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70" r:id="rId5"/>
    <p:sldId id="269" r:id="rId6"/>
    <p:sldId id="271" r:id="rId7"/>
    <p:sldId id="268" r:id="rId8"/>
    <p:sldId id="273" r:id="rId9"/>
  </p:sldIdLst>
  <p:sldSz cx="12192000" cy="6858000"/>
  <p:notesSz cx="6858000" cy="9144000"/>
  <p:embeddedFontLst>
    <p:embeddedFont>
      <p:font typeface="Anakotmai Light" panose="00000400000000000000" pitchFamily="2" charset="-34"/>
      <p:regular r:id="rId10"/>
    </p:embeddedFont>
    <p:embeddedFont>
      <p:font typeface="Kanit Bold" panose="00000800000000000000" pitchFamily="2" charset="-34"/>
      <p:bold r:id="rId11"/>
      <p:boldItalic r:id="rId12"/>
    </p:embeddedFont>
    <p:embeddedFont>
      <p:font typeface="Kanit Light" panose="00000400000000000000" pitchFamily="2" charset="-34"/>
      <p:regular r:id="rId13"/>
      <p: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A6A6A6"/>
    <a:srgbClr val="FCD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1192" y="28"/>
      </p:cViewPr>
      <p:guideLst>
        <p:guide orient="horz" pos="3072"/>
        <p:guide pos="381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3CF71A-1148-4A55-A0EA-DCF45F470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5E7B-EC24-49A5-B214-7BF87BEC9930}" type="datetimeFigureOut">
              <a:rPr lang="en-US" smtClean="0"/>
              <a:t>5/19/22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EF9B14-234C-47AB-8D4D-481FF2FC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5F5C7-6909-4035-A831-204E2FF0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B94A-9C34-4142-AE99-D2E431B5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2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34B8E89-060D-4BE7-8BFD-F49109BC76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5763" y="273050"/>
            <a:ext cx="5464175" cy="30734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001D88F3-8D12-430E-B449-FB62B4741B8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6191" y="273050"/>
            <a:ext cx="5464175" cy="30734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A3C0B250-9D17-4687-871B-DF62CE040CE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5763" y="3460750"/>
            <a:ext cx="5464175" cy="30734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CB83D869-A594-449D-86F4-BBA362D4DC9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42064" y="3511550"/>
            <a:ext cx="5464175" cy="30734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0D1609-DDF3-4B87-BF16-3353D7D61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F878A-0268-45F1-91E6-5C7478ECF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29241-0949-4DCC-A219-F7FC30DD0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5E7B-EC24-49A5-B214-7BF87BEC9930}" type="datetimeFigureOut">
              <a:rPr lang="en-US" smtClean="0"/>
              <a:t>5/19/22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F8766-7F49-4065-9036-98D104AF2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8450A-CA1A-4074-A419-04599CE45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DB94A-9C34-4142-AE99-D2E431B520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E0E525-78B4-4E2F-A4CD-846079C7F39C}"/>
              </a:ext>
            </a:extLst>
          </p:cNvPr>
          <p:cNvSpPr txBox="1"/>
          <p:nvPr userDrawn="1"/>
        </p:nvSpPr>
        <p:spPr>
          <a:xfrm>
            <a:off x="1216025" y="7038579"/>
            <a:ext cx="1006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| By PowerPointHub.com | PowerPointhubth@gmail.com | Facebook : PowerPoint Hub | Not allow for commercial use. | </a:t>
            </a:r>
          </a:p>
          <a:p>
            <a:pPr algn="ctr"/>
            <a:r>
              <a:rPr lang="en-US" sz="1400" dirty="0">
                <a:solidFill>
                  <a:schemeClr val="tx2"/>
                </a:solidFill>
              </a:rPr>
              <a:t>Copyright 2021 , Thailand </a:t>
            </a:r>
          </a:p>
        </p:txBody>
      </p:sp>
    </p:spTree>
    <p:extLst>
      <p:ext uri="{BB962C8B-B14F-4D97-AF65-F5344CB8AC3E}">
        <p14:creationId xmlns:p14="http://schemas.microsoft.com/office/powerpoint/2010/main" val="92736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30702188-1421-4DC3-9DFA-A7FD44A231CF}"/>
              </a:ext>
            </a:extLst>
          </p:cNvPr>
          <p:cNvSpPr txBox="1"/>
          <p:nvPr/>
        </p:nvSpPr>
        <p:spPr>
          <a:xfrm>
            <a:off x="2627650" y="427537"/>
            <a:ext cx="69914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แผนที่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จังหวั</a:t>
            </a:r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ด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กาฬสินธุ์</a:t>
            </a:r>
          </a:p>
        </p:txBody>
      </p:sp>
      <p:cxnSp>
        <p:nvCxnSpPr>
          <p:cNvPr id="51" name="Elbow Connector 2">
            <a:extLst>
              <a:ext uri="{FF2B5EF4-FFF2-40B4-BE49-F238E27FC236}">
                <a16:creationId xmlns:a16="http://schemas.microsoft.com/office/drawing/2014/main" id="{6941889A-2E70-4D19-9C8C-25388596C4B1}"/>
              </a:ext>
            </a:extLst>
          </p:cNvPr>
          <p:cNvCxnSpPr>
            <a:cxnSpLocks/>
            <a:stCxn id="96" idx="18"/>
          </p:cNvCxnSpPr>
          <p:nvPr/>
        </p:nvCxnSpPr>
        <p:spPr>
          <a:xfrm flipV="1">
            <a:off x="7573905" y="1915119"/>
            <a:ext cx="1320891" cy="723815"/>
          </a:xfrm>
          <a:prstGeom prst="bentConnector3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6">
            <a:extLst>
              <a:ext uri="{FF2B5EF4-FFF2-40B4-BE49-F238E27FC236}">
                <a16:creationId xmlns:a16="http://schemas.microsoft.com/office/drawing/2014/main" id="{AA7BC3DE-B8E0-463A-B3D8-22132DCA470D}"/>
              </a:ext>
            </a:extLst>
          </p:cNvPr>
          <p:cNvCxnSpPr>
            <a:cxnSpLocks/>
          </p:cNvCxnSpPr>
          <p:nvPr/>
        </p:nvCxnSpPr>
        <p:spPr>
          <a:xfrm rot="10800000">
            <a:off x="3353275" y="4758760"/>
            <a:ext cx="1778593" cy="619671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9">
            <a:extLst>
              <a:ext uri="{FF2B5EF4-FFF2-40B4-BE49-F238E27FC236}">
                <a16:creationId xmlns:a16="http://schemas.microsoft.com/office/drawing/2014/main" id="{8848E361-BB64-4B0E-B4BC-B085789A5F5C}"/>
              </a:ext>
            </a:extLst>
          </p:cNvPr>
          <p:cNvCxnSpPr>
            <a:cxnSpLocks/>
          </p:cNvCxnSpPr>
          <p:nvPr/>
        </p:nvCxnSpPr>
        <p:spPr>
          <a:xfrm>
            <a:off x="7881119" y="4373341"/>
            <a:ext cx="951017" cy="913795"/>
          </a:xfrm>
          <a:prstGeom prst="bentConnector3">
            <a:avLst>
              <a:gd name="adj1" fmla="val 1925"/>
            </a:avLst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A77A7E7-E796-47A7-9E2B-7F189775CA45}"/>
              </a:ext>
            </a:extLst>
          </p:cNvPr>
          <p:cNvGrpSpPr/>
          <p:nvPr/>
        </p:nvGrpSpPr>
        <p:grpSpPr>
          <a:xfrm>
            <a:off x="320899" y="2861741"/>
            <a:ext cx="2654204" cy="841673"/>
            <a:chOff x="271901" y="3206343"/>
            <a:chExt cx="4130195" cy="841673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E558688-6DEB-4AF3-9A80-4B729937EB46}"/>
                </a:ext>
              </a:extLst>
            </p:cNvPr>
            <p:cNvSpPr/>
            <p:nvPr/>
          </p:nvSpPr>
          <p:spPr>
            <a:xfrm>
              <a:off x="287633" y="3424768"/>
              <a:ext cx="411446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th-TH" sz="1200">
                  <a:solidFill>
                    <a:schemeClr val="tx2"/>
                  </a:solidFill>
                  <a:cs typeface="Kanit Light" panose="00000400000000000000" pitchFamily="2" charset="-34"/>
                </a:rPr>
                <a:t>กาฬสินธุ์ประชารัฐโลกาภิวัฒน์พันธกิจวิสาหกิจเศรษฐกิย ยุคใหม่พัฒนา</a:t>
              </a:r>
              <a:endParaRPr lang="en-US" sz="12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CEC37FE-2887-4AEC-8D65-4F1AF6E02658}"/>
                </a:ext>
              </a:extLst>
            </p:cNvPr>
            <p:cNvSpPr txBox="1"/>
            <p:nvPr/>
          </p:nvSpPr>
          <p:spPr>
            <a:xfrm>
              <a:off x="271901" y="3206343"/>
              <a:ext cx="411243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th-TH" sz="1600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กาฬสินธุ์สร้างสรรค์</a:t>
              </a:r>
              <a:endParaRPr lang="en-US" sz="1600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3BD3988-E635-4E85-B0C5-4BC80CD459EE}"/>
              </a:ext>
            </a:extLst>
          </p:cNvPr>
          <p:cNvGrpSpPr/>
          <p:nvPr/>
        </p:nvGrpSpPr>
        <p:grpSpPr>
          <a:xfrm>
            <a:off x="2131333" y="2122248"/>
            <a:ext cx="671259" cy="671259"/>
            <a:chOff x="1991709" y="1088275"/>
            <a:chExt cx="671259" cy="671259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76DE369-C56D-452B-BB03-F172166675BC}"/>
                </a:ext>
              </a:extLst>
            </p:cNvPr>
            <p:cNvSpPr/>
            <p:nvPr/>
          </p:nvSpPr>
          <p:spPr>
            <a:xfrm>
              <a:off x="1991709" y="1088275"/>
              <a:ext cx="671259" cy="6712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2" name="Graphic 61" descr="Marker with solid fill">
              <a:extLst>
                <a:ext uri="{FF2B5EF4-FFF2-40B4-BE49-F238E27FC236}">
                  <a16:creationId xmlns:a16="http://schemas.microsoft.com/office/drawing/2014/main" id="{BDE6F06C-CE4A-414A-B6D1-0D988A9EB6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19320" y="1195046"/>
              <a:ext cx="441005" cy="441005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DE1DBE1-0EB4-4FFA-81A6-587F457AB60B}"/>
              </a:ext>
            </a:extLst>
          </p:cNvPr>
          <p:cNvGrpSpPr/>
          <p:nvPr/>
        </p:nvGrpSpPr>
        <p:grpSpPr>
          <a:xfrm>
            <a:off x="1173507" y="5024635"/>
            <a:ext cx="2654204" cy="841673"/>
            <a:chOff x="271901" y="3206343"/>
            <a:chExt cx="4130195" cy="841673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FC4CDB57-CC8E-4C11-8AEB-302D851F68EE}"/>
                </a:ext>
              </a:extLst>
            </p:cNvPr>
            <p:cNvSpPr/>
            <p:nvPr/>
          </p:nvSpPr>
          <p:spPr>
            <a:xfrm>
              <a:off x="287633" y="3424768"/>
              <a:ext cx="411446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th-TH" sz="1200">
                  <a:solidFill>
                    <a:schemeClr val="tx2"/>
                  </a:solidFill>
                  <a:cs typeface="Kanit Light" panose="00000400000000000000" pitchFamily="2" charset="-34"/>
                </a:rPr>
                <a:t>กาฬสินธุ์ประชารัฐโลกาภิวัฒน์พันธกิจวิสาหกิจเศรษฐกิย ยุคใหม่พัฒนา</a:t>
              </a:r>
              <a:endParaRPr lang="en-US" sz="12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C1920BF-7F07-4B21-BCEE-71140F7D5ED0}"/>
                </a:ext>
              </a:extLst>
            </p:cNvPr>
            <p:cNvSpPr txBox="1"/>
            <p:nvPr/>
          </p:nvSpPr>
          <p:spPr>
            <a:xfrm>
              <a:off x="271901" y="3206343"/>
              <a:ext cx="411243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th-TH" sz="1600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กาฬสินธุ์ประชารัฐ</a:t>
              </a:r>
              <a:endParaRPr lang="en-US" sz="1600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sp>
        <p:nvSpPr>
          <p:cNvPr id="71" name="Oval 70">
            <a:extLst>
              <a:ext uri="{FF2B5EF4-FFF2-40B4-BE49-F238E27FC236}">
                <a16:creationId xmlns:a16="http://schemas.microsoft.com/office/drawing/2014/main" id="{E2DE2A81-1727-4429-BB7E-662578781145}"/>
              </a:ext>
            </a:extLst>
          </p:cNvPr>
          <p:cNvSpPr/>
          <p:nvPr/>
        </p:nvSpPr>
        <p:spPr>
          <a:xfrm>
            <a:off x="2891990" y="4286991"/>
            <a:ext cx="671259" cy="6712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Graphic 71" descr="Marker with solid fill">
            <a:extLst>
              <a:ext uri="{FF2B5EF4-FFF2-40B4-BE49-F238E27FC236}">
                <a16:creationId xmlns:a16="http://schemas.microsoft.com/office/drawing/2014/main" id="{9ACB6583-1ED3-4291-B3B8-2F77044E11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3687" y="4364790"/>
            <a:ext cx="441005" cy="441005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BD1B9F91-2933-4777-B422-3D952EA4EAEB}"/>
              </a:ext>
            </a:extLst>
          </p:cNvPr>
          <p:cNvGrpSpPr/>
          <p:nvPr/>
        </p:nvGrpSpPr>
        <p:grpSpPr>
          <a:xfrm>
            <a:off x="8894796" y="2257920"/>
            <a:ext cx="2654204" cy="841673"/>
            <a:chOff x="271901" y="3206343"/>
            <a:chExt cx="4130195" cy="841673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A2CAD2E5-12B6-427D-ABA7-4F341B66C382}"/>
                </a:ext>
              </a:extLst>
            </p:cNvPr>
            <p:cNvSpPr/>
            <p:nvPr/>
          </p:nvSpPr>
          <p:spPr>
            <a:xfrm>
              <a:off x="287633" y="3424768"/>
              <a:ext cx="411446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200">
                  <a:solidFill>
                    <a:schemeClr val="tx2"/>
                  </a:solidFill>
                  <a:cs typeface="Kanit Light" panose="00000400000000000000" pitchFamily="2" charset="-34"/>
                </a:rPr>
                <a:t>กาฬสินธุ์ประชารัฐโลกาภิวัฒน์พันธกิจวิสาหกิจเศรษฐกิย ยุคใหม่พัฒนา</a:t>
              </a:r>
              <a:endParaRPr lang="en-US" sz="12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6D8835A-EEFA-4720-903E-57AF348A50DA}"/>
                </a:ext>
              </a:extLst>
            </p:cNvPr>
            <p:cNvSpPr txBox="1"/>
            <p:nvPr/>
          </p:nvSpPr>
          <p:spPr>
            <a:xfrm>
              <a:off x="271901" y="3206343"/>
              <a:ext cx="411243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 sz="1600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กาฬสินธุ์ระดับสากล</a:t>
              </a:r>
              <a:endParaRPr lang="en-US" sz="1600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95473F5-39CB-42FB-B120-4EEA908D39B1}"/>
              </a:ext>
            </a:extLst>
          </p:cNvPr>
          <p:cNvGrpSpPr/>
          <p:nvPr/>
        </p:nvGrpSpPr>
        <p:grpSpPr>
          <a:xfrm>
            <a:off x="8894796" y="1506865"/>
            <a:ext cx="671259" cy="671259"/>
            <a:chOff x="1991709" y="1088275"/>
            <a:chExt cx="671259" cy="671259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24087D7-C2F4-46BE-8D0F-78E4B72DC1FF}"/>
                </a:ext>
              </a:extLst>
            </p:cNvPr>
            <p:cNvSpPr/>
            <p:nvPr/>
          </p:nvSpPr>
          <p:spPr>
            <a:xfrm>
              <a:off x="1991709" y="1088275"/>
              <a:ext cx="671259" cy="6712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4" name="Graphic 83" descr="Marker with solid fill">
              <a:extLst>
                <a:ext uri="{FF2B5EF4-FFF2-40B4-BE49-F238E27FC236}">
                  <a16:creationId xmlns:a16="http://schemas.microsoft.com/office/drawing/2014/main" id="{7BC0DB00-F038-4BB2-A9CA-55C19CE88D4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19320" y="1195046"/>
              <a:ext cx="441005" cy="441005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7C0EC73-B426-4129-8A36-61482446B1D6}"/>
              </a:ext>
            </a:extLst>
          </p:cNvPr>
          <p:cNvGrpSpPr/>
          <p:nvPr/>
        </p:nvGrpSpPr>
        <p:grpSpPr>
          <a:xfrm>
            <a:off x="8991058" y="5621828"/>
            <a:ext cx="2654204" cy="841673"/>
            <a:chOff x="271901" y="3206343"/>
            <a:chExt cx="4130195" cy="841673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654B515-2D5A-4077-936F-2DBDF2B41B9B}"/>
                </a:ext>
              </a:extLst>
            </p:cNvPr>
            <p:cNvSpPr/>
            <p:nvPr/>
          </p:nvSpPr>
          <p:spPr>
            <a:xfrm>
              <a:off x="287633" y="3424768"/>
              <a:ext cx="411446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200">
                  <a:solidFill>
                    <a:schemeClr val="tx2"/>
                  </a:solidFill>
                  <a:cs typeface="Kanit Light" panose="00000400000000000000" pitchFamily="2" charset="-34"/>
                </a:rPr>
                <a:t>กาฬสินธุ์ประชารัฐโลกาภิวัฒน์พันธกิจวิสาหกิจเศรษฐกิย ยุคใหม่พัฒนา</a:t>
              </a:r>
              <a:endParaRPr lang="en-US" sz="12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630F169-5857-40E5-8CA1-F574E5C47BAF}"/>
                </a:ext>
              </a:extLst>
            </p:cNvPr>
            <p:cNvSpPr txBox="1"/>
            <p:nvPr/>
          </p:nvSpPr>
          <p:spPr>
            <a:xfrm>
              <a:off x="271901" y="3206343"/>
              <a:ext cx="411243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 sz="1600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กาฬสินธุ์ล้ำสมัย</a:t>
              </a:r>
              <a:endParaRPr lang="en-US" sz="1600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40ED37E-3EB2-49FD-B960-73A5B34716E0}"/>
              </a:ext>
            </a:extLst>
          </p:cNvPr>
          <p:cNvGrpSpPr/>
          <p:nvPr/>
        </p:nvGrpSpPr>
        <p:grpSpPr>
          <a:xfrm>
            <a:off x="8991058" y="4870773"/>
            <a:ext cx="671259" cy="671259"/>
            <a:chOff x="1991709" y="1088275"/>
            <a:chExt cx="671259" cy="671259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F7A7603C-1544-40E9-824A-0ED5A1775DD1}"/>
                </a:ext>
              </a:extLst>
            </p:cNvPr>
            <p:cNvSpPr/>
            <p:nvPr/>
          </p:nvSpPr>
          <p:spPr>
            <a:xfrm>
              <a:off x="1991709" y="1088275"/>
              <a:ext cx="671259" cy="67125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3" name="Graphic 92" descr="Marker with solid fill">
              <a:extLst>
                <a:ext uri="{FF2B5EF4-FFF2-40B4-BE49-F238E27FC236}">
                  <a16:creationId xmlns:a16="http://schemas.microsoft.com/office/drawing/2014/main" id="{C2F1B54A-4192-4BC9-9948-8080EE00F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119320" y="1195046"/>
              <a:ext cx="441005" cy="441005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A223FFE-FB6C-CC1C-1C16-AA6D89AA2672}"/>
              </a:ext>
            </a:extLst>
          </p:cNvPr>
          <p:cNvGrpSpPr/>
          <p:nvPr/>
        </p:nvGrpSpPr>
        <p:grpSpPr>
          <a:xfrm>
            <a:off x="3597382" y="1501976"/>
            <a:ext cx="5021640" cy="4040056"/>
            <a:chOff x="3722171" y="1808714"/>
            <a:chExt cx="4711027" cy="3790159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E357852D-15FB-EB77-F8E6-8126677A4E8C}"/>
                </a:ext>
              </a:extLst>
            </p:cNvPr>
            <p:cNvGrpSpPr/>
            <p:nvPr/>
          </p:nvGrpSpPr>
          <p:grpSpPr>
            <a:xfrm>
              <a:off x="3722171" y="1808714"/>
              <a:ext cx="4711027" cy="3790159"/>
              <a:chOff x="190897" y="710134"/>
              <a:chExt cx="4711027" cy="3790159"/>
            </a:xfrm>
            <a:solidFill>
              <a:srgbClr val="F2F2F2"/>
            </a:solidFill>
          </p:grpSpPr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A23DFFEE-FCED-0FF4-7C49-3F06644AEFAC}"/>
                  </a:ext>
                </a:extLst>
              </p:cNvPr>
              <p:cNvSpPr/>
              <p:nvPr/>
            </p:nvSpPr>
            <p:spPr>
              <a:xfrm>
                <a:off x="1482970" y="2460716"/>
                <a:ext cx="1695361" cy="1432737"/>
              </a:xfrm>
              <a:custGeom>
                <a:avLst/>
                <a:gdLst>
                  <a:gd name="connsiteX0" fmla="*/ 1029183 w 1695361"/>
                  <a:gd name="connsiteY0" fmla="*/ 212405 h 1432737"/>
                  <a:gd name="connsiteX1" fmla="*/ 1038832 w 1695361"/>
                  <a:gd name="connsiteY1" fmla="*/ 227846 h 1432737"/>
                  <a:gd name="connsiteX2" fmla="*/ 1040769 w 1695361"/>
                  <a:gd name="connsiteY2" fmla="*/ 231721 h 1432737"/>
                  <a:gd name="connsiteX3" fmla="*/ 1040769 w 1695361"/>
                  <a:gd name="connsiteY3" fmla="*/ 235577 h 1432737"/>
                  <a:gd name="connsiteX4" fmla="*/ 1042707 w 1695361"/>
                  <a:gd name="connsiteY4" fmla="*/ 241370 h 1432737"/>
                  <a:gd name="connsiteX5" fmla="*/ 1048500 w 1695361"/>
                  <a:gd name="connsiteY5" fmla="*/ 268398 h 1432737"/>
                  <a:gd name="connsiteX6" fmla="*/ 1048500 w 1695361"/>
                  <a:gd name="connsiteY6" fmla="*/ 270335 h 1432737"/>
                  <a:gd name="connsiteX7" fmla="*/ 1036914 w 1695361"/>
                  <a:gd name="connsiteY7" fmla="*/ 287714 h 1432737"/>
                  <a:gd name="connsiteX8" fmla="*/ 1033038 w 1695361"/>
                  <a:gd name="connsiteY8" fmla="*/ 289632 h 1432737"/>
                  <a:gd name="connsiteX9" fmla="*/ 1031121 w 1695361"/>
                  <a:gd name="connsiteY9" fmla="*/ 291570 h 1432737"/>
                  <a:gd name="connsiteX10" fmla="*/ 1025328 w 1695361"/>
                  <a:gd name="connsiteY10" fmla="*/ 297363 h 1432737"/>
                  <a:gd name="connsiteX11" fmla="*/ 1023390 w 1695361"/>
                  <a:gd name="connsiteY11" fmla="*/ 301218 h 1432737"/>
                  <a:gd name="connsiteX12" fmla="*/ 1019535 w 1695361"/>
                  <a:gd name="connsiteY12" fmla="*/ 305093 h 1432737"/>
                  <a:gd name="connsiteX13" fmla="*/ 1027245 w 1695361"/>
                  <a:gd name="connsiteY13" fmla="*/ 353355 h 1432737"/>
                  <a:gd name="connsiteX14" fmla="*/ 1031121 w 1695361"/>
                  <a:gd name="connsiteY14" fmla="*/ 357230 h 1432737"/>
                  <a:gd name="connsiteX15" fmla="*/ 1033038 w 1695361"/>
                  <a:gd name="connsiteY15" fmla="*/ 361086 h 1432737"/>
                  <a:gd name="connsiteX16" fmla="*/ 1034976 w 1695361"/>
                  <a:gd name="connsiteY16" fmla="*/ 363024 h 1432737"/>
                  <a:gd name="connsiteX17" fmla="*/ 1062004 w 1695361"/>
                  <a:gd name="connsiteY17" fmla="*/ 382321 h 1432737"/>
                  <a:gd name="connsiteX18" fmla="*/ 1065879 w 1695361"/>
                  <a:gd name="connsiteY18" fmla="*/ 384258 h 1432737"/>
                  <a:gd name="connsiteX19" fmla="*/ 1069734 w 1695361"/>
                  <a:gd name="connsiteY19" fmla="*/ 388114 h 1432737"/>
                  <a:gd name="connsiteX20" fmla="*/ 1079383 w 1695361"/>
                  <a:gd name="connsiteY20" fmla="*/ 405493 h 1432737"/>
                  <a:gd name="connsiteX21" fmla="*/ 1089051 w 1695361"/>
                  <a:gd name="connsiteY21" fmla="*/ 422872 h 1432737"/>
                  <a:gd name="connsiteX22" fmla="*/ 1092906 w 1695361"/>
                  <a:gd name="connsiteY22" fmla="*/ 420934 h 1432737"/>
                  <a:gd name="connsiteX23" fmla="*/ 1098699 w 1695361"/>
                  <a:gd name="connsiteY23" fmla="*/ 415141 h 1432737"/>
                  <a:gd name="connsiteX24" fmla="*/ 1108348 w 1695361"/>
                  <a:gd name="connsiteY24" fmla="*/ 397782 h 1432737"/>
                  <a:gd name="connsiteX25" fmla="*/ 1110286 w 1695361"/>
                  <a:gd name="connsiteY25" fmla="*/ 393907 h 1432737"/>
                  <a:gd name="connsiteX26" fmla="*/ 1112223 w 1695361"/>
                  <a:gd name="connsiteY26" fmla="*/ 388114 h 1432737"/>
                  <a:gd name="connsiteX27" fmla="*/ 1114141 w 1695361"/>
                  <a:gd name="connsiteY27" fmla="*/ 386176 h 1432737"/>
                  <a:gd name="connsiteX28" fmla="*/ 1152755 w 1695361"/>
                  <a:gd name="connsiteY28" fmla="*/ 324390 h 1432737"/>
                  <a:gd name="connsiteX29" fmla="*/ 1158567 w 1695361"/>
                  <a:gd name="connsiteY29" fmla="*/ 330183 h 1432737"/>
                  <a:gd name="connsiteX30" fmla="*/ 1164341 w 1695361"/>
                  <a:gd name="connsiteY30" fmla="*/ 334058 h 1432737"/>
                  <a:gd name="connsiteX31" fmla="*/ 1168216 w 1695361"/>
                  <a:gd name="connsiteY31" fmla="*/ 335976 h 1432737"/>
                  <a:gd name="connsiteX32" fmla="*/ 1174009 w 1695361"/>
                  <a:gd name="connsiteY32" fmla="*/ 337914 h 1432737"/>
                  <a:gd name="connsiteX33" fmla="*/ 1177864 w 1695361"/>
                  <a:gd name="connsiteY33" fmla="*/ 339851 h 1432737"/>
                  <a:gd name="connsiteX34" fmla="*/ 1202974 w 1695361"/>
                  <a:gd name="connsiteY34" fmla="*/ 339851 h 1432737"/>
                  <a:gd name="connsiteX35" fmla="*/ 1218416 w 1695361"/>
                  <a:gd name="connsiteY35" fmla="*/ 351437 h 1432737"/>
                  <a:gd name="connsiteX36" fmla="*/ 1218416 w 1695361"/>
                  <a:gd name="connsiteY36" fmla="*/ 374590 h 1432737"/>
                  <a:gd name="connsiteX37" fmla="*/ 1216478 w 1695361"/>
                  <a:gd name="connsiteY37" fmla="*/ 382321 h 1432737"/>
                  <a:gd name="connsiteX38" fmla="*/ 1233857 w 1695361"/>
                  <a:gd name="connsiteY38" fmla="*/ 417079 h 1432737"/>
                  <a:gd name="connsiteX39" fmla="*/ 1237732 w 1695361"/>
                  <a:gd name="connsiteY39" fmla="*/ 426727 h 1432737"/>
                  <a:gd name="connsiteX40" fmla="*/ 1239650 w 1695361"/>
                  <a:gd name="connsiteY40" fmla="*/ 434458 h 1432737"/>
                  <a:gd name="connsiteX41" fmla="*/ 1245443 w 1695361"/>
                  <a:gd name="connsiteY41" fmla="*/ 446044 h 1432737"/>
                  <a:gd name="connsiteX42" fmla="*/ 1245443 w 1695361"/>
                  <a:gd name="connsiteY42" fmla="*/ 451837 h 1432737"/>
                  <a:gd name="connsiteX43" fmla="*/ 1257029 w 1695361"/>
                  <a:gd name="connsiteY43" fmla="*/ 471154 h 1432737"/>
                  <a:gd name="connsiteX44" fmla="*/ 1326546 w 1695361"/>
                  <a:gd name="connsiteY44" fmla="*/ 507830 h 1432737"/>
                  <a:gd name="connsiteX45" fmla="*/ 1330401 w 1695361"/>
                  <a:gd name="connsiteY45" fmla="*/ 507830 h 1432737"/>
                  <a:gd name="connsiteX46" fmla="*/ 1334276 w 1695361"/>
                  <a:gd name="connsiteY46" fmla="*/ 509767 h 1432737"/>
                  <a:gd name="connsiteX47" fmla="*/ 1369034 w 1695361"/>
                  <a:gd name="connsiteY47" fmla="*/ 523271 h 1432737"/>
                  <a:gd name="connsiteX48" fmla="*/ 1374827 w 1695361"/>
                  <a:gd name="connsiteY48" fmla="*/ 525209 h 1432737"/>
                  <a:gd name="connsiteX49" fmla="*/ 1378683 w 1695361"/>
                  <a:gd name="connsiteY49" fmla="*/ 527146 h 1432737"/>
                  <a:gd name="connsiteX50" fmla="*/ 1396062 w 1695361"/>
                  <a:gd name="connsiteY50" fmla="*/ 540650 h 1432737"/>
                  <a:gd name="connsiteX51" fmla="*/ 1399918 w 1695361"/>
                  <a:gd name="connsiteY51" fmla="*/ 544525 h 1432737"/>
                  <a:gd name="connsiteX52" fmla="*/ 1407648 w 1695361"/>
                  <a:gd name="connsiteY52" fmla="*/ 556111 h 1432737"/>
                  <a:gd name="connsiteX53" fmla="*/ 1411503 w 1695361"/>
                  <a:gd name="connsiteY53" fmla="*/ 556111 h 1432737"/>
                  <a:gd name="connsiteX54" fmla="*/ 1415379 w 1695361"/>
                  <a:gd name="connsiteY54" fmla="*/ 565760 h 1432737"/>
                  <a:gd name="connsiteX55" fmla="*/ 1461703 w 1695361"/>
                  <a:gd name="connsiteY55" fmla="*/ 615960 h 1432737"/>
                  <a:gd name="connsiteX56" fmla="*/ 1465578 w 1695361"/>
                  <a:gd name="connsiteY56" fmla="*/ 617897 h 1432737"/>
                  <a:gd name="connsiteX57" fmla="*/ 1467496 w 1695361"/>
                  <a:gd name="connsiteY57" fmla="*/ 623690 h 1432737"/>
                  <a:gd name="connsiteX58" fmla="*/ 1488751 w 1695361"/>
                  <a:gd name="connsiteY58" fmla="*/ 652655 h 1432737"/>
                  <a:gd name="connsiteX59" fmla="*/ 1504192 w 1695361"/>
                  <a:gd name="connsiteY59" fmla="*/ 668097 h 1432737"/>
                  <a:gd name="connsiteX60" fmla="*/ 1508047 w 1695361"/>
                  <a:gd name="connsiteY60" fmla="*/ 673890 h 1432737"/>
                  <a:gd name="connsiteX61" fmla="*/ 1531220 w 1695361"/>
                  <a:gd name="connsiteY61" fmla="*/ 700918 h 1432737"/>
                  <a:gd name="connsiteX62" fmla="*/ 1535095 w 1695361"/>
                  <a:gd name="connsiteY62" fmla="*/ 704793 h 1432737"/>
                  <a:gd name="connsiteX63" fmla="*/ 1546681 w 1695361"/>
                  <a:gd name="connsiteY63" fmla="*/ 714441 h 1432737"/>
                  <a:gd name="connsiteX64" fmla="*/ 1550536 w 1695361"/>
                  <a:gd name="connsiteY64" fmla="*/ 716379 h 1432737"/>
                  <a:gd name="connsiteX65" fmla="*/ 1552474 w 1695361"/>
                  <a:gd name="connsiteY65" fmla="*/ 718297 h 1432737"/>
                  <a:gd name="connsiteX66" fmla="*/ 1560185 w 1695361"/>
                  <a:gd name="connsiteY66" fmla="*/ 720234 h 1432737"/>
                  <a:gd name="connsiteX67" fmla="*/ 1577564 w 1695361"/>
                  <a:gd name="connsiteY67" fmla="*/ 722172 h 1432737"/>
                  <a:gd name="connsiteX68" fmla="*/ 1604611 w 1695361"/>
                  <a:gd name="connsiteY68" fmla="*/ 745344 h 1432737"/>
                  <a:gd name="connsiteX69" fmla="*/ 1606529 w 1695361"/>
                  <a:gd name="connsiteY69" fmla="*/ 749199 h 1432737"/>
                  <a:gd name="connsiteX70" fmla="*/ 1608467 w 1695361"/>
                  <a:gd name="connsiteY70" fmla="*/ 751137 h 1432737"/>
                  <a:gd name="connsiteX71" fmla="*/ 1620053 w 1695361"/>
                  <a:gd name="connsiteY71" fmla="*/ 758848 h 1432737"/>
                  <a:gd name="connsiteX72" fmla="*/ 1623908 w 1695361"/>
                  <a:gd name="connsiteY72" fmla="*/ 760786 h 1432737"/>
                  <a:gd name="connsiteX73" fmla="*/ 1625846 w 1695361"/>
                  <a:gd name="connsiteY73" fmla="*/ 764641 h 1432737"/>
                  <a:gd name="connsiteX74" fmla="*/ 1641287 w 1695361"/>
                  <a:gd name="connsiteY74" fmla="*/ 774309 h 1432737"/>
                  <a:gd name="connsiteX75" fmla="*/ 1647080 w 1695361"/>
                  <a:gd name="connsiteY75" fmla="*/ 778165 h 1432737"/>
                  <a:gd name="connsiteX76" fmla="*/ 1668315 w 1695361"/>
                  <a:gd name="connsiteY76" fmla="*/ 805192 h 1432737"/>
                  <a:gd name="connsiteX77" fmla="*/ 1674108 w 1695361"/>
                  <a:gd name="connsiteY77" fmla="*/ 816778 h 1432737"/>
                  <a:gd name="connsiteX78" fmla="*/ 1676045 w 1695361"/>
                  <a:gd name="connsiteY78" fmla="*/ 818716 h 1432737"/>
                  <a:gd name="connsiteX79" fmla="*/ 1677983 w 1695361"/>
                  <a:gd name="connsiteY79" fmla="*/ 820634 h 1432737"/>
                  <a:gd name="connsiteX80" fmla="*/ 1685694 w 1695361"/>
                  <a:gd name="connsiteY80" fmla="*/ 836095 h 1432737"/>
                  <a:gd name="connsiteX81" fmla="*/ 1687632 w 1695361"/>
                  <a:gd name="connsiteY81" fmla="*/ 838013 h 1432737"/>
                  <a:gd name="connsiteX82" fmla="*/ 1695362 w 1695361"/>
                  <a:gd name="connsiteY82" fmla="*/ 859267 h 1432737"/>
                  <a:gd name="connsiteX83" fmla="*/ 1691487 w 1695361"/>
                  <a:gd name="connsiteY83" fmla="*/ 868915 h 1432737"/>
                  <a:gd name="connsiteX84" fmla="*/ 1689569 w 1695361"/>
                  <a:gd name="connsiteY84" fmla="*/ 874709 h 1432737"/>
                  <a:gd name="connsiteX85" fmla="*/ 1681839 w 1695361"/>
                  <a:gd name="connsiteY85" fmla="*/ 884357 h 1432737"/>
                  <a:gd name="connsiteX86" fmla="*/ 1637432 w 1695361"/>
                  <a:gd name="connsiteY86" fmla="*/ 901736 h 1432737"/>
                  <a:gd name="connsiteX87" fmla="*/ 1631639 w 1695361"/>
                  <a:gd name="connsiteY87" fmla="*/ 907529 h 1432737"/>
                  <a:gd name="connsiteX88" fmla="*/ 1587213 w 1695361"/>
                  <a:gd name="connsiteY88" fmla="*/ 934577 h 1432737"/>
                  <a:gd name="connsiteX89" fmla="*/ 1579501 w 1695361"/>
                  <a:gd name="connsiteY89" fmla="*/ 942288 h 1432737"/>
                  <a:gd name="connsiteX90" fmla="*/ 1573709 w 1695361"/>
                  <a:gd name="connsiteY90" fmla="*/ 951956 h 1432737"/>
                  <a:gd name="connsiteX91" fmla="*/ 1560185 w 1695361"/>
                  <a:gd name="connsiteY91" fmla="*/ 971253 h 1432737"/>
                  <a:gd name="connsiteX92" fmla="*/ 1554392 w 1695361"/>
                  <a:gd name="connsiteY92" fmla="*/ 978983 h 1432737"/>
                  <a:gd name="connsiteX93" fmla="*/ 1525427 w 1695361"/>
                  <a:gd name="connsiteY93" fmla="*/ 994425 h 1432737"/>
                  <a:gd name="connsiteX94" fmla="*/ 1513841 w 1695361"/>
                  <a:gd name="connsiteY94" fmla="*/ 1000218 h 1432737"/>
                  <a:gd name="connsiteX95" fmla="*/ 1506130 w 1695361"/>
                  <a:gd name="connsiteY95" fmla="*/ 1004073 h 1432737"/>
                  <a:gd name="connsiteX96" fmla="*/ 1500337 w 1695361"/>
                  <a:gd name="connsiteY96" fmla="*/ 1006011 h 1432737"/>
                  <a:gd name="connsiteX97" fmla="*/ 1479082 w 1695361"/>
                  <a:gd name="connsiteY97" fmla="*/ 1023390 h 1432737"/>
                  <a:gd name="connsiteX98" fmla="*/ 1477165 w 1695361"/>
                  <a:gd name="connsiteY98" fmla="*/ 1031121 h 1432737"/>
                  <a:gd name="connsiteX99" fmla="*/ 1452055 w 1695361"/>
                  <a:gd name="connsiteY99" fmla="*/ 1048500 h 1432737"/>
                  <a:gd name="connsiteX100" fmla="*/ 1428883 w 1695361"/>
                  <a:gd name="connsiteY100" fmla="*/ 1062004 h 1432737"/>
                  <a:gd name="connsiteX101" fmla="*/ 1421152 w 1695361"/>
                  <a:gd name="connsiteY101" fmla="*/ 1067797 h 1432737"/>
                  <a:gd name="connsiteX102" fmla="*/ 1378683 w 1695361"/>
                  <a:gd name="connsiteY102" fmla="*/ 1077465 h 1432737"/>
                  <a:gd name="connsiteX103" fmla="*/ 1372890 w 1695361"/>
                  <a:gd name="connsiteY103" fmla="*/ 1079383 h 1432737"/>
                  <a:gd name="connsiteX104" fmla="*/ 1351655 w 1695361"/>
                  <a:gd name="connsiteY104" fmla="*/ 1102555 h 1432737"/>
                  <a:gd name="connsiteX105" fmla="*/ 1341987 w 1695361"/>
                  <a:gd name="connsiteY105" fmla="*/ 1121871 h 1432737"/>
                  <a:gd name="connsiteX106" fmla="*/ 1340069 w 1695361"/>
                  <a:gd name="connsiteY106" fmla="*/ 1131520 h 1432737"/>
                  <a:gd name="connsiteX107" fmla="*/ 1330401 w 1695361"/>
                  <a:gd name="connsiteY107" fmla="*/ 1150837 h 1432737"/>
                  <a:gd name="connsiteX108" fmla="*/ 1324608 w 1695361"/>
                  <a:gd name="connsiteY108" fmla="*/ 1158548 h 1432737"/>
                  <a:gd name="connsiteX109" fmla="*/ 1303374 w 1695361"/>
                  <a:gd name="connsiteY109" fmla="*/ 1170134 h 1432737"/>
                  <a:gd name="connsiteX110" fmla="*/ 1295643 w 1695361"/>
                  <a:gd name="connsiteY110" fmla="*/ 1172071 h 1432737"/>
                  <a:gd name="connsiteX111" fmla="*/ 1270553 w 1695361"/>
                  <a:gd name="connsiteY111" fmla="*/ 1189450 h 1432737"/>
                  <a:gd name="connsiteX112" fmla="*/ 1262822 w 1695361"/>
                  <a:gd name="connsiteY112" fmla="*/ 1195243 h 1432737"/>
                  <a:gd name="connsiteX113" fmla="*/ 1222271 w 1695361"/>
                  <a:gd name="connsiteY113" fmla="*/ 1199099 h 1432737"/>
                  <a:gd name="connsiteX114" fmla="*/ 1210685 w 1695361"/>
                  <a:gd name="connsiteY114" fmla="*/ 1199099 h 1432737"/>
                  <a:gd name="connsiteX115" fmla="*/ 1201036 w 1695361"/>
                  <a:gd name="connsiteY115" fmla="*/ 1206829 h 1432737"/>
                  <a:gd name="connsiteX116" fmla="*/ 1162423 w 1695361"/>
                  <a:gd name="connsiteY116" fmla="*/ 1195243 h 1432737"/>
                  <a:gd name="connsiteX117" fmla="*/ 1158567 w 1695361"/>
                  <a:gd name="connsiteY117" fmla="*/ 1197181 h 1432737"/>
                  <a:gd name="connsiteX118" fmla="*/ 1156630 w 1695361"/>
                  <a:gd name="connsiteY118" fmla="*/ 1199099 h 1432737"/>
                  <a:gd name="connsiteX119" fmla="*/ 1152755 w 1695361"/>
                  <a:gd name="connsiteY119" fmla="*/ 1201036 h 1432737"/>
                  <a:gd name="connsiteX120" fmla="*/ 1119934 w 1695361"/>
                  <a:gd name="connsiteY120" fmla="*/ 1212623 h 1432737"/>
                  <a:gd name="connsiteX121" fmla="*/ 1116079 w 1695361"/>
                  <a:gd name="connsiteY121" fmla="*/ 1210685 h 1432737"/>
                  <a:gd name="connsiteX122" fmla="*/ 1112223 w 1695361"/>
                  <a:gd name="connsiteY122" fmla="*/ 1208767 h 1432737"/>
                  <a:gd name="connsiteX123" fmla="*/ 1087113 w 1695361"/>
                  <a:gd name="connsiteY123" fmla="*/ 1202974 h 1432737"/>
                  <a:gd name="connsiteX124" fmla="*/ 1083258 w 1695361"/>
                  <a:gd name="connsiteY124" fmla="*/ 1202974 h 1432737"/>
                  <a:gd name="connsiteX125" fmla="*/ 1067797 w 1695361"/>
                  <a:gd name="connsiteY125" fmla="*/ 1208767 h 1432737"/>
                  <a:gd name="connsiteX126" fmla="*/ 1054293 w 1695361"/>
                  <a:gd name="connsiteY126" fmla="*/ 1210685 h 1432737"/>
                  <a:gd name="connsiteX127" fmla="*/ 1050418 w 1695361"/>
                  <a:gd name="connsiteY127" fmla="*/ 1210685 h 1432737"/>
                  <a:gd name="connsiteX128" fmla="*/ 1019535 w 1695361"/>
                  <a:gd name="connsiteY128" fmla="*/ 1222271 h 1432737"/>
                  <a:gd name="connsiteX129" fmla="*/ 1015659 w 1695361"/>
                  <a:gd name="connsiteY129" fmla="*/ 1222271 h 1432737"/>
                  <a:gd name="connsiteX130" fmla="*/ 1009866 w 1695361"/>
                  <a:gd name="connsiteY130" fmla="*/ 1224209 h 1432737"/>
                  <a:gd name="connsiteX131" fmla="*/ 982839 w 1695361"/>
                  <a:gd name="connsiteY131" fmla="*/ 1235794 h 1432737"/>
                  <a:gd name="connsiteX132" fmla="*/ 980921 w 1695361"/>
                  <a:gd name="connsiteY132" fmla="*/ 1237732 h 1432737"/>
                  <a:gd name="connsiteX133" fmla="*/ 953874 w 1695361"/>
                  <a:gd name="connsiteY133" fmla="*/ 1257029 h 1432737"/>
                  <a:gd name="connsiteX134" fmla="*/ 951956 w 1695361"/>
                  <a:gd name="connsiteY134" fmla="*/ 1258967 h 1432737"/>
                  <a:gd name="connsiteX135" fmla="*/ 948081 w 1695361"/>
                  <a:gd name="connsiteY135" fmla="*/ 1258967 h 1432737"/>
                  <a:gd name="connsiteX136" fmla="*/ 922990 w 1695361"/>
                  <a:gd name="connsiteY136" fmla="*/ 1268615 h 1432737"/>
                  <a:gd name="connsiteX137" fmla="*/ 919115 w 1695361"/>
                  <a:gd name="connsiteY137" fmla="*/ 1268615 h 1432737"/>
                  <a:gd name="connsiteX138" fmla="*/ 903674 w 1695361"/>
                  <a:gd name="connsiteY138" fmla="*/ 1270553 h 1432737"/>
                  <a:gd name="connsiteX139" fmla="*/ 892088 w 1695361"/>
                  <a:gd name="connsiteY139" fmla="*/ 1270553 h 1432737"/>
                  <a:gd name="connsiteX140" fmla="*/ 884377 w 1695361"/>
                  <a:gd name="connsiteY140" fmla="*/ 1268615 h 1432737"/>
                  <a:gd name="connsiteX141" fmla="*/ 805192 w 1695361"/>
                  <a:gd name="connsiteY141" fmla="*/ 1276346 h 1432737"/>
                  <a:gd name="connsiteX142" fmla="*/ 797481 w 1695361"/>
                  <a:gd name="connsiteY142" fmla="*/ 1274408 h 1432737"/>
                  <a:gd name="connsiteX143" fmla="*/ 766579 w 1695361"/>
                  <a:gd name="connsiteY143" fmla="*/ 1274408 h 1432737"/>
                  <a:gd name="connsiteX144" fmla="*/ 760786 w 1695361"/>
                  <a:gd name="connsiteY144" fmla="*/ 1272471 h 1432737"/>
                  <a:gd name="connsiteX145" fmla="*/ 714441 w 1695361"/>
                  <a:gd name="connsiteY145" fmla="*/ 1274408 h 1432737"/>
                  <a:gd name="connsiteX146" fmla="*/ 712504 w 1695361"/>
                  <a:gd name="connsiteY146" fmla="*/ 1276346 h 1432737"/>
                  <a:gd name="connsiteX147" fmla="*/ 706730 w 1695361"/>
                  <a:gd name="connsiteY147" fmla="*/ 1278264 h 1432737"/>
                  <a:gd name="connsiteX148" fmla="*/ 679683 w 1695361"/>
                  <a:gd name="connsiteY148" fmla="*/ 1291787 h 1432737"/>
                  <a:gd name="connsiteX149" fmla="*/ 677765 w 1695361"/>
                  <a:gd name="connsiteY149" fmla="*/ 1293725 h 1432737"/>
                  <a:gd name="connsiteX150" fmla="*/ 671972 w 1695361"/>
                  <a:gd name="connsiteY150" fmla="*/ 1297580 h 1432737"/>
                  <a:gd name="connsiteX151" fmla="*/ 648800 w 1695361"/>
                  <a:gd name="connsiteY151" fmla="*/ 1311104 h 1432737"/>
                  <a:gd name="connsiteX152" fmla="*/ 643007 w 1695361"/>
                  <a:gd name="connsiteY152" fmla="*/ 1314959 h 1432737"/>
                  <a:gd name="connsiteX153" fmla="*/ 637214 w 1695361"/>
                  <a:gd name="connsiteY153" fmla="*/ 1318815 h 1432737"/>
                  <a:gd name="connsiteX154" fmla="*/ 610167 w 1695361"/>
                  <a:gd name="connsiteY154" fmla="*/ 1336194 h 1432737"/>
                  <a:gd name="connsiteX155" fmla="*/ 606311 w 1695361"/>
                  <a:gd name="connsiteY155" fmla="*/ 1340069 h 1432737"/>
                  <a:gd name="connsiteX156" fmla="*/ 602456 w 1695361"/>
                  <a:gd name="connsiteY156" fmla="*/ 1345862 h 1432737"/>
                  <a:gd name="connsiteX157" fmla="*/ 598600 w 1695361"/>
                  <a:gd name="connsiteY157" fmla="*/ 1347780 h 1432737"/>
                  <a:gd name="connsiteX158" fmla="*/ 590870 w 1695361"/>
                  <a:gd name="connsiteY158" fmla="*/ 1365159 h 1432737"/>
                  <a:gd name="connsiteX159" fmla="*/ 592788 w 1695361"/>
                  <a:gd name="connsiteY159" fmla="*/ 1369034 h 1432737"/>
                  <a:gd name="connsiteX160" fmla="*/ 594725 w 1695361"/>
                  <a:gd name="connsiteY160" fmla="*/ 1370952 h 1432737"/>
                  <a:gd name="connsiteX161" fmla="*/ 596663 w 1695361"/>
                  <a:gd name="connsiteY161" fmla="*/ 1376745 h 1432737"/>
                  <a:gd name="connsiteX162" fmla="*/ 606311 w 1695361"/>
                  <a:gd name="connsiteY162" fmla="*/ 1394125 h 1432737"/>
                  <a:gd name="connsiteX163" fmla="*/ 608249 w 1695361"/>
                  <a:gd name="connsiteY163" fmla="*/ 1397980 h 1432737"/>
                  <a:gd name="connsiteX164" fmla="*/ 608249 w 1695361"/>
                  <a:gd name="connsiteY164" fmla="*/ 1401855 h 1432737"/>
                  <a:gd name="connsiteX165" fmla="*/ 606311 w 1695361"/>
                  <a:gd name="connsiteY165" fmla="*/ 1403773 h 1432737"/>
                  <a:gd name="connsiteX166" fmla="*/ 596663 w 1695361"/>
                  <a:gd name="connsiteY166" fmla="*/ 1415379 h 1432737"/>
                  <a:gd name="connsiteX167" fmla="*/ 581202 w 1695361"/>
                  <a:gd name="connsiteY167" fmla="*/ 1415379 h 1432737"/>
                  <a:gd name="connsiteX168" fmla="*/ 561905 w 1695361"/>
                  <a:gd name="connsiteY168" fmla="*/ 1423090 h 1432737"/>
                  <a:gd name="connsiteX169" fmla="*/ 558049 w 1695361"/>
                  <a:gd name="connsiteY169" fmla="*/ 1423090 h 1432737"/>
                  <a:gd name="connsiteX170" fmla="*/ 554174 w 1695361"/>
                  <a:gd name="connsiteY170" fmla="*/ 1426945 h 1432737"/>
                  <a:gd name="connsiteX171" fmla="*/ 550318 w 1695361"/>
                  <a:gd name="connsiteY171" fmla="*/ 1428882 h 1432737"/>
                  <a:gd name="connsiteX172" fmla="*/ 536795 w 1695361"/>
                  <a:gd name="connsiteY172" fmla="*/ 1432738 h 1432737"/>
                  <a:gd name="connsiteX173" fmla="*/ 532939 w 1695361"/>
                  <a:gd name="connsiteY173" fmla="*/ 1430820 h 1432737"/>
                  <a:gd name="connsiteX174" fmla="*/ 529084 w 1695361"/>
                  <a:gd name="connsiteY174" fmla="*/ 1425027 h 1432737"/>
                  <a:gd name="connsiteX175" fmla="*/ 531002 w 1695361"/>
                  <a:gd name="connsiteY175" fmla="*/ 1407648 h 1432737"/>
                  <a:gd name="connsiteX176" fmla="*/ 531002 w 1695361"/>
                  <a:gd name="connsiteY176" fmla="*/ 1399917 h 1432737"/>
                  <a:gd name="connsiteX177" fmla="*/ 509767 w 1695361"/>
                  <a:gd name="connsiteY177" fmla="*/ 1396062 h 1432737"/>
                  <a:gd name="connsiteX178" fmla="*/ 503974 w 1695361"/>
                  <a:gd name="connsiteY178" fmla="*/ 1396062 h 1432737"/>
                  <a:gd name="connsiteX179" fmla="*/ 492388 w 1695361"/>
                  <a:gd name="connsiteY179" fmla="*/ 1380601 h 1432737"/>
                  <a:gd name="connsiteX180" fmla="*/ 488533 w 1695361"/>
                  <a:gd name="connsiteY180" fmla="*/ 1378683 h 1432737"/>
                  <a:gd name="connsiteX181" fmla="*/ 480802 w 1695361"/>
                  <a:gd name="connsiteY181" fmla="*/ 1378683 h 1432737"/>
                  <a:gd name="connsiteX182" fmla="*/ 465361 w 1695361"/>
                  <a:gd name="connsiteY182" fmla="*/ 1382538 h 1432737"/>
                  <a:gd name="connsiteX183" fmla="*/ 459568 w 1695361"/>
                  <a:gd name="connsiteY183" fmla="*/ 1380601 h 1432737"/>
                  <a:gd name="connsiteX184" fmla="*/ 453774 w 1695361"/>
                  <a:gd name="connsiteY184" fmla="*/ 1369034 h 1432737"/>
                  <a:gd name="connsiteX185" fmla="*/ 447981 w 1695361"/>
                  <a:gd name="connsiteY185" fmla="*/ 1365159 h 1432737"/>
                  <a:gd name="connsiteX186" fmla="*/ 430602 w 1695361"/>
                  <a:gd name="connsiteY186" fmla="*/ 1367097 h 1432737"/>
                  <a:gd name="connsiteX187" fmla="*/ 422872 w 1695361"/>
                  <a:gd name="connsiteY187" fmla="*/ 1372890 h 1432737"/>
                  <a:gd name="connsiteX188" fmla="*/ 419016 w 1695361"/>
                  <a:gd name="connsiteY188" fmla="*/ 1376745 h 1432737"/>
                  <a:gd name="connsiteX189" fmla="*/ 413223 w 1695361"/>
                  <a:gd name="connsiteY189" fmla="*/ 1380601 h 1432737"/>
                  <a:gd name="connsiteX190" fmla="*/ 393907 w 1695361"/>
                  <a:gd name="connsiteY190" fmla="*/ 1376745 h 1432737"/>
                  <a:gd name="connsiteX191" fmla="*/ 399700 w 1695361"/>
                  <a:gd name="connsiteY191" fmla="*/ 1353573 h 1432737"/>
                  <a:gd name="connsiteX192" fmla="*/ 397782 w 1695361"/>
                  <a:gd name="connsiteY192" fmla="*/ 1351636 h 1432737"/>
                  <a:gd name="connsiteX193" fmla="*/ 382320 w 1695361"/>
                  <a:gd name="connsiteY193" fmla="*/ 1338132 h 1432737"/>
                  <a:gd name="connsiteX194" fmla="*/ 363023 w 1695361"/>
                  <a:gd name="connsiteY194" fmla="*/ 1330401 h 1432737"/>
                  <a:gd name="connsiteX195" fmla="*/ 343707 w 1695361"/>
                  <a:gd name="connsiteY195" fmla="*/ 1314959 h 1432737"/>
                  <a:gd name="connsiteX196" fmla="*/ 343707 w 1695361"/>
                  <a:gd name="connsiteY196" fmla="*/ 1311104 h 1432737"/>
                  <a:gd name="connsiteX197" fmla="*/ 345644 w 1695361"/>
                  <a:gd name="connsiteY197" fmla="*/ 1305311 h 1432737"/>
                  <a:gd name="connsiteX198" fmla="*/ 359148 w 1695361"/>
                  <a:gd name="connsiteY198" fmla="*/ 1301436 h 1432737"/>
                  <a:gd name="connsiteX199" fmla="*/ 363023 w 1695361"/>
                  <a:gd name="connsiteY199" fmla="*/ 1301436 h 1432737"/>
                  <a:gd name="connsiteX200" fmla="*/ 368817 w 1695361"/>
                  <a:gd name="connsiteY200" fmla="*/ 1287932 h 1432737"/>
                  <a:gd name="connsiteX201" fmla="*/ 368817 w 1695361"/>
                  <a:gd name="connsiteY201" fmla="*/ 1284057 h 1432737"/>
                  <a:gd name="connsiteX202" fmla="*/ 364941 w 1695361"/>
                  <a:gd name="connsiteY202" fmla="*/ 1280201 h 1432737"/>
                  <a:gd name="connsiteX203" fmla="*/ 347562 w 1695361"/>
                  <a:gd name="connsiteY203" fmla="*/ 1262822 h 1432737"/>
                  <a:gd name="connsiteX204" fmla="*/ 345644 w 1695361"/>
                  <a:gd name="connsiteY204" fmla="*/ 1260885 h 1432737"/>
                  <a:gd name="connsiteX205" fmla="*/ 341769 w 1695361"/>
                  <a:gd name="connsiteY205" fmla="*/ 1258967 h 1432737"/>
                  <a:gd name="connsiteX206" fmla="*/ 312824 w 1695361"/>
                  <a:gd name="connsiteY206" fmla="*/ 1257029 h 1432737"/>
                  <a:gd name="connsiteX207" fmla="*/ 308949 w 1695361"/>
                  <a:gd name="connsiteY207" fmla="*/ 1255092 h 1432737"/>
                  <a:gd name="connsiteX208" fmla="*/ 291570 w 1695361"/>
                  <a:gd name="connsiteY208" fmla="*/ 1218415 h 1432737"/>
                  <a:gd name="connsiteX209" fmla="*/ 285776 w 1695361"/>
                  <a:gd name="connsiteY209" fmla="*/ 1206829 h 1432737"/>
                  <a:gd name="connsiteX210" fmla="*/ 289652 w 1695361"/>
                  <a:gd name="connsiteY210" fmla="*/ 1177864 h 1432737"/>
                  <a:gd name="connsiteX211" fmla="*/ 291570 w 1695361"/>
                  <a:gd name="connsiteY211" fmla="*/ 1174009 h 1432737"/>
                  <a:gd name="connsiteX212" fmla="*/ 291570 w 1695361"/>
                  <a:gd name="connsiteY212" fmla="*/ 1168216 h 1432737"/>
                  <a:gd name="connsiteX213" fmla="*/ 289652 w 1695361"/>
                  <a:gd name="connsiteY213" fmla="*/ 1164341 h 1432737"/>
                  <a:gd name="connsiteX214" fmla="*/ 287714 w 1695361"/>
                  <a:gd name="connsiteY214" fmla="*/ 1160485 h 1432737"/>
                  <a:gd name="connsiteX215" fmla="*/ 252956 w 1695361"/>
                  <a:gd name="connsiteY215" fmla="*/ 1139251 h 1432737"/>
                  <a:gd name="connsiteX216" fmla="*/ 251018 w 1695361"/>
                  <a:gd name="connsiteY216" fmla="*/ 1137313 h 1432737"/>
                  <a:gd name="connsiteX217" fmla="*/ 247163 w 1695361"/>
                  <a:gd name="connsiteY217" fmla="*/ 1135375 h 1432737"/>
                  <a:gd name="connsiteX218" fmla="*/ 245225 w 1695361"/>
                  <a:gd name="connsiteY218" fmla="*/ 1131520 h 1432737"/>
                  <a:gd name="connsiteX219" fmla="*/ 243307 w 1695361"/>
                  <a:gd name="connsiteY219" fmla="*/ 1129582 h 1432737"/>
                  <a:gd name="connsiteX220" fmla="*/ 225928 w 1695361"/>
                  <a:gd name="connsiteY220" fmla="*/ 1098699 h 1432737"/>
                  <a:gd name="connsiteX221" fmla="*/ 231721 w 1695361"/>
                  <a:gd name="connsiteY221" fmla="*/ 1062004 h 1432737"/>
                  <a:gd name="connsiteX222" fmla="*/ 227846 w 1695361"/>
                  <a:gd name="connsiteY222" fmla="*/ 1050417 h 1432737"/>
                  <a:gd name="connsiteX223" fmla="*/ 216260 w 1695361"/>
                  <a:gd name="connsiteY223" fmla="*/ 1034976 h 1432737"/>
                  <a:gd name="connsiteX224" fmla="*/ 214342 w 1695361"/>
                  <a:gd name="connsiteY224" fmla="*/ 1033038 h 1432737"/>
                  <a:gd name="connsiteX225" fmla="*/ 189233 w 1695361"/>
                  <a:gd name="connsiteY225" fmla="*/ 1019534 h 1432737"/>
                  <a:gd name="connsiteX226" fmla="*/ 185377 w 1695361"/>
                  <a:gd name="connsiteY226" fmla="*/ 1017597 h 1432737"/>
                  <a:gd name="connsiteX227" fmla="*/ 183440 w 1695361"/>
                  <a:gd name="connsiteY227" fmla="*/ 1013741 h 1432737"/>
                  <a:gd name="connsiteX228" fmla="*/ 166060 w 1695361"/>
                  <a:gd name="connsiteY228" fmla="*/ 977046 h 1432737"/>
                  <a:gd name="connsiteX229" fmla="*/ 166060 w 1695361"/>
                  <a:gd name="connsiteY229" fmla="*/ 946143 h 1432737"/>
                  <a:gd name="connsiteX230" fmla="*/ 167998 w 1695361"/>
                  <a:gd name="connsiteY230" fmla="*/ 928783 h 1432737"/>
                  <a:gd name="connsiteX231" fmla="*/ 169916 w 1695361"/>
                  <a:gd name="connsiteY231" fmla="*/ 924908 h 1432737"/>
                  <a:gd name="connsiteX232" fmla="*/ 173791 w 1695361"/>
                  <a:gd name="connsiteY232" fmla="*/ 919115 h 1432737"/>
                  <a:gd name="connsiteX233" fmla="*/ 175709 w 1695361"/>
                  <a:gd name="connsiteY233" fmla="*/ 915260 h 1432737"/>
                  <a:gd name="connsiteX234" fmla="*/ 181502 w 1695361"/>
                  <a:gd name="connsiteY234" fmla="*/ 876646 h 1432737"/>
                  <a:gd name="connsiteX235" fmla="*/ 181502 w 1695361"/>
                  <a:gd name="connsiteY235" fmla="*/ 872771 h 1432737"/>
                  <a:gd name="connsiteX236" fmla="*/ 164142 w 1695361"/>
                  <a:gd name="connsiteY236" fmla="*/ 857330 h 1432737"/>
                  <a:gd name="connsiteX237" fmla="*/ 162205 w 1695361"/>
                  <a:gd name="connsiteY237" fmla="*/ 849599 h 1432737"/>
                  <a:gd name="connsiteX238" fmla="*/ 185377 w 1695361"/>
                  <a:gd name="connsiteY238" fmla="*/ 830302 h 1432737"/>
                  <a:gd name="connsiteX239" fmla="*/ 189233 w 1695361"/>
                  <a:gd name="connsiteY239" fmla="*/ 797462 h 1432737"/>
                  <a:gd name="connsiteX240" fmla="*/ 187295 w 1695361"/>
                  <a:gd name="connsiteY240" fmla="*/ 795544 h 1432737"/>
                  <a:gd name="connsiteX241" fmla="*/ 177646 w 1695361"/>
                  <a:gd name="connsiteY241" fmla="*/ 770434 h 1432737"/>
                  <a:gd name="connsiteX242" fmla="*/ 191170 w 1695361"/>
                  <a:gd name="connsiteY242" fmla="*/ 751137 h 1432737"/>
                  <a:gd name="connsiteX243" fmla="*/ 210467 w 1695361"/>
                  <a:gd name="connsiteY243" fmla="*/ 733758 h 1432737"/>
                  <a:gd name="connsiteX244" fmla="*/ 241370 w 1695361"/>
                  <a:gd name="connsiteY244" fmla="*/ 706711 h 1432737"/>
                  <a:gd name="connsiteX245" fmla="*/ 252956 w 1695361"/>
                  <a:gd name="connsiteY245" fmla="*/ 693207 h 1432737"/>
                  <a:gd name="connsiteX246" fmla="*/ 256811 w 1695361"/>
                  <a:gd name="connsiteY246" fmla="*/ 671953 h 1432737"/>
                  <a:gd name="connsiteX247" fmla="*/ 256811 w 1695361"/>
                  <a:gd name="connsiteY247" fmla="*/ 668097 h 1432737"/>
                  <a:gd name="connsiteX248" fmla="*/ 254893 w 1695361"/>
                  <a:gd name="connsiteY248" fmla="*/ 664242 h 1432737"/>
                  <a:gd name="connsiteX249" fmla="*/ 241370 w 1695361"/>
                  <a:gd name="connsiteY249" fmla="*/ 623690 h 1432737"/>
                  <a:gd name="connsiteX250" fmla="*/ 243307 w 1695361"/>
                  <a:gd name="connsiteY250" fmla="*/ 619835 h 1432737"/>
                  <a:gd name="connsiteX251" fmla="*/ 243307 w 1695361"/>
                  <a:gd name="connsiteY251" fmla="*/ 614042 h 1432737"/>
                  <a:gd name="connsiteX252" fmla="*/ 235577 w 1695361"/>
                  <a:gd name="connsiteY252" fmla="*/ 561904 h 1432737"/>
                  <a:gd name="connsiteX253" fmla="*/ 233639 w 1695361"/>
                  <a:gd name="connsiteY253" fmla="*/ 558029 h 1432737"/>
                  <a:gd name="connsiteX254" fmla="*/ 229784 w 1695361"/>
                  <a:gd name="connsiteY254" fmla="*/ 556111 h 1432737"/>
                  <a:gd name="connsiteX255" fmla="*/ 195025 w 1695361"/>
                  <a:gd name="connsiteY255" fmla="*/ 567698 h 1432737"/>
                  <a:gd name="connsiteX256" fmla="*/ 191170 w 1695361"/>
                  <a:gd name="connsiteY256" fmla="*/ 571553 h 1432737"/>
                  <a:gd name="connsiteX257" fmla="*/ 185377 w 1695361"/>
                  <a:gd name="connsiteY257" fmla="*/ 573491 h 1432737"/>
                  <a:gd name="connsiteX258" fmla="*/ 166060 w 1695361"/>
                  <a:gd name="connsiteY258" fmla="*/ 563822 h 1432737"/>
                  <a:gd name="connsiteX259" fmla="*/ 164142 w 1695361"/>
                  <a:gd name="connsiteY259" fmla="*/ 556111 h 1432737"/>
                  <a:gd name="connsiteX260" fmla="*/ 173791 w 1695361"/>
                  <a:gd name="connsiteY260" fmla="*/ 538732 h 1432737"/>
                  <a:gd name="connsiteX261" fmla="*/ 185377 w 1695361"/>
                  <a:gd name="connsiteY261" fmla="*/ 521353 h 1432737"/>
                  <a:gd name="connsiteX262" fmla="*/ 183440 w 1695361"/>
                  <a:gd name="connsiteY262" fmla="*/ 519416 h 1432737"/>
                  <a:gd name="connsiteX263" fmla="*/ 195025 w 1695361"/>
                  <a:gd name="connsiteY263" fmla="*/ 496244 h 1432737"/>
                  <a:gd name="connsiteX264" fmla="*/ 193108 w 1695361"/>
                  <a:gd name="connsiteY264" fmla="*/ 494326 h 1432737"/>
                  <a:gd name="connsiteX265" fmla="*/ 177646 w 1695361"/>
                  <a:gd name="connsiteY265" fmla="*/ 476947 h 1432737"/>
                  <a:gd name="connsiteX266" fmla="*/ 160267 w 1695361"/>
                  <a:gd name="connsiteY266" fmla="*/ 463423 h 1432737"/>
                  <a:gd name="connsiteX267" fmla="*/ 150619 w 1695361"/>
                  <a:gd name="connsiteY267" fmla="*/ 463423 h 1432737"/>
                  <a:gd name="connsiteX268" fmla="*/ 131302 w 1695361"/>
                  <a:gd name="connsiteY268" fmla="*/ 453775 h 1432737"/>
                  <a:gd name="connsiteX269" fmla="*/ 129365 w 1695361"/>
                  <a:gd name="connsiteY269" fmla="*/ 449899 h 1432737"/>
                  <a:gd name="connsiteX270" fmla="*/ 129365 w 1695361"/>
                  <a:gd name="connsiteY270" fmla="*/ 447981 h 1432737"/>
                  <a:gd name="connsiteX271" fmla="*/ 119716 w 1695361"/>
                  <a:gd name="connsiteY271" fmla="*/ 417079 h 1432737"/>
                  <a:gd name="connsiteX272" fmla="*/ 117798 w 1695361"/>
                  <a:gd name="connsiteY272" fmla="*/ 413223 h 1432737"/>
                  <a:gd name="connsiteX273" fmla="*/ 115861 w 1695361"/>
                  <a:gd name="connsiteY273" fmla="*/ 409368 h 1432737"/>
                  <a:gd name="connsiteX274" fmla="*/ 113923 w 1695361"/>
                  <a:gd name="connsiteY274" fmla="*/ 405493 h 1432737"/>
                  <a:gd name="connsiteX275" fmla="*/ 112005 w 1695361"/>
                  <a:gd name="connsiteY275" fmla="*/ 401637 h 1432737"/>
                  <a:gd name="connsiteX276" fmla="*/ 92689 w 1695361"/>
                  <a:gd name="connsiteY276" fmla="*/ 376527 h 1432737"/>
                  <a:gd name="connsiteX277" fmla="*/ 88833 w 1695361"/>
                  <a:gd name="connsiteY277" fmla="*/ 372672 h 1432737"/>
                  <a:gd name="connsiteX278" fmla="*/ 84958 w 1695361"/>
                  <a:gd name="connsiteY278" fmla="*/ 370734 h 1432737"/>
                  <a:gd name="connsiteX279" fmla="*/ 83040 w 1695361"/>
                  <a:gd name="connsiteY279" fmla="*/ 366879 h 1432737"/>
                  <a:gd name="connsiteX280" fmla="*/ 40551 w 1695361"/>
                  <a:gd name="connsiteY280" fmla="*/ 341769 h 1432737"/>
                  <a:gd name="connsiteX281" fmla="*/ 36696 w 1695361"/>
                  <a:gd name="connsiteY281" fmla="*/ 337914 h 1432737"/>
                  <a:gd name="connsiteX282" fmla="*/ 32821 w 1695361"/>
                  <a:gd name="connsiteY282" fmla="*/ 335976 h 1432737"/>
                  <a:gd name="connsiteX283" fmla="*/ 28965 w 1695361"/>
                  <a:gd name="connsiteY283" fmla="*/ 332121 h 1432737"/>
                  <a:gd name="connsiteX284" fmla="*/ 0 w 1695361"/>
                  <a:gd name="connsiteY284" fmla="*/ 270335 h 1432737"/>
                  <a:gd name="connsiteX285" fmla="*/ 3875 w 1695361"/>
                  <a:gd name="connsiteY285" fmla="*/ 268398 h 1432737"/>
                  <a:gd name="connsiteX286" fmla="*/ 9648 w 1695361"/>
                  <a:gd name="connsiteY286" fmla="*/ 258749 h 1432737"/>
                  <a:gd name="connsiteX287" fmla="*/ 17379 w 1695361"/>
                  <a:gd name="connsiteY287" fmla="*/ 252956 h 1432737"/>
                  <a:gd name="connsiteX288" fmla="*/ 38614 w 1695361"/>
                  <a:gd name="connsiteY288" fmla="*/ 241370 h 1432737"/>
                  <a:gd name="connsiteX289" fmla="*/ 44407 w 1695361"/>
                  <a:gd name="connsiteY289" fmla="*/ 239432 h 1432737"/>
                  <a:gd name="connsiteX290" fmla="*/ 67579 w 1695361"/>
                  <a:gd name="connsiteY290" fmla="*/ 229784 h 1432737"/>
                  <a:gd name="connsiteX291" fmla="*/ 75309 w 1695361"/>
                  <a:gd name="connsiteY291" fmla="*/ 225909 h 1432737"/>
                  <a:gd name="connsiteX292" fmla="*/ 81102 w 1695361"/>
                  <a:gd name="connsiteY292" fmla="*/ 225909 h 1432737"/>
                  <a:gd name="connsiteX293" fmla="*/ 84958 w 1695361"/>
                  <a:gd name="connsiteY293" fmla="*/ 223991 h 1432737"/>
                  <a:gd name="connsiteX294" fmla="*/ 88833 w 1695361"/>
                  <a:gd name="connsiteY294" fmla="*/ 222053 h 1432737"/>
                  <a:gd name="connsiteX295" fmla="*/ 115861 w 1695361"/>
                  <a:gd name="connsiteY295" fmla="*/ 222053 h 1432737"/>
                  <a:gd name="connsiteX296" fmla="*/ 119716 w 1695361"/>
                  <a:gd name="connsiteY296" fmla="*/ 223991 h 1432737"/>
                  <a:gd name="connsiteX297" fmla="*/ 125509 w 1695361"/>
                  <a:gd name="connsiteY297" fmla="*/ 225909 h 1432737"/>
                  <a:gd name="connsiteX298" fmla="*/ 158330 w 1695361"/>
                  <a:gd name="connsiteY298" fmla="*/ 231721 h 1432737"/>
                  <a:gd name="connsiteX299" fmla="*/ 160267 w 1695361"/>
                  <a:gd name="connsiteY299" fmla="*/ 227846 h 1432737"/>
                  <a:gd name="connsiteX300" fmla="*/ 164142 w 1695361"/>
                  <a:gd name="connsiteY300" fmla="*/ 222053 h 1432737"/>
                  <a:gd name="connsiteX301" fmla="*/ 166060 w 1695361"/>
                  <a:gd name="connsiteY301" fmla="*/ 220135 h 1432737"/>
                  <a:gd name="connsiteX302" fmla="*/ 181502 w 1695361"/>
                  <a:gd name="connsiteY302" fmla="*/ 204674 h 1432737"/>
                  <a:gd name="connsiteX303" fmla="*/ 183440 w 1695361"/>
                  <a:gd name="connsiteY303" fmla="*/ 200819 h 1432737"/>
                  <a:gd name="connsiteX304" fmla="*/ 187295 w 1695361"/>
                  <a:gd name="connsiteY304" fmla="*/ 175709 h 1432737"/>
                  <a:gd name="connsiteX305" fmla="*/ 187295 w 1695361"/>
                  <a:gd name="connsiteY305" fmla="*/ 171853 h 1432737"/>
                  <a:gd name="connsiteX306" fmla="*/ 177646 w 1695361"/>
                  <a:gd name="connsiteY306" fmla="*/ 140951 h 1432737"/>
                  <a:gd name="connsiteX307" fmla="*/ 173791 w 1695361"/>
                  <a:gd name="connsiteY307" fmla="*/ 137095 h 1432737"/>
                  <a:gd name="connsiteX308" fmla="*/ 169916 w 1695361"/>
                  <a:gd name="connsiteY308" fmla="*/ 135158 h 1432737"/>
                  <a:gd name="connsiteX309" fmla="*/ 139033 w 1695361"/>
                  <a:gd name="connsiteY309" fmla="*/ 108130 h 1432737"/>
                  <a:gd name="connsiteX310" fmla="*/ 137095 w 1695361"/>
                  <a:gd name="connsiteY310" fmla="*/ 106193 h 1432737"/>
                  <a:gd name="connsiteX311" fmla="*/ 129365 w 1695361"/>
                  <a:gd name="connsiteY311" fmla="*/ 75309 h 1432737"/>
                  <a:gd name="connsiteX312" fmla="*/ 152556 w 1695361"/>
                  <a:gd name="connsiteY312" fmla="*/ 57930 h 1432737"/>
                  <a:gd name="connsiteX313" fmla="*/ 156412 w 1695361"/>
                  <a:gd name="connsiteY313" fmla="*/ 55993 h 1432737"/>
                  <a:gd name="connsiteX314" fmla="*/ 169916 w 1695361"/>
                  <a:gd name="connsiteY314" fmla="*/ 46344 h 1432737"/>
                  <a:gd name="connsiteX315" fmla="*/ 173791 w 1695361"/>
                  <a:gd name="connsiteY315" fmla="*/ 40551 h 1432737"/>
                  <a:gd name="connsiteX316" fmla="*/ 191170 w 1695361"/>
                  <a:gd name="connsiteY316" fmla="*/ 23172 h 1432737"/>
                  <a:gd name="connsiteX317" fmla="*/ 214342 w 1695361"/>
                  <a:gd name="connsiteY317" fmla="*/ 1938 h 1432737"/>
                  <a:gd name="connsiteX318" fmla="*/ 218198 w 1695361"/>
                  <a:gd name="connsiteY318" fmla="*/ 0 h 1432737"/>
                  <a:gd name="connsiteX319" fmla="*/ 262604 w 1695361"/>
                  <a:gd name="connsiteY319" fmla="*/ 40551 h 1432737"/>
                  <a:gd name="connsiteX320" fmla="*/ 266479 w 1695361"/>
                  <a:gd name="connsiteY320" fmla="*/ 44407 h 1432737"/>
                  <a:gd name="connsiteX321" fmla="*/ 274191 w 1695361"/>
                  <a:gd name="connsiteY321" fmla="*/ 48282 h 1432737"/>
                  <a:gd name="connsiteX322" fmla="*/ 278046 w 1695361"/>
                  <a:gd name="connsiteY322" fmla="*/ 52137 h 1432737"/>
                  <a:gd name="connsiteX323" fmla="*/ 322472 w 1695361"/>
                  <a:gd name="connsiteY323" fmla="*/ 81103 h 1432737"/>
                  <a:gd name="connsiteX324" fmla="*/ 326328 w 1695361"/>
                  <a:gd name="connsiteY324" fmla="*/ 83040 h 1432737"/>
                  <a:gd name="connsiteX325" fmla="*/ 334058 w 1695361"/>
                  <a:gd name="connsiteY325" fmla="*/ 84958 h 1432737"/>
                  <a:gd name="connsiteX326" fmla="*/ 363023 w 1695361"/>
                  <a:gd name="connsiteY326" fmla="*/ 94626 h 1432737"/>
                  <a:gd name="connsiteX327" fmla="*/ 382320 w 1695361"/>
                  <a:gd name="connsiteY327" fmla="*/ 92689 h 1432737"/>
                  <a:gd name="connsiteX328" fmla="*/ 386196 w 1695361"/>
                  <a:gd name="connsiteY328" fmla="*/ 92689 h 1432737"/>
                  <a:gd name="connsiteX329" fmla="*/ 419016 w 1695361"/>
                  <a:gd name="connsiteY329" fmla="*/ 90751 h 1432737"/>
                  <a:gd name="connsiteX330" fmla="*/ 430602 w 1695361"/>
                  <a:gd name="connsiteY330" fmla="*/ 88813 h 1432737"/>
                  <a:gd name="connsiteX331" fmla="*/ 434458 w 1695361"/>
                  <a:gd name="connsiteY331" fmla="*/ 86896 h 1432737"/>
                  <a:gd name="connsiteX332" fmla="*/ 444106 w 1695361"/>
                  <a:gd name="connsiteY332" fmla="*/ 84958 h 1432737"/>
                  <a:gd name="connsiteX333" fmla="*/ 447981 w 1695361"/>
                  <a:gd name="connsiteY333" fmla="*/ 83040 h 1432737"/>
                  <a:gd name="connsiteX334" fmla="*/ 457630 w 1695361"/>
                  <a:gd name="connsiteY334" fmla="*/ 81103 h 1432737"/>
                  <a:gd name="connsiteX335" fmla="*/ 463423 w 1695361"/>
                  <a:gd name="connsiteY335" fmla="*/ 79165 h 1432737"/>
                  <a:gd name="connsiteX336" fmla="*/ 478865 w 1695361"/>
                  <a:gd name="connsiteY336" fmla="*/ 73372 h 1432737"/>
                  <a:gd name="connsiteX337" fmla="*/ 484658 w 1695361"/>
                  <a:gd name="connsiteY337" fmla="*/ 67579 h 1432737"/>
                  <a:gd name="connsiteX338" fmla="*/ 488533 w 1695361"/>
                  <a:gd name="connsiteY338" fmla="*/ 65661 h 1432737"/>
                  <a:gd name="connsiteX339" fmla="*/ 503974 w 1695361"/>
                  <a:gd name="connsiteY339" fmla="*/ 59868 h 1432737"/>
                  <a:gd name="connsiteX340" fmla="*/ 515560 w 1695361"/>
                  <a:gd name="connsiteY340" fmla="*/ 57930 h 1432737"/>
                  <a:gd name="connsiteX341" fmla="*/ 519416 w 1695361"/>
                  <a:gd name="connsiteY341" fmla="*/ 57930 h 1432737"/>
                  <a:gd name="connsiteX342" fmla="*/ 525209 w 1695361"/>
                  <a:gd name="connsiteY342" fmla="*/ 59868 h 1432737"/>
                  <a:gd name="connsiteX343" fmla="*/ 540670 w 1695361"/>
                  <a:gd name="connsiteY343" fmla="*/ 61786 h 1432737"/>
                  <a:gd name="connsiteX344" fmla="*/ 546463 w 1695361"/>
                  <a:gd name="connsiteY344" fmla="*/ 61786 h 1432737"/>
                  <a:gd name="connsiteX345" fmla="*/ 577346 w 1695361"/>
                  <a:gd name="connsiteY345" fmla="*/ 54075 h 1432737"/>
                  <a:gd name="connsiteX346" fmla="*/ 581202 w 1695361"/>
                  <a:gd name="connsiteY346" fmla="*/ 52137 h 1432737"/>
                  <a:gd name="connsiteX347" fmla="*/ 619835 w 1695361"/>
                  <a:gd name="connsiteY347" fmla="*/ 52137 h 1432737"/>
                  <a:gd name="connsiteX348" fmla="*/ 623690 w 1695361"/>
                  <a:gd name="connsiteY348" fmla="*/ 50200 h 1432737"/>
                  <a:gd name="connsiteX349" fmla="*/ 629483 w 1695361"/>
                  <a:gd name="connsiteY349" fmla="*/ 48282 h 1432737"/>
                  <a:gd name="connsiteX350" fmla="*/ 637214 w 1695361"/>
                  <a:gd name="connsiteY350" fmla="*/ 48282 h 1432737"/>
                  <a:gd name="connsiteX351" fmla="*/ 650718 w 1695361"/>
                  <a:gd name="connsiteY351" fmla="*/ 54075 h 1432737"/>
                  <a:gd name="connsiteX352" fmla="*/ 664242 w 1695361"/>
                  <a:gd name="connsiteY352" fmla="*/ 57930 h 1432737"/>
                  <a:gd name="connsiteX353" fmla="*/ 670035 w 1695361"/>
                  <a:gd name="connsiteY353" fmla="*/ 59868 h 1432737"/>
                  <a:gd name="connsiteX354" fmla="*/ 687414 w 1695361"/>
                  <a:gd name="connsiteY354" fmla="*/ 77247 h 1432737"/>
                  <a:gd name="connsiteX355" fmla="*/ 695144 w 1695361"/>
                  <a:gd name="connsiteY355" fmla="*/ 79165 h 1432737"/>
                  <a:gd name="connsiteX356" fmla="*/ 702855 w 1695361"/>
                  <a:gd name="connsiteY356" fmla="*/ 84958 h 1432737"/>
                  <a:gd name="connsiteX357" fmla="*/ 714441 w 1695361"/>
                  <a:gd name="connsiteY357" fmla="*/ 96544 h 1432737"/>
                  <a:gd name="connsiteX358" fmla="*/ 731820 w 1695361"/>
                  <a:gd name="connsiteY358" fmla="*/ 117779 h 1432737"/>
                  <a:gd name="connsiteX359" fmla="*/ 756930 w 1695361"/>
                  <a:gd name="connsiteY359" fmla="*/ 185377 h 1432737"/>
                  <a:gd name="connsiteX360" fmla="*/ 770434 w 1695361"/>
                  <a:gd name="connsiteY360" fmla="*/ 189232 h 1432737"/>
                  <a:gd name="connsiteX361" fmla="*/ 785895 w 1695361"/>
                  <a:gd name="connsiteY361" fmla="*/ 193088 h 1432737"/>
                  <a:gd name="connsiteX362" fmla="*/ 801337 w 1695361"/>
                  <a:gd name="connsiteY362" fmla="*/ 193088 h 1432737"/>
                  <a:gd name="connsiteX363" fmla="*/ 807130 w 1695361"/>
                  <a:gd name="connsiteY363" fmla="*/ 191170 h 1432737"/>
                  <a:gd name="connsiteX364" fmla="*/ 810985 w 1695361"/>
                  <a:gd name="connsiteY364" fmla="*/ 189232 h 1432737"/>
                  <a:gd name="connsiteX365" fmla="*/ 843826 w 1695361"/>
                  <a:gd name="connsiteY365" fmla="*/ 195026 h 1432737"/>
                  <a:gd name="connsiteX366" fmla="*/ 847681 w 1695361"/>
                  <a:gd name="connsiteY366" fmla="*/ 195026 h 1432737"/>
                  <a:gd name="connsiteX367" fmla="*/ 853474 w 1695361"/>
                  <a:gd name="connsiteY367" fmla="*/ 196963 h 1432737"/>
                  <a:gd name="connsiteX368" fmla="*/ 857330 w 1695361"/>
                  <a:gd name="connsiteY368" fmla="*/ 198881 h 1432737"/>
                  <a:gd name="connsiteX369" fmla="*/ 882439 w 1695361"/>
                  <a:gd name="connsiteY369" fmla="*/ 216260 h 1432737"/>
                  <a:gd name="connsiteX370" fmla="*/ 888232 w 1695361"/>
                  <a:gd name="connsiteY370" fmla="*/ 218198 h 1432737"/>
                  <a:gd name="connsiteX371" fmla="*/ 892088 w 1695361"/>
                  <a:gd name="connsiteY371" fmla="*/ 220135 h 1432737"/>
                  <a:gd name="connsiteX372" fmla="*/ 919115 w 1695361"/>
                  <a:gd name="connsiteY372" fmla="*/ 223991 h 1432737"/>
                  <a:gd name="connsiteX373" fmla="*/ 928784 w 1695361"/>
                  <a:gd name="connsiteY373" fmla="*/ 223991 h 1432737"/>
                  <a:gd name="connsiteX374" fmla="*/ 934577 w 1695361"/>
                  <a:gd name="connsiteY374" fmla="*/ 222053 h 1432737"/>
                  <a:gd name="connsiteX375" fmla="*/ 965460 w 1695361"/>
                  <a:gd name="connsiteY375" fmla="*/ 212405 h 1432737"/>
                  <a:gd name="connsiteX376" fmla="*/ 973190 w 1695361"/>
                  <a:gd name="connsiteY376" fmla="*/ 208549 h 1432737"/>
                  <a:gd name="connsiteX377" fmla="*/ 977046 w 1695361"/>
                  <a:gd name="connsiteY377" fmla="*/ 206612 h 1432737"/>
                  <a:gd name="connsiteX378" fmla="*/ 982839 w 1695361"/>
                  <a:gd name="connsiteY378" fmla="*/ 204674 h 1432737"/>
                  <a:gd name="connsiteX379" fmla="*/ 1006011 w 1695361"/>
                  <a:gd name="connsiteY379" fmla="*/ 208549 h 1432737"/>
                  <a:gd name="connsiteX380" fmla="*/ 1009866 w 1695361"/>
                  <a:gd name="connsiteY380" fmla="*/ 210467 h 1432737"/>
                  <a:gd name="connsiteX381" fmla="*/ 1029183 w 1695361"/>
                  <a:gd name="connsiteY381" fmla="*/ 212405 h 1432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</a:cxnLst>
                <a:rect l="l" t="t" r="r" b="b"/>
                <a:pathLst>
                  <a:path w="1695361" h="1432737">
                    <a:moveTo>
                      <a:pt x="1029183" y="212405"/>
                    </a:moveTo>
                    <a:lnTo>
                      <a:pt x="1038832" y="227846"/>
                    </a:lnTo>
                    <a:lnTo>
                      <a:pt x="1040769" y="231721"/>
                    </a:lnTo>
                    <a:lnTo>
                      <a:pt x="1040769" y="235577"/>
                    </a:lnTo>
                    <a:lnTo>
                      <a:pt x="1042707" y="241370"/>
                    </a:lnTo>
                    <a:lnTo>
                      <a:pt x="1048500" y="268398"/>
                    </a:lnTo>
                    <a:lnTo>
                      <a:pt x="1048500" y="270335"/>
                    </a:lnTo>
                    <a:lnTo>
                      <a:pt x="1036914" y="287714"/>
                    </a:lnTo>
                    <a:lnTo>
                      <a:pt x="1033038" y="289632"/>
                    </a:lnTo>
                    <a:lnTo>
                      <a:pt x="1031121" y="291570"/>
                    </a:lnTo>
                    <a:lnTo>
                      <a:pt x="1025328" y="297363"/>
                    </a:lnTo>
                    <a:lnTo>
                      <a:pt x="1023390" y="301218"/>
                    </a:lnTo>
                    <a:lnTo>
                      <a:pt x="1019535" y="305093"/>
                    </a:lnTo>
                    <a:lnTo>
                      <a:pt x="1027245" y="353355"/>
                    </a:lnTo>
                    <a:lnTo>
                      <a:pt x="1031121" y="357230"/>
                    </a:lnTo>
                    <a:lnTo>
                      <a:pt x="1033038" y="361086"/>
                    </a:lnTo>
                    <a:lnTo>
                      <a:pt x="1034976" y="363024"/>
                    </a:lnTo>
                    <a:lnTo>
                      <a:pt x="1062004" y="382321"/>
                    </a:lnTo>
                    <a:lnTo>
                      <a:pt x="1065879" y="384258"/>
                    </a:lnTo>
                    <a:lnTo>
                      <a:pt x="1069734" y="388114"/>
                    </a:lnTo>
                    <a:lnTo>
                      <a:pt x="1079383" y="405493"/>
                    </a:lnTo>
                    <a:lnTo>
                      <a:pt x="1089051" y="422872"/>
                    </a:lnTo>
                    <a:lnTo>
                      <a:pt x="1092906" y="420934"/>
                    </a:lnTo>
                    <a:lnTo>
                      <a:pt x="1098699" y="415141"/>
                    </a:lnTo>
                    <a:lnTo>
                      <a:pt x="1108348" y="397782"/>
                    </a:lnTo>
                    <a:lnTo>
                      <a:pt x="1110286" y="393907"/>
                    </a:lnTo>
                    <a:lnTo>
                      <a:pt x="1112223" y="388114"/>
                    </a:lnTo>
                    <a:lnTo>
                      <a:pt x="1114141" y="386176"/>
                    </a:lnTo>
                    <a:lnTo>
                      <a:pt x="1152755" y="324390"/>
                    </a:lnTo>
                    <a:lnTo>
                      <a:pt x="1158567" y="330183"/>
                    </a:lnTo>
                    <a:lnTo>
                      <a:pt x="1164341" y="334058"/>
                    </a:lnTo>
                    <a:lnTo>
                      <a:pt x="1168216" y="335976"/>
                    </a:lnTo>
                    <a:lnTo>
                      <a:pt x="1174009" y="337914"/>
                    </a:lnTo>
                    <a:lnTo>
                      <a:pt x="1177864" y="339851"/>
                    </a:lnTo>
                    <a:lnTo>
                      <a:pt x="1202974" y="339851"/>
                    </a:lnTo>
                    <a:lnTo>
                      <a:pt x="1218416" y="351437"/>
                    </a:lnTo>
                    <a:lnTo>
                      <a:pt x="1218416" y="374590"/>
                    </a:lnTo>
                    <a:lnTo>
                      <a:pt x="1216478" y="382321"/>
                    </a:lnTo>
                    <a:lnTo>
                      <a:pt x="1233857" y="417079"/>
                    </a:lnTo>
                    <a:lnTo>
                      <a:pt x="1237732" y="426727"/>
                    </a:lnTo>
                    <a:lnTo>
                      <a:pt x="1239650" y="434458"/>
                    </a:lnTo>
                    <a:lnTo>
                      <a:pt x="1245443" y="446044"/>
                    </a:lnTo>
                    <a:lnTo>
                      <a:pt x="1245443" y="451837"/>
                    </a:lnTo>
                    <a:lnTo>
                      <a:pt x="1257029" y="471154"/>
                    </a:lnTo>
                    <a:lnTo>
                      <a:pt x="1326546" y="507830"/>
                    </a:lnTo>
                    <a:lnTo>
                      <a:pt x="1330401" y="507830"/>
                    </a:lnTo>
                    <a:lnTo>
                      <a:pt x="1334276" y="509767"/>
                    </a:lnTo>
                    <a:lnTo>
                      <a:pt x="1369034" y="523271"/>
                    </a:lnTo>
                    <a:lnTo>
                      <a:pt x="1374827" y="525209"/>
                    </a:lnTo>
                    <a:lnTo>
                      <a:pt x="1378683" y="527146"/>
                    </a:lnTo>
                    <a:lnTo>
                      <a:pt x="1396062" y="540650"/>
                    </a:lnTo>
                    <a:lnTo>
                      <a:pt x="1399918" y="544525"/>
                    </a:lnTo>
                    <a:lnTo>
                      <a:pt x="1407648" y="556111"/>
                    </a:lnTo>
                    <a:lnTo>
                      <a:pt x="1411503" y="556111"/>
                    </a:lnTo>
                    <a:lnTo>
                      <a:pt x="1415379" y="565760"/>
                    </a:lnTo>
                    <a:lnTo>
                      <a:pt x="1461703" y="615960"/>
                    </a:lnTo>
                    <a:lnTo>
                      <a:pt x="1465578" y="617897"/>
                    </a:lnTo>
                    <a:lnTo>
                      <a:pt x="1467496" y="623690"/>
                    </a:lnTo>
                    <a:lnTo>
                      <a:pt x="1488751" y="652655"/>
                    </a:lnTo>
                    <a:lnTo>
                      <a:pt x="1504192" y="668097"/>
                    </a:lnTo>
                    <a:lnTo>
                      <a:pt x="1508047" y="673890"/>
                    </a:lnTo>
                    <a:lnTo>
                      <a:pt x="1531220" y="700918"/>
                    </a:lnTo>
                    <a:lnTo>
                      <a:pt x="1535095" y="704793"/>
                    </a:lnTo>
                    <a:lnTo>
                      <a:pt x="1546681" y="714441"/>
                    </a:lnTo>
                    <a:lnTo>
                      <a:pt x="1550536" y="716379"/>
                    </a:lnTo>
                    <a:lnTo>
                      <a:pt x="1552474" y="718297"/>
                    </a:lnTo>
                    <a:lnTo>
                      <a:pt x="1560185" y="720234"/>
                    </a:lnTo>
                    <a:lnTo>
                      <a:pt x="1577564" y="722172"/>
                    </a:lnTo>
                    <a:lnTo>
                      <a:pt x="1604611" y="745344"/>
                    </a:lnTo>
                    <a:lnTo>
                      <a:pt x="1606529" y="749199"/>
                    </a:lnTo>
                    <a:lnTo>
                      <a:pt x="1608467" y="751137"/>
                    </a:lnTo>
                    <a:lnTo>
                      <a:pt x="1620053" y="758848"/>
                    </a:lnTo>
                    <a:lnTo>
                      <a:pt x="1623908" y="760786"/>
                    </a:lnTo>
                    <a:lnTo>
                      <a:pt x="1625846" y="764641"/>
                    </a:lnTo>
                    <a:lnTo>
                      <a:pt x="1641287" y="774309"/>
                    </a:lnTo>
                    <a:lnTo>
                      <a:pt x="1647080" y="778165"/>
                    </a:lnTo>
                    <a:lnTo>
                      <a:pt x="1668315" y="805192"/>
                    </a:lnTo>
                    <a:lnTo>
                      <a:pt x="1674108" y="816778"/>
                    </a:lnTo>
                    <a:lnTo>
                      <a:pt x="1676045" y="818716"/>
                    </a:lnTo>
                    <a:lnTo>
                      <a:pt x="1677983" y="820634"/>
                    </a:lnTo>
                    <a:lnTo>
                      <a:pt x="1685694" y="836095"/>
                    </a:lnTo>
                    <a:lnTo>
                      <a:pt x="1687632" y="838013"/>
                    </a:lnTo>
                    <a:lnTo>
                      <a:pt x="1695362" y="859267"/>
                    </a:lnTo>
                    <a:lnTo>
                      <a:pt x="1691487" y="868915"/>
                    </a:lnTo>
                    <a:lnTo>
                      <a:pt x="1689569" y="874709"/>
                    </a:lnTo>
                    <a:lnTo>
                      <a:pt x="1681839" y="884357"/>
                    </a:lnTo>
                    <a:lnTo>
                      <a:pt x="1637432" y="901736"/>
                    </a:lnTo>
                    <a:lnTo>
                      <a:pt x="1631639" y="907529"/>
                    </a:lnTo>
                    <a:lnTo>
                      <a:pt x="1587213" y="934577"/>
                    </a:lnTo>
                    <a:lnTo>
                      <a:pt x="1579501" y="942288"/>
                    </a:lnTo>
                    <a:lnTo>
                      <a:pt x="1573709" y="951956"/>
                    </a:lnTo>
                    <a:lnTo>
                      <a:pt x="1560185" y="971253"/>
                    </a:lnTo>
                    <a:lnTo>
                      <a:pt x="1554392" y="978983"/>
                    </a:lnTo>
                    <a:lnTo>
                      <a:pt x="1525427" y="994425"/>
                    </a:lnTo>
                    <a:lnTo>
                      <a:pt x="1513841" y="1000218"/>
                    </a:lnTo>
                    <a:lnTo>
                      <a:pt x="1506130" y="1004073"/>
                    </a:lnTo>
                    <a:lnTo>
                      <a:pt x="1500337" y="1006011"/>
                    </a:lnTo>
                    <a:lnTo>
                      <a:pt x="1479082" y="1023390"/>
                    </a:lnTo>
                    <a:lnTo>
                      <a:pt x="1477165" y="1031121"/>
                    </a:lnTo>
                    <a:lnTo>
                      <a:pt x="1452055" y="1048500"/>
                    </a:lnTo>
                    <a:lnTo>
                      <a:pt x="1428883" y="1062004"/>
                    </a:lnTo>
                    <a:lnTo>
                      <a:pt x="1421152" y="1067797"/>
                    </a:lnTo>
                    <a:lnTo>
                      <a:pt x="1378683" y="1077465"/>
                    </a:lnTo>
                    <a:lnTo>
                      <a:pt x="1372890" y="1079383"/>
                    </a:lnTo>
                    <a:lnTo>
                      <a:pt x="1351655" y="1102555"/>
                    </a:lnTo>
                    <a:lnTo>
                      <a:pt x="1341987" y="1121871"/>
                    </a:lnTo>
                    <a:lnTo>
                      <a:pt x="1340069" y="1131520"/>
                    </a:lnTo>
                    <a:lnTo>
                      <a:pt x="1330401" y="1150837"/>
                    </a:lnTo>
                    <a:lnTo>
                      <a:pt x="1324608" y="1158548"/>
                    </a:lnTo>
                    <a:lnTo>
                      <a:pt x="1303374" y="1170134"/>
                    </a:lnTo>
                    <a:lnTo>
                      <a:pt x="1295643" y="1172071"/>
                    </a:lnTo>
                    <a:lnTo>
                      <a:pt x="1270553" y="1189450"/>
                    </a:lnTo>
                    <a:lnTo>
                      <a:pt x="1262822" y="1195243"/>
                    </a:lnTo>
                    <a:lnTo>
                      <a:pt x="1222271" y="1199099"/>
                    </a:lnTo>
                    <a:lnTo>
                      <a:pt x="1210685" y="1199099"/>
                    </a:lnTo>
                    <a:lnTo>
                      <a:pt x="1201036" y="1206829"/>
                    </a:lnTo>
                    <a:lnTo>
                      <a:pt x="1162423" y="1195243"/>
                    </a:lnTo>
                    <a:lnTo>
                      <a:pt x="1158567" y="1197181"/>
                    </a:lnTo>
                    <a:lnTo>
                      <a:pt x="1156630" y="1199099"/>
                    </a:lnTo>
                    <a:lnTo>
                      <a:pt x="1152755" y="1201036"/>
                    </a:lnTo>
                    <a:lnTo>
                      <a:pt x="1119934" y="1212623"/>
                    </a:lnTo>
                    <a:lnTo>
                      <a:pt x="1116079" y="1210685"/>
                    </a:lnTo>
                    <a:lnTo>
                      <a:pt x="1112223" y="1208767"/>
                    </a:lnTo>
                    <a:lnTo>
                      <a:pt x="1087113" y="1202974"/>
                    </a:lnTo>
                    <a:lnTo>
                      <a:pt x="1083258" y="1202974"/>
                    </a:lnTo>
                    <a:lnTo>
                      <a:pt x="1067797" y="1208767"/>
                    </a:lnTo>
                    <a:lnTo>
                      <a:pt x="1054293" y="1210685"/>
                    </a:lnTo>
                    <a:lnTo>
                      <a:pt x="1050418" y="1210685"/>
                    </a:lnTo>
                    <a:lnTo>
                      <a:pt x="1019535" y="1222271"/>
                    </a:lnTo>
                    <a:lnTo>
                      <a:pt x="1015659" y="1222271"/>
                    </a:lnTo>
                    <a:lnTo>
                      <a:pt x="1009866" y="1224209"/>
                    </a:lnTo>
                    <a:lnTo>
                      <a:pt x="982839" y="1235794"/>
                    </a:lnTo>
                    <a:lnTo>
                      <a:pt x="980921" y="1237732"/>
                    </a:lnTo>
                    <a:lnTo>
                      <a:pt x="953874" y="1257029"/>
                    </a:lnTo>
                    <a:lnTo>
                      <a:pt x="951956" y="1258967"/>
                    </a:lnTo>
                    <a:lnTo>
                      <a:pt x="948081" y="1258967"/>
                    </a:lnTo>
                    <a:lnTo>
                      <a:pt x="922990" y="1268615"/>
                    </a:lnTo>
                    <a:lnTo>
                      <a:pt x="919115" y="1268615"/>
                    </a:lnTo>
                    <a:lnTo>
                      <a:pt x="903674" y="1270553"/>
                    </a:lnTo>
                    <a:lnTo>
                      <a:pt x="892088" y="1270553"/>
                    </a:lnTo>
                    <a:lnTo>
                      <a:pt x="884377" y="1268615"/>
                    </a:lnTo>
                    <a:lnTo>
                      <a:pt x="805192" y="1276346"/>
                    </a:lnTo>
                    <a:lnTo>
                      <a:pt x="797481" y="1274408"/>
                    </a:lnTo>
                    <a:lnTo>
                      <a:pt x="766579" y="1274408"/>
                    </a:lnTo>
                    <a:lnTo>
                      <a:pt x="760786" y="1272471"/>
                    </a:lnTo>
                    <a:lnTo>
                      <a:pt x="714441" y="1274408"/>
                    </a:lnTo>
                    <a:lnTo>
                      <a:pt x="712504" y="1276346"/>
                    </a:lnTo>
                    <a:lnTo>
                      <a:pt x="706730" y="1278264"/>
                    </a:lnTo>
                    <a:lnTo>
                      <a:pt x="679683" y="1291787"/>
                    </a:lnTo>
                    <a:lnTo>
                      <a:pt x="677765" y="1293725"/>
                    </a:lnTo>
                    <a:lnTo>
                      <a:pt x="671972" y="1297580"/>
                    </a:lnTo>
                    <a:lnTo>
                      <a:pt x="648800" y="1311104"/>
                    </a:lnTo>
                    <a:lnTo>
                      <a:pt x="643007" y="1314959"/>
                    </a:lnTo>
                    <a:lnTo>
                      <a:pt x="637214" y="1318815"/>
                    </a:lnTo>
                    <a:lnTo>
                      <a:pt x="610167" y="1336194"/>
                    </a:lnTo>
                    <a:lnTo>
                      <a:pt x="606311" y="1340069"/>
                    </a:lnTo>
                    <a:lnTo>
                      <a:pt x="602456" y="1345862"/>
                    </a:lnTo>
                    <a:lnTo>
                      <a:pt x="598600" y="1347780"/>
                    </a:lnTo>
                    <a:lnTo>
                      <a:pt x="590870" y="1365159"/>
                    </a:lnTo>
                    <a:lnTo>
                      <a:pt x="592788" y="1369034"/>
                    </a:lnTo>
                    <a:lnTo>
                      <a:pt x="594725" y="1370952"/>
                    </a:lnTo>
                    <a:lnTo>
                      <a:pt x="596663" y="1376745"/>
                    </a:lnTo>
                    <a:lnTo>
                      <a:pt x="606311" y="1394125"/>
                    </a:lnTo>
                    <a:lnTo>
                      <a:pt x="608249" y="1397980"/>
                    </a:lnTo>
                    <a:lnTo>
                      <a:pt x="608249" y="1401855"/>
                    </a:lnTo>
                    <a:lnTo>
                      <a:pt x="606311" y="1403773"/>
                    </a:lnTo>
                    <a:lnTo>
                      <a:pt x="596663" y="1415379"/>
                    </a:lnTo>
                    <a:lnTo>
                      <a:pt x="581202" y="1415379"/>
                    </a:lnTo>
                    <a:lnTo>
                      <a:pt x="561905" y="1423090"/>
                    </a:lnTo>
                    <a:lnTo>
                      <a:pt x="558049" y="1423090"/>
                    </a:lnTo>
                    <a:lnTo>
                      <a:pt x="554174" y="1426945"/>
                    </a:lnTo>
                    <a:lnTo>
                      <a:pt x="550318" y="1428882"/>
                    </a:lnTo>
                    <a:lnTo>
                      <a:pt x="536795" y="1432738"/>
                    </a:lnTo>
                    <a:lnTo>
                      <a:pt x="532939" y="1430820"/>
                    </a:lnTo>
                    <a:lnTo>
                      <a:pt x="529084" y="1425027"/>
                    </a:lnTo>
                    <a:lnTo>
                      <a:pt x="531002" y="1407648"/>
                    </a:lnTo>
                    <a:lnTo>
                      <a:pt x="531002" y="1399917"/>
                    </a:lnTo>
                    <a:lnTo>
                      <a:pt x="509767" y="1396062"/>
                    </a:lnTo>
                    <a:lnTo>
                      <a:pt x="503974" y="1396062"/>
                    </a:lnTo>
                    <a:lnTo>
                      <a:pt x="492388" y="1380601"/>
                    </a:lnTo>
                    <a:lnTo>
                      <a:pt x="488533" y="1378683"/>
                    </a:lnTo>
                    <a:lnTo>
                      <a:pt x="480802" y="1378683"/>
                    </a:lnTo>
                    <a:lnTo>
                      <a:pt x="465361" y="1382538"/>
                    </a:lnTo>
                    <a:lnTo>
                      <a:pt x="459568" y="1380601"/>
                    </a:lnTo>
                    <a:lnTo>
                      <a:pt x="453774" y="1369034"/>
                    </a:lnTo>
                    <a:lnTo>
                      <a:pt x="447981" y="1365159"/>
                    </a:lnTo>
                    <a:lnTo>
                      <a:pt x="430602" y="1367097"/>
                    </a:lnTo>
                    <a:lnTo>
                      <a:pt x="422872" y="1372890"/>
                    </a:lnTo>
                    <a:lnTo>
                      <a:pt x="419016" y="1376745"/>
                    </a:lnTo>
                    <a:lnTo>
                      <a:pt x="413223" y="1380601"/>
                    </a:lnTo>
                    <a:lnTo>
                      <a:pt x="393907" y="1376745"/>
                    </a:lnTo>
                    <a:lnTo>
                      <a:pt x="399700" y="1353573"/>
                    </a:lnTo>
                    <a:lnTo>
                      <a:pt x="397782" y="1351636"/>
                    </a:lnTo>
                    <a:lnTo>
                      <a:pt x="382320" y="1338132"/>
                    </a:lnTo>
                    <a:lnTo>
                      <a:pt x="363023" y="1330401"/>
                    </a:lnTo>
                    <a:lnTo>
                      <a:pt x="343707" y="1314959"/>
                    </a:lnTo>
                    <a:lnTo>
                      <a:pt x="343707" y="1311104"/>
                    </a:lnTo>
                    <a:lnTo>
                      <a:pt x="345644" y="1305311"/>
                    </a:lnTo>
                    <a:lnTo>
                      <a:pt x="359148" y="1301436"/>
                    </a:lnTo>
                    <a:lnTo>
                      <a:pt x="363023" y="1301436"/>
                    </a:lnTo>
                    <a:lnTo>
                      <a:pt x="368817" y="1287932"/>
                    </a:lnTo>
                    <a:lnTo>
                      <a:pt x="368817" y="1284057"/>
                    </a:lnTo>
                    <a:lnTo>
                      <a:pt x="364941" y="1280201"/>
                    </a:lnTo>
                    <a:lnTo>
                      <a:pt x="347562" y="1262822"/>
                    </a:lnTo>
                    <a:lnTo>
                      <a:pt x="345644" y="1260885"/>
                    </a:lnTo>
                    <a:lnTo>
                      <a:pt x="341769" y="1258967"/>
                    </a:lnTo>
                    <a:lnTo>
                      <a:pt x="312824" y="1257029"/>
                    </a:lnTo>
                    <a:lnTo>
                      <a:pt x="308949" y="1255092"/>
                    </a:lnTo>
                    <a:lnTo>
                      <a:pt x="291570" y="1218415"/>
                    </a:lnTo>
                    <a:lnTo>
                      <a:pt x="285776" y="1206829"/>
                    </a:lnTo>
                    <a:lnTo>
                      <a:pt x="289652" y="1177864"/>
                    </a:lnTo>
                    <a:lnTo>
                      <a:pt x="291570" y="1174009"/>
                    </a:lnTo>
                    <a:lnTo>
                      <a:pt x="291570" y="1168216"/>
                    </a:lnTo>
                    <a:lnTo>
                      <a:pt x="289652" y="1164341"/>
                    </a:lnTo>
                    <a:lnTo>
                      <a:pt x="287714" y="1160485"/>
                    </a:lnTo>
                    <a:lnTo>
                      <a:pt x="252956" y="1139251"/>
                    </a:lnTo>
                    <a:lnTo>
                      <a:pt x="251018" y="1137313"/>
                    </a:lnTo>
                    <a:lnTo>
                      <a:pt x="247163" y="1135375"/>
                    </a:lnTo>
                    <a:lnTo>
                      <a:pt x="245225" y="1131520"/>
                    </a:lnTo>
                    <a:lnTo>
                      <a:pt x="243307" y="1129582"/>
                    </a:lnTo>
                    <a:lnTo>
                      <a:pt x="225928" y="1098699"/>
                    </a:lnTo>
                    <a:lnTo>
                      <a:pt x="231721" y="1062004"/>
                    </a:lnTo>
                    <a:lnTo>
                      <a:pt x="227846" y="1050417"/>
                    </a:lnTo>
                    <a:lnTo>
                      <a:pt x="216260" y="1034976"/>
                    </a:lnTo>
                    <a:lnTo>
                      <a:pt x="214342" y="1033038"/>
                    </a:lnTo>
                    <a:lnTo>
                      <a:pt x="189233" y="1019534"/>
                    </a:lnTo>
                    <a:lnTo>
                      <a:pt x="185377" y="1017597"/>
                    </a:lnTo>
                    <a:lnTo>
                      <a:pt x="183440" y="1013741"/>
                    </a:lnTo>
                    <a:lnTo>
                      <a:pt x="166060" y="977046"/>
                    </a:lnTo>
                    <a:lnTo>
                      <a:pt x="166060" y="946143"/>
                    </a:lnTo>
                    <a:lnTo>
                      <a:pt x="167998" y="928783"/>
                    </a:lnTo>
                    <a:lnTo>
                      <a:pt x="169916" y="924908"/>
                    </a:lnTo>
                    <a:lnTo>
                      <a:pt x="173791" y="919115"/>
                    </a:lnTo>
                    <a:lnTo>
                      <a:pt x="175709" y="915260"/>
                    </a:lnTo>
                    <a:lnTo>
                      <a:pt x="181502" y="876646"/>
                    </a:lnTo>
                    <a:lnTo>
                      <a:pt x="181502" y="872771"/>
                    </a:lnTo>
                    <a:lnTo>
                      <a:pt x="164142" y="857330"/>
                    </a:lnTo>
                    <a:lnTo>
                      <a:pt x="162205" y="849599"/>
                    </a:lnTo>
                    <a:lnTo>
                      <a:pt x="185377" y="830302"/>
                    </a:lnTo>
                    <a:lnTo>
                      <a:pt x="189233" y="797462"/>
                    </a:lnTo>
                    <a:lnTo>
                      <a:pt x="187295" y="795544"/>
                    </a:lnTo>
                    <a:lnTo>
                      <a:pt x="177646" y="770434"/>
                    </a:lnTo>
                    <a:lnTo>
                      <a:pt x="191170" y="751137"/>
                    </a:lnTo>
                    <a:lnTo>
                      <a:pt x="210467" y="733758"/>
                    </a:lnTo>
                    <a:lnTo>
                      <a:pt x="241370" y="706711"/>
                    </a:lnTo>
                    <a:lnTo>
                      <a:pt x="252956" y="693207"/>
                    </a:lnTo>
                    <a:lnTo>
                      <a:pt x="256811" y="671953"/>
                    </a:lnTo>
                    <a:lnTo>
                      <a:pt x="256811" y="668097"/>
                    </a:lnTo>
                    <a:lnTo>
                      <a:pt x="254893" y="664242"/>
                    </a:lnTo>
                    <a:lnTo>
                      <a:pt x="241370" y="623690"/>
                    </a:lnTo>
                    <a:lnTo>
                      <a:pt x="243307" y="619835"/>
                    </a:lnTo>
                    <a:lnTo>
                      <a:pt x="243307" y="614042"/>
                    </a:lnTo>
                    <a:lnTo>
                      <a:pt x="235577" y="561904"/>
                    </a:lnTo>
                    <a:lnTo>
                      <a:pt x="233639" y="558029"/>
                    </a:lnTo>
                    <a:lnTo>
                      <a:pt x="229784" y="556111"/>
                    </a:lnTo>
                    <a:lnTo>
                      <a:pt x="195025" y="567698"/>
                    </a:lnTo>
                    <a:lnTo>
                      <a:pt x="191170" y="571553"/>
                    </a:lnTo>
                    <a:lnTo>
                      <a:pt x="185377" y="573491"/>
                    </a:lnTo>
                    <a:lnTo>
                      <a:pt x="166060" y="563822"/>
                    </a:lnTo>
                    <a:lnTo>
                      <a:pt x="164142" y="556111"/>
                    </a:lnTo>
                    <a:lnTo>
                      <a:pt x="173791" y="538732"/>
                    </a:lnTo>
                    <a:lnTo>
                      <a:pt x="185377" y="521353"/>
                    </a:lnTo>
                    <a:lnTo>
                      <a:pt x="183440" y="519416"/>
                    </a:lnTo>
                    <a:lnTo>
                      <a:pt x="195025" y="496244"/>
                    </a:lnTo>
                    <a:lnTo>
                      <a:pt x="193108" y="494326"/>
                    </a:lnTo>
                    <a:lnTo>
                      <a:pt x="177646" y="476947"/>
                    </a:lnTo>
                    <a:lnTo>
                      <a:pt x="160267" y="463423"/>
                    </a:lnTo>
                    <a:lnTo>
                      <a:pt x="150619" y="463423"/>
                    </a:lnTo>
                    <a:lnTo>
                      <a:pt x="131302" y="453775"/>
                    </a:lnTo>
                    <a:lnTo>
                      <a:pt x="129365" y="449899"/>
                    </a:lnTo>
                    <a:lnTo>
                      <a:pt x="129365" y="447981"/>
                    </a:lnTo>
                    <a:lnTo>
                      <a:pt x="119716" y="417079"/>
                    </a:lnTo>
                    <a:lnTo>
                      <a:pt x="117798" y="413223"/>
                    </a:lnTo>
                    <a:lnTo>
                      <a:pt x="115861" y="409368"/>
                    </a:lnTo>
                    <a:lnTo>
                      <a:pt x="113923" y="405493"/>
                    </a:lnTo>
                    <a:lnTo>
                      <a:pt x="112005" y="401637"/>
                    </a:lnTo>
                    <a:lnTo>
                      <a:pt x="92689" y="376527"/>
                    </a:lnTo>
                    <a:lnTo>
                      <a:pt x="88833" y="372672"/>
                    </a:lnTo>
                    <a:lnTo>
                      <a:pt x="84958" y="370734"/>
                    </a:lnTo>
                    <a:lnTo>
                      <a:pt x="83040" y="366879"/>
                    </a:lnTo>
                    <a:lnTo>
                      <a:pt x="40551" y="341769"/>
                    </a:lnTo>
                    <a:lnTo>
                      <a:pt x="36696" y="337914"/>
                    </a:lnTo>
                    <a:lnTo>
                      <a:pt x="32821" y="335976"/>
                    </a:lnTo>
                    <a:lnTo>
                      <a:pt x="28965" y="332121"/>
                    </a:lnTo>
                    <a:lnTo>
                      <a:pt x="0" y="270335"/>
                    </a:lnTo>
                    <a:lnTo>
                      <a:pt x="3875" y="268398"/>
                    </a:lnTo>
                    <a:lnTo>
                      <a:pt x="9648" y="258749"/>
                    </a:lnTo>
                    <a:lnTo>
                      <a:pt x="17379" y="252956"/>
                    </a:lnTo>
                    <a:lnTo>
                      <a:pt x="38614" y="241370"/>
                    </a:lnTo>
                    <a:lnTo>
                      <a:pt x="44407" y="239432"/>
                    </a:lnTo>
                    <a:lnTo>
                      <a:pt x="67579" y="229784"/>
                    </a:lnTo>
                    <a:lnTo>
                      <a:pt x="75309" y="225909"/>
                    </a:lnTo>
                    <a:lnTo>
                      <a:pt x="81102" y="225909"/>
                    </a:lnTo>
                    <a:lnTo>
                      <a:pt x="84958" y="223991"/>
                    </a:lnTo>
                    <a:lnTo>
                      <a:pt x="88833" y="222053"/>
                    </a:lnTo>
                    <a:lnTo>
                      <a:pt x="115861" y="222053"/>
                    </a:lnTo>
                    <a:lnTo>
                      <a:pt x="119716" y="223991"/>
                    </a:lnTo>
                    <a:lnTo>
                      <a:pt x="125509" y="225909"/>
                    </a:lnTo>
                    <a:lnTo>
                      <a:pt x="158330" y="231721"/>
                    </a:lnTo>
                    <a:lnTo>
                      <a:pt x="160267" y="227846"/>
                    </a:lnTo>
                    <a:lnTo>
                      <a:pt x="164142" y="222053"/>
                    </a:lnTo>
                    <a:lnTo>
                      <a:pt x="166060" y="220135"/>
                    </a:lnTo>
                    <a:lnTo>
                      <a:pt x="181502" y="204674"/>
                    </a:lnTo>
                    <a:lnTo>
                      <a:pt x="183440" y="200819"/>
                    </a:lnTo>
                    <a:lnTo>
                      <a:pt x="187295" y="175709"/>
                    </a:lnTo>
                    <a:lnTo>
                      <a:pt x="187295" y="171853"/>
                    </a:lnTo>
                    <a:lnTo>
                      <a:pt x="177646" y="140951"/>
                    </a:lnTo>
                    <a:lnTo>
                      <a:pt x="173791" y="137095"/>
                    </a:lnTo>
                    <a:lnTo>
                      <a:pt x="169916" y="135158"/>
                    </a:lnTo>
                    <a:lnTo>
                      <a:pt x="139033" y="108130"/>
                    </a:lnTo>
                    <a:lnTo>
                      <a:pt x="137095" y="106193"/>
                    </a:lnTo>
                    <a:lnTo>
                      <a:pt x="129365" y="75309"/>
                    </a:lnTo>
                    <a:lnTo>
                      <a:pt x="152556" y="57930"/>
                    </a:lnTo>
                    <a:lnTo>
                      <a:pt x="156412" y="55993"/>
                    </a:lnTo>
                    <a:lnTo>
                      <a:pt x="169916" y="46344"/>
                    </a:lnTo>
                    <a:lnTo>
                      <a:pt x="173791" y="40551"/>
                    </a:lnTo>
                    <a:lnTo>
                      <a:pt x="191170" y="23172"/>
                    </a:lnTo>
                    <a:lnTo>
                      <a:pt x="214342" y="1938"/>
                    </a:lnTo>
                    <a:lnTo>
                      <a:pt x="218198" y="0"/>
                    </a:lnTo>
                    <a:lnTo>
                      <a:pt x="262604" y="40551"/>
                    </a:lnTo>
                    <a:lnTo>
                      <a:pt x="266479" y="44407"/>
                    </a:lnTo>
                    <a:lnTo>
                      <a:pt x="274191" y="48282"/>
                    </a:lnTo>
                    <a:lnTo>
                      <a:pt x="278046" y="52137"/>
                    </a:lnTo>
                    <a:lnTo>
                      <a:pt x="322472" y="81103"/>
                    </a:lnTo>
                    <a:lnTo>
                      <a:pt x="326328" y="83040"/>
                    </a:lnTo>
                    <a:lnTo>
                      <a:pt x="334058" y="84958"/>
                    </a:lnTo>
                    <a:lnTo>
                      <a:pt x="363023" y="94626"/>
                    </a:lnTo>
                    <a:lnTo>
                      <a:pt x="382320" y="92689"/>
                    </a:lnTo>
                    <a:lnTo>
                      <a:pt x="386196" y="92689"/>
                    </a:lnTo>
                    <a:lnTo>
                      <a:pt x="419016" y="90751"/>
                    </a:lnTo>
                    <a:lnTo>
                      <a:pt x="430602" y="88813"/>
                    </a:lnTo>
                    <a:lnTo>
                      <a:pt x="434458" y="86896"/>
                    </a:lnTo>
                    <a:lnTo>
                      <a:pt x="444106" y="84958"/>
                    </a:lnTo>
                    <a:lnTo>
                      <a:pt x="447981" y="83040"/>
                    </a:lnTo>
                    <a:lnTo>
                      <a:pt x="457630" y="81103"/>
                    </a:lnTo>
                    <a:lnTo>
                      <a:pt x="463423" y="79165"/>
                    </a:lnTo>
                    <a:lnTo>
                      <a:pt x="478865" y="73372"/>
                    </a:lnTo>
                    <a:lnTo>
                      <a:pt x="484658" y="67579"/>
                    </a:lnTo>
                    <a:lnTo>
                      <a:pt x="488533" y="65661"/>
                    </a:lnTo>
                    <a:lnTo>
                      <a:pt x="503974" y="59868"/>
                    </a:lnTo>
                    <a:lnTo>
                      <a:pt x="515560" y="57930"/>
                    </a:lnTo>
                    <a:lnTo>
                      <a:pt x="519416" y="57930"/>
                    </a:lnTo>
                    <a:lnTo>
                      <a:pt x="525209" y="59868"/>
                    </a:lnTo>
                    <a:lnTo>
                      <a:pt x="540670" y="61786"/>
                    </a:lnTo>
                    <a:lnTo>
                      <a:pt x="546463" y="61786"/>
                    </a:lnTo>
                    <a:lnTo>
                      <a:pt x="577346" y="54075"/>
                    </a:lnTo>
                    <a:lnTo>
                      <a:pt x="581202" y="52137"/>
                    </a:lnTo>
                    <a:lnTo>
                      <a:pt x="619835" y="52137"/>
                    </a:lnTo>
                    <a:lnTo>
                      <a:pt x="623690" y="50200"/>
                    </a:lnTo>
                    <a:lnTo>
                      <a:pt x="629483" y="48282"/>
                    </a:lnTo>
                    <a:lnTo>
                      <a:pt x="637214" y="48282"/>
                    </a:lnTo>
                    <a:lnTo>
                      <a:pt x="650718" y="54075"/>
                    </a:lnTo>
                    <a:lnTo>
                      <a:pt x="664242" y="57930"/>
                    </a:lnTo>
                    <a:lnTo>
                      <a:pt x="670035" y="59868"/>
                    </a:lnTo>
                    <a:lnTo>
                      <a:pt x="687414" y="77247"/>
                    </a:lnTo>
                    <a:lnTo>
                      <a:pt x="695144" y="79165"/>
                    </a:lnTo>
                    <a:lnTo>
                      <a:pt x="702855" y="84958"/>
                    </a:lnTo>
                    <a:lnTo>
                      <a:pt x="714441" y="96544"/>
                    </a:lnTo>
                    <a:lnTo>
                      <a:pt x="731820" y="117779"/>
                    </a:lnTo>
                    <a:lnTo>
                      <a:pt x="756930" y="185377"/>
                    </a:lnTo>
                    <a:lnTo>
                      <a:pt x="770434" y="189232"/>
                    </a:lnTo>
                    <a:lnTo>
                      <a:pt x="785895" y="193088"/>
                    </a:lnTo>
                    <a:lnTo>
                      <a:pt x="801337" y="193088"/>
                    </a:lnTo>
                    <a:lnTo>
                      <a:pt x="807130" y="191170"/>
                    </a:lnTo>
                    <a:lnTo>
                      <a:pt x="810985" y="189232"/>
                    </a:lnTo>
                    <a:lnTo>
                      <a:pt x="843826" y="195026"/>
                    </a:lnTo>
                    <a:lnTo>
                      <a:pt x="847681" y="195026"/>
                    </a:lnTo>
                    <a:lnTo>
                      <a:pt x="853474" y="196963"/>
                    </a:lnTo>
                    <a:lnTo>
                      <a:pt x="857330" y="198881"/>
                    </a:lnTo>
                    <a:lnTo>
                      <a:pt x="882439" y="216260"/>
                    </a:lnTo>
                    <a:lnTo>
                      <a:pt x="888232" y="218198"/>
                    </a:lnTo>
                    <a:lnTo>
                      <a:pt x="892088" y="220135"/>
                    </a:lnTo>
                    <a:lnTo>
                      <a:pt x="919115" y="223991"/>
                    </a:lnTo>
                    <a:lnTo>
                      <a:pt x="928784" y="223991"/>
                    </a:lnTo>
                    <a:lnTo>
                      <a:pt x="934577" y="222053"/>
                    </a:lnTo>
                    <a:lnTo>
                      <a:pt x="965460" y="212405"/>
                    </a:lnTo>
                    <a:lnTo>
                      <a:pt x="973190" y="208549"/>
                    </a:lnTo>
                    <a:lnTo>
                      <a:pt x="977046" y="206612"/>
                    </a:lnTo>
                    <a:lnTo>
                      <a:pt x="982839" y="204674"/>
                    </a:lnTo>
                    <a:lnTo>
                      <a:pt x="1006011" y="208549"/>
                    </a:lnTo>
                    <a:lnTo>
                      <a:pt x="1009866" y="210467"/>
                    </a:lnTo>
                    <a:lnTo>
                      <a:pt x="1029183" y="212405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16118B4A-D04E-60D8-6FC3-59E56B4116BB}"/>
                  </a:ext>
                </a:extLst>
              </p:cNvPr>
              <p:cNvSpPr/>
              <p:nvPr/>
            </p:nvSpPr>
            <p:spPr>
              <a:xfrm>
                <a:off x="190897" y="1262028"/>
                <a:ext cx="1291787" cy="617897"/>
              </a:xfrm>
              <a:custGeom>
                <a:avLst/>
                <a:gdLst>
                  <a:gd name="connsiteX0" fmla="*/ 961604 w 1291787"/>
                  <a:gd name="connsiteY0" fmla="*/ 164123 h 617897"/>
                  <a:gd name="connsiteX1" fmla="*/ 980901 w 1291787"/>
                  <a:gd name="connsiteY1" fmla="*/ 164123 h 617897"/>
                  <a:gd name="connsiteX2" fmla="*/ 990569 w 1291787"/>
                  <a:gd name="connsiteY2" fmla="*/ 166060 h 617897"/>
                  <a:gd name="connsiteX3" fmla="*/ 1015659 w 1291787"/>
                  <a:gd name="connsiteY3" fmla="*/ 169916 h 617897"/>
                  <a:gd name="connsiteX4" fmla="*/ 1038832 w 1291787"/>
                  <a:gd name="connsiteY4" fmla="*/ 187295 h 617897"/>
                  <a:gd name="connsiteX5" fmla="*/ 1081320 w 1291787"/>
                  <a:gd name="connsiteY5" fmla="*/ 198881 h 617897"/>
                  <a:gd name="connsiteX6" fmla="*/ 1089031 w 1291787"/>
                  <a:gd name="connsiteY6" fmla="*/ 204674 h 617897"/>
                  <a:gd name="connsiteX7" fmla="*/ 1104493 w 1291787"/>
                  <a:gd name="connsiteY7" fmla="*/ 237495 h 617897"/>
                  <a:gd name="connsiteX8" fmla="*/ 1110286 w 1291787"/>
                  <a:gd name="connsiteY8" fmla="*/ 241370 h 617897"/>
                  <a:gd name="connsiteX9" fmla="*/ 1139251 w 1291787"/>
                  <a:gd name="connsiteY9" fmla="*/ 264542 h 617897"/>
                  <a:gd name="connsiteX10" fmla="*/ 1141169 w 1291787"/>
                  <a:gd name="connsiteY10" fmla="*/ 254874 h 617897"/>
                  <a:gd name="connsiteX11" fmla="*/ 1166278 w 1291787"/>
                  <a:gd name="connsiteY11" fmla="*/ 258749 h 617897"/>
                  <a:gd name="connsiteX12" fmla="*/ 1189450 w 1291787"/>
                  <a:gd name="connsiteY12" fmla="*/ 279983 h 617897"/>
                  <a:gd name="connsiteX13" fmla="*/ 1212623 w 1291787"/>
                  <a:gd name="connsiteY13" fmla="*/ 299300 h 617897"/>
                  <a:gd name="connsiteX14" fmla="*/ 1231920 w 1291787"/>
                  <a:gd name="connsiteY14" fmla="*/ 332121 h 617897"/>
                  <a:gd name="connsiteX15" fmla="*/ 1243525 w 1291787"/>
                  <a:gd name="connsiteY15" fmla="*/ 335976 h 617897"/>
                  <a:gd name="connsiteX16" fmla="*/ 1264760 w 1291787"/>
                  <a:gd name="connsiteY16" fmla="*/ 364941 h 617897"/>
                  <a:gd name="connsiteX17" fmla="*/ 1291787 w 1291787"/>
                  <a:gd name="connsiteY17" fmla="*/ 390051 h 617897"/>
                  <a:gd name="connsiteX18" fmla="*/ 1291787 w 1291787"/>
                  <a:gd name="connsiteY18" fmla="*/ 415141 h 617897"/>
                  <a:gd name="connsiteX19" fmla="*/ 1282139 w 1291787"/>
                  <a:gd name="connsiteY19" fmla="*/ 432520 h 617897"/>
                  <a:gd name="connsiteX20" fmla="*/ 1274408 w 1291787"/>
                  <a:gd name="connsiteY20" fmla="*/ 438313 h 617897"/>
                  <a:gd name="connsiteX21" fmla="*/ 1268615 w 1291787"/>
                  <a:gd name="connsiteY21" fmla="*/ 467278 h 617897"/>
                  <a:gd name="connsiteX22" fmla="*/ 1287912 w 1291787"/>
                  <a:gd name="connsiteY22" fmla="*/ 471134 h 617897"/>
                  <a:gd name="connsiteX23" fmla="*/ 1237713 w 1291787"/>
                  <a:gd name="connsiteY23" fmla="*/ 473071 h 617897"/>
                  <a:gd name="connsiteX24" fmla="*/ 1233857 w 1291787"/>
                  <a:gd name="connsiteY24" fmla="*/ 473071 h 617897"/>
                  <a:gd name="connsiteX25" fmla="*/ 1224209 w 1291787"/>
                  <a:gd name="connsiteY25" fmla="*/ 475009 h 617897"/>
                  <a:gd name="connsiteX26" fmla="*/ 1214541 w 1291787"/>
                  <a:gd name="connsiteY26" fmla="*/ 482740 h 617897"/>
                  <a:gd name="connsiteX27" fmla="*/ 1208748 w 1291787"/>
                  <a:gd name="connsiteY27" fmla="*/ 494326 h 617897"/>
                  <a:gd name="connsiteX28" fmla="*/ 1208748 w 1291787"/>
                  <a:gd name="connsiteY28" fmla="*/ 498181 h 617897"/>
                  <a:gd name="connsiteX29" fmla="*/ 1199099 w 1291787"/>
                  <a:gd name="connsiteY29" fmla="*/ 519416 h 617897"/>
                  <a:gd name="connsiteX30" fmla="*/ 1197181 w 1291787"/>
                  <a:gd name="connsiteY30" fmla="*/ 521353 h 617897"/>
                  <a:gd name="connsiteX31" fmla="*/ 1197181 w 1291787"/>
                  <a:gd name="connsiteY31" fmla="*/ 525209 h 617897"/>
                  <a:gd name="connsiteX32" fmla="*/ 1164341 w 1291787"/>
                  <a:gd name="connsiteY32" fmla="*/ 556111 h 617897"/>
                  <a:gd name="connsiteX33" fmla="*/ 1158548 w 1291787"/>
                  <a:gd name="connsiteY33" fmla="*/ 558029 h 617897"/>
                  <a:gd name="connsiteX34" fmla="*/ 1152755 w 1291787"/>
                  <a:gd name="connsiteY34" fmla="*/ 558029 h 617897"/>
                  <a:gd name="connsiteX35" fmla="*/ 1121872 w 1291787"/>
                  <a:gd name="connsiteY35" fmla="*/ 550318 h 617897"/>
                  <a:gd name="connsiteX36" fmla="*/ 1119934 w 1291787"/>
                  <a:gd name="connsiteY36" fmla="*/ 548381 h 617897"/>
                  <a:gd name="connsiteX37" fmla="*/ 1096762 w 1291787"/>
                  <a:gd name="connsiteY37" fmla="*/ 523271 h 617897"/>
                  <a:gd name="connsiteX38" fmla="*/ 1090969 w 1291787"/>
                  <a:gd name="connsiteY38" fmla="*/ 517478 h 617897"/>
                  <a:gd name="connsiteX39" fmla="*/ 1044625 w 1291787"/>
                  <a:gd name="connsiteY39" fmla="*/ 503974 h 617897"/>
                  <a:gd name="connsiteX40" fmla="*/ 1006011 w 1291787"/>
                  <a:gd name="connsiteY40" fmla="*/ 521353 h 617897"/>
                  <a:gd name="connsiteX41" fmla="*/ 994425 w 1291787"/>
                  <a:gd name="connsiteY41" fmla="*/ 517478 h 617897"/>
                  <a:gd name="connsiteX42" fmla="*/ 978983 w 1291787"/>
                  <a:gd name="connsiteY42" fmla="*/ 513623 h 617897"/>
                  <a:gd name="connsiteX43" fmla="*/ 975108 w 1291787"/>
                  <a:gd name="connsiteY43" fmla="*/ 511685 h 617897"/>
                  <a:gd name="connsiteX44" fmla="*/ 973190 w 1291787"/>
                  <a:gd name="connsiteY44" fmla="*/ 509767 h 617897"/>
                  <a:gd name="connsiteX45" fmla="*/ 957729 w 1291787"/>
                  <a:gd name="connsiteY45" fmla="*/ 503974 h 617897"/>
                  <a:gd name="connsiteX46" fmla="*/ 951936 w 1291787"/>
                  <a:gd name="connsiteY46" fmla="*/ 503974 h 617897"/>
                  <a:gd name="connsiteX47" fmla="*/ 948081 w 1291787"/>
                  <a:gd name="connsiteY47" fmla="*/ 505912 h 617897"/>
                  <a:gd name="connsiteX48" fmla="*/ 944225 w 1291787"/>
                  <a:gd name="connsiteY48" fmla="*/ 505912 h 617897"/>
                  <a:gd name="connsiteX49" fmla="*/ 930702 w 1291787"/>
                  <a:gd name="connsiteY49" fmla="*/ 498181 h 617897"/>
                  <a:gd name="connsiteX50" fmla="*/ 926846 w 1291787"/>
                  <a:gd name="connsiteY50" fmla="*/ 494326 h 617897"/>
                  <a:gd name="connsiteX51" fmla="*/ 922971 w 1291787"/>
                  <a:gd name="connsiteY51" fmla="*/ 492388 h 617897"/>
                  <a:gd name="connsiteX52" fmla="*/ 876646 w 1291787"/>
                  <a:gd name="connsiteY52" fmla="*/ 480802 h 617897"/>
                  <a:gd name="connsiteX53" fmla="*/ 872771 w 1291787"/>
                  <a:gd name="connsiteY53" fmla="*/ 482740 h 617897"/>
                  <a:gd name="connsiteX54" fmla="*/ 868916 w 1291787"/>
                  <a:gd name="connsiteY54" fmla="*/ 484657 h 617897"/>
                  <a:gd name="connsiteX55" fmla="*/ 843806 w 1291787"/>
                  <a:gd name="connsiteY55" fmla="*/ 500099 h 617897"/>
                  <a:gd name="connsiteX56" fmla="*/ 836095 w 1291787"/>
                  <a:gd name="connsiteY56" fmla="*/ 500099 h 617897"/>
                  <a:gd name="connsiteX57" fmla="*/ 832220 w 1291787"/>
                  <a:gd name="connsiteY57" fmla="*/ 502037 h 617897"/>
                  <a:gd name="connsiteX58" fmla="*/ 803255 w 1291787"/>
                  <a:gd name="connsiteY58" fmla="*/ 498181 h 617897"/>
                  <a:gd name="connsiteX59" fmla="*/ 801337 w 1291787"/>
                  <a:gd name="connsiteY59" fmla="*/ 498181 h 617897"/>
                  <a:gd name="connsiteX60" fmla="*/ 797462 w 1291787"/>
                  <a:gd name="connsiteY60" fmla="*/ 500099 h 617897"/>
                  <a:gd name="connsiteX61" fmla="*/ 795544 w 1291787"/>
                  <a:gd name="connsiteY61" fmla="*/ 502037 h 617897"/>
                  <a:gd name="connsiteX62" fmla="*/ 783958 w 1291787"/>
                  <a:gd name="connsiteY62" fmla="*/ 515560 h 617897"/>
                  <a:gd name="connsiteX63" fmla="*/ 780083 w 1291787"/>
                  <a:gd name="connsiteY63" fmla="*/ 517478 h 617897"/>
                  <a:gd name="connsiteX64" fmla="*/ 776227 w 1291787"/>
                  <a:gd name="connsiteY64" fmla="*/ 521353 h 617897"/>
                  <a:gd name="connsiteX65" fmla="*/ 772372 w 1291787"/>
                  <a:gd name="connsiteY65" fmla="*/ 523271 h 617897"/>
                  <a:gd name="connsiteX66" fmla="*/ 768497 w 1291787"/>
                  <a:gd name="connsiteY66" fmla="*/ 527146 h 617897"/>
                  <a:gd name="connsiteX67" fmla="*/ 754993 w 1291787"/>
                  <a:gd name="connsiteY67" fmla="*/ 548381 h 617897"/>
                  <a:gd name="connsiteX68" fmla="*/ 751137 w 1291787"/>
                  <a:gd name="connsiteY68" fmla="*/ 552236 h 617897"/>
                  <a:gd name="connsiteX69" fmla="*/ 747262 w 1291787"/>
                  <a:gd name="connsiteY69" fmla="*/ 558029 h 617897"/>
                  <a:gd name="connsiteX70" fmla="*/ 733758 w 1291787"/>
                  <a:gd name="connsiteY70" fmla="*/ 585077 h 617897"/>
                  <a:gd name="connsiteX71" fmla="*/ 731820 w 1291787"/>
                  <a:gd name="connsiteY71" fmla="*/ 590870 h 617897"/>
                  <a:gd name="connsiteX72" fmla="*/ 729883 w 1291787"/>
                  <a:gd name="connsiteY72" fmla="*/ 594725 h 617897"/>
                  <a:gd name="connsiteX73" fmla="*/ 710586 w 1291787"/>
                  <a:gd name="connsiteY73" fmla="*/ 615960 h 617897"/>
                  <a:gd name="connsiteX74" fmla="*/ 706711 w 1291787"/>
                  <a:gd name="connsiteY74" fmla="*/ 617897 h 617897"/>
                  <a:gd name="connsiteX75" fmla="*/ 702855 w 1291787"/>
                  <a:gd name="connsiteY75" fmla="*/ 617897 h 617897"/>
                  <a:gd name="connsiteX76" fmla="*/ 691269 w 1291787"/>
                  <a:gd name="connsiteY76" fmla="*/ 615960 h 617897"/>
                  <a:gd name="connsiteX77" fmla="*/ 671953 w 1291787"/>
                  <a:gd name="connsiteY77" fmla="*/ 592788 h 617897"/>
                  <a:gd name="connsiteX78" fmla="*/ 670035 w 1291787"/>
                  <a:gd name="connsiteY78" fmla="*/ 588932 h 617897"/>
                  <a:gd name="connsiteX79" fmla="*/ 668097 w 1291787"/>
                  <a:gd name="connsiteY79" fmla="*/ 583139 h 617897"/>
                  <a:gd name="connsiteX80" fmla="*/ 621753 w 1291787"/>
                  <a:gd name="connsiteY80" fmla="*/ 538732 h 617897"/>
                  <a:gd name="connsiteX81" fmla="*/ 619835 w 1291787"/>
                  <a:gd name="connsiteY81" fmla="*/ 534877 h 617897"/>
                  <a:gd name="connsiteX82" fmla="*/ 610167 w 1291787"/>
                  <a:gd name="connsiteY82" fmla="*/ 529064 h 617897"/>
                  <a:gd name="connsiteX83" fmla="*/ 598581 w 1291787"/>
                  <a:gd name="connsiteY83" fmla="*/ 515560 h 617897"/>
                  <a:gd name="connsiteX84" fmla="*/ 579284 w 1291787"/>
                  <a:gd name="connsiteY84" fmla="*/ 494326 h 617897"/>
                  <a:gd name="connsiteX85" fmla="*/ 575409 w 1291787"/>
                  <a:gd name="connsiteY85" fmla="*/ 492388 h 617897"/>
                  <a:gd name="connsiteX86" fmla="*/ 571553 w 1291787"/>
                  <a:gd name="connsiteY86" fmla="*/ 490451 h 617897"/>
                  <a:gd name="connsiteX87" fmla="*/ 525209 w 1291787"/>
                  <a:gd name="connsiteY87" fmla="*/ 471134 h 617897"/>
                  <a:gd name="connsiteX88" fmla="*/ 521353 w 1291787"/>
                  <a:gd name="connsiteY88" fmla="*/ 469216 h 617897"/>
                  <a:gd name="connsiteX89" fmla="*/ 517478 w 1291787"/>
                  <a:gd name="connsiteY89" fmla="*/ 467278 h 617897"/>
                  <a:gd name="connsiteX90" fmla="*/ 511705 w 1291787"/>
                  <a:gd name="connsiteY90" fmla="*/ 463423 h 617897"/>
                  <a:gd name="connsiteX91" fmla="*/ 475009 w 1291787"/>
                  <a:gd name="connsiteY91" fmla="*/ 419016 h 617897"/>
                  <a:gd name="connsiteX92" fmla="*/ 471154 w 1291787"/>
                  <a:gd name="connsiteY92" fmla="*/ 409348 h 617897"/>
                  <a:gd name="connsiteX93" fmla="*/ 469216 w 1291787"/>
                  <a:gd name="connsiteY93" fmla="*/ 401637 h 617897"/>
                  <a:gd name="connsiteX94" fmla="*/ 465361 w 1291787"/>
                  <a:gd name="connsiteY94" fmla="*/ 397762 h 617897"/>
                  <a:gd name="connsiteX95" fmla="*/ 424809 w 1291787"/>
                  <a:gd name="connsiteY95" fmla="*/ 370734 h 617897"/>
                  <a:gd name="connsiteX96" fmla="*/ 388114 w 1291787"/>
                  <a:gd name="connsiteY96" fmla="*/ 386196 h 617897"/>
                  <a:gd name="connsiteX97" fmla="*/ 384258 w 1291787"/>
                  <a:gd name="connsiteY97" fmla="*/ 388114 h 617897"/>
                  <a:gd name="connsiteX98" fmla="*/ 382321 w 1291787"/>
                  <a:gd name="connsiteY98" fmla="*/ 391969 h 617897"/>
                  <a:gd name="connsiteX99" fmla="*/ 376528 w 1291787"/>
                  <a:gd name="connsiteY99" fmla="*/ 393907 h 617897"/>
                  <a:gd name="connsiteX100" fmla="*/ 368797 w 1291787"/>
                  <a:gd name="connsiteY100" fmla="*/ 401637 h 617897"/>
                  <a:gd name="connsiteX101" fmla="*/ 357230 w 1291787"/>
                  <a:gd name="connsiteY101" fmla="*/ 417079 h 617897"/>
                  <a:gd name="connsiteX102" fmla="*/ 341769 w 1291787"/>
                  <a:gd name="connsiteY102" fmla="*/ 422872 h 617897"/>
                  <a:gd name="connsiteX103" fmla="*/ 316679 w 1291787"/>
                  <a:gd name="connsiteY103" fmla="*/ 440251 h 617897"/>
                  <a:gd name="connsiteX104" fmla="*/ 278046 w 1291787"/>
                  <a:gd name="connsiteY104" fmla="*/ 428665 h 617897"/>
                  <a:gd name="connsiteX105" fmla="*/ 260667 w 1291787"/>
                  <a:gd name="connsiteY105" fmla="*/ 426727 h 617897"/>
                  <a:gd name="connsiteX106" fmla="*/ 220116 w 1291787"/>
                  <a:gd name="connsiteY106" fmla="*/ 415141 h 617897"/>
                  <a:gd name="connsiteX107" fmla="*/ 210467 w 1291787"/>
                  <a:gd name="connsiteY107" fmla="*/ 413223 h 617897"/>
                  <a:gd name="connsiteX108" fmla="*/ 179584 w 1291787"/>
                  <a:gd name="connsiteY108" fmla="*/ 405493 h 617897"/>
                  <a:gd name="connsiteX109" fmla="*/ 175709 w 1291787"/>
                  <a:gd name="connsiteY109" fmla="*/ 411286 h 617897"/>
                  <a:gd name="connsiteX110" fmla="*/ 189233 w 1291787"/>
                  <a:gd name="connsiteY110" fmla="*/ 444106 h 617897"/>
                  <a:gd name="connsiteX111" fmla="*/ 193088 w 1291787"/>
                  <a:gd name="connsiteY111" fmla="*/ 453774 h 617897"/>
                  <a:gd name="connsiteX112" fmla="*/ 195026 w 1291787"/>
                  <a:gd name="connsiteY112" fmla="*/ 461485 h 617897"/>
                  <a:gd name="connsiteX113" fmla="*/ 196963 w 1291787"/>
                  <a:gd name="connsiteY113" fmla="*/ 505912 h 617897"/>
                  <a:gd name="connsiteX114" fmla="*/ 189233 w 1291787"/>
                  <a:gd name="connsiteY114" fmla="*/ 515560 h 617897"/>
                  <a:gd name="connsiteX115" fmla="*/ 156412 w 1291787"/>
                  <a:gd name="connsiteY115" fmla="*/ 554174 h 617897"/>
                  <a:gd name="connsiteX116" fmla="*/ 154474 w 1291787"/>
                  <a:gd name="connsiteY116" fmla="*/ 561905 h 617897"/>
                  <a:gd name="connsiteX117" fmla="*/ 121654 w 1291787"/>
                  <a:gd name="connsiteY117" fmla="*/ 602456 h 617897"/>
                  <a:gd name="connsiteX118" fmla="*/ 83040 w 1291787"/>
                  <a:gd name="connsiteY118" fmla="*/ 604374 h 617897"/>
                  <a:gd name="connsiteX119" fmla="*/ 73372 w 1291787"/>
                  <a:gd name="connsiteY119" fmla="*/ 602456 h 617897"/>
                  <a:gd name="connsiteX120" fmla="*/ 54055 w 1291787"/>
                  <a:gd name="connsiteY120" fmla="*/ 590870 h 617897"/>
                  <a:gd name="connsiteX121" fmla="*/ 40551 w 1291787"/>
                  <a:gd name="connsiteY121" fmla="*/ 583139 h 617897"/>
                  <a:gd name="connsiteX122" fmla="*/ 25110 w 1291787"/>
                  <a:gd name="connsiteY122" fmla="*/ 529064 h 617897"/>
                  <a:gd name="connsiteX123" fmla="*/ 23172 w 1291787"/>
                  <a:gd name="connsiteY123" fmla="*/ 521353 h 617897"/>
                  <a:gd name="connsiteX124" fmla="*/ 27028 w 1291787"/>
                  <a:gd name="connsiteY124" fmla="*/ 500099 h 617897"/>
                  <a:gd name="connsiteX125" fmla="*/ 42489 w 1291787"/>
                  <a:gd name="connsiteY125" fmla="*/ 478865 h 617897"/>
                  <a:gd name="connsiteX126" fmla="*/ 63723 w 1291787"/>
                  <a:gd name="connsiteY126" fmla="*/ 463423 h 617897"/>
                  <a:gd name="connsiteX127" fmla="*/ 61786 w 1291787"/>
                  <a:gd name="connsiteY127" fmla="*/ 426727 h 617897"/>
                  <a:gd name="connsiteX128" fmla="*/ 86895 w 1291787"/>
                  <a:gd name="connsiteY128" fmla="*/ 401637 h 617897"/>
                  <a:gd name="connsiteX129" fmla="*/ 90751 w 1291787"/>
                  <a:gd name="connsiteY129" fmla="*/ 395844 h 617897"/>
                  <a:gd name="connsiteX130" fmla="*/ 90751 w 1291787"/>
                  <a:gd name="connsiteY130" fmla="*/ 368816 h 617897"/>
                  <a:gd name="connsiteX131" fmla="*/ 94606 w 1291787"/>
                  <a:gd name="connsiteY131" fmla="*/ 359148 h 617897"/>
                  <a:gd name="connsiteX132" fmla="*/ 94606 w 1291787"/>
                  <a:gd name="connsiteY132" fmla="*/ 330183 h 617897"/>
                  <a:gd name="connsiteX133" fmla="*/ 98482 w 1291787"/>
                  <a:gd name="connsiteY133" fmla="*/ 322472 h 617897"/>
                  <a:gd name="connsiteX134" fmla="*/ 98482 w 1291787"/>
                  <a:gd name="connsiteY134" fmla="*/ 287714 h 617897"/>
                  <a:gd name="connsiteX135" fmla="*/ 96544 w 1291787"/>
                  <a:gd name="connsiteY135" fmla="*/ 279983 h 617897"/>
                  <a:gd name="connsiteX136" fmla="*/ 81102 w 1291787"/>
                  <a:gd name="connsiteY136" fmla="*/ 249100 h 617897"/>
                  <a:gd name="connsiteX137" fmla="*/ 75309 w 1291787"/>
                  <a:gd name="connsiteY137" fmla="*/ 243288 h 617897"/>
                  <a:gd name="connsiteX138" fmla="*/ 54055 w 1291787"/>
                  <a:gd name="connsiteY138" fmla="*/ 241370 h 617897"/>
                  <a:gd name="connsiteX139" fmla="*/ 44407 w 1291787"/>
                  <a:gd name="connsiteY139" fmla="*/ 243288 h 617897"/>
                  <a:gd name="connsiteX140" fmla="*/ 21235 w 1291787"/>
                  <a:gd name="connsiteY140" fmla="*/ 233639 h 617897"/>
                  <a:gd name="connsiteX141" fmla="*/ 9649 w 1291787"/>
                  <a:gd name="connsiteY141" fmla="*/ 225909 h 617897"/>
                  <a:gd name="connsiteX142" fmla="*/ 5793 w 1291787"/>
                  <a:gd name="connsiteY142" fmla="*/ 220135 h 617897"/>
                  <a:gd name="connsiteX143" fmla="*/ 1938 w 1291787"/>
                  <a:gd name="connsiteY143" fmla="*/ 216260 h 617897"/>
                  <a:gd name="connsiteX144" fmla="*/ 3855 w 1291787"/>
                  <a:gd name="connsiteY144" fmla="*/ 191170 h 617897"/>
                  <a:gd name="connsiteX145" fmla="*/ 0 w 1291787"/>
                  <a:gd name="connsiteY145" fmla="*/ 150619 h 617897"/>
                  <a:gd name="connsiteX146" fmla="*/ 0 w 1291787"/>
                  <a:gd name="connsiteY146" fmla="*/ 146744 h 617897"/>
                  <a:gd name="connsiteX147" fmla="*/ 3855 w 1291787"/>
                  <a:gd name="connsiteY147" fmla="*/ 142888 h 617897"/>
                  <a:gd name="connsiteX148" fmla="*/ 9649 w 1291787"/>
                  <a:gd name="connsiteY148" fmla="*/ 135158 h 617897"/>
                  <a:gd name="connsiteX149" fmla="*/ 28965 w 1291787"/>
                  <a:gd name="connsiteY149" fmla="*/ 127447 h 617897"/>
                  <a:gd name="connsiteX150" fmla="*/ 32821 w 1291787"/>
                  <a:gd name="connsiteY150" fmla="*/ 125509 h 617897"/>
                  <a:gd name="connsiteX151" fmla="*/ 36696 w 1291787"/>
                  <a:gd name="connsiteY151" fmla="*/ 121654 h 617897"/>
                  <a:gd name="connsiteX152" fmla="*/ 42489 w 1291787"/>
                  <a:gd name="connsiteY152" fmla="*/ 88813 h 617897"/>
                  <a:gd name="connsiteX153" fmla="*/ 48282 w 1291787"/>
                  <a:gd name="connsiteY153" fmla="*/ 86895 h 617897"/>
                  <a:gd name="connsiteX154" fmla="*/ 52137 w 1291787"/>
                  <a:gd name="connsiteY154" fmla="*/ 84958 h 617897"/>
                  <a:gd name="connsiteX155" fmla="*/ 65641 w 1291787"/>
                  <a:gd name="connsiteY155" fmla="*/ 67579 h 617897"/>
                  <a:gd name="connsiteX156" fmla="*/ 63723 w 1291787"/>
                  <a:gd name="connsiteY156" fmla="*/ 65641 h 617897"/>
                  <a:gd name="connsiteX157" fmla="*/ 61786 w 1291787"/>
                  <a:gd name="connsiteY157" fmla="*/ 61786 h 617897"/>
                  <a:gd name="connsiteX158" fmla="*/ 59868 w 1291787"/>
                  <a:gd name="connsiteY158" fmla="*/ 59868 h 617897"/>
                  <a:gd name="connsiteX159" fmla="*/ 54055 w 1291787"/>
                  <a:gd name="connsiteY159" fmla="*/ 42489 h 617897"/>
                  <a:gd name="connsiteX160" fmla="*/ 52137 w 1291787"/>
                  <a:gd name="connsiteY160" fmla="*/ 40551 h 617897"/>
                  <a:gd name="connsiteX161" fmla="*/ 54055 w 1291787"/>
                  <a:gd name="connsiteY161" fmla="*/ 25110 h 617897"/>
                  <a:gd name="connsiteX162" fmla="*/ 63723 w 1291787"/>
                  <a:gd name="connsiteY162" fmla="*/ 17379 h 617897"/>
                  <a:gd name="connsiteX163" fmla="*/ 71434 w 1291787"/>
                  <a:gd name="connsiteY163" fmla="*/ 13524 h 617897"/>
                  <a:gd name="connsiteX164" fmla="*/ 73372 w 1291787"/>
                  <a:gd name="connsiteY164" fmla="*/ 9649 h 617897"/>
                  <a:gd name="connsiteX165" fmla="*/ 113923 w 1291787"/>
                  <a:gd name="connsiteY165" fmla="*/ 23172 h 617897"/>
                  <a:gd name="connsiteX166" fmla="*/ 137095 w 1291787"/>
                  <a:gd name="connsiteY166" fmla="*/ 32821 h 617897"/>
                  <a:gd name="connsiteX167" fmla="*/ 144826 w 1291787"/>
                  <a:gd name="connsiteY167" fmla="*/ 36696 h 617897"/>
                  <a:gd name="connsiteX168" fmla="*/ 195026 w 1291787"/>
                  <a:gd name="connsiteY168" fmla="*/ 46344 h 617897"/>
                  <a:gd name="connsiteX169" fmla="*/ 198881 w 1291787"/>
                  <a:gd name="connsiteY169" fmla="*/ 46344 h 617897"/>
                  <a:gd name="connsiteX170" fmla="*/ 241370 w 1291787"/>
                  <a:gd name="connsiteY170" fmla="*/ 61786 h 617897"/>
                  <a:gd name="connsiteX171" fmla="*/ 245225 w 1291787"/>
                  <a:gd name="connsiteY171" fmla="*/ 63723 h 617897"/>
                  <a:gd name="connsiteX172" fmla="*/ 247163 w 1291787"/>
                  <a:gd name="connsiteY172" fmla="*/ 63723 h 617897"/>
                  <a:gd name="connsiteX173" fmla="*/ 279984 w 1291787"/>
                  <a:gd name="connsiteY173" fmla="*/ 46344 h 617897"/>
                  <a:gd name="connsiteX174" fmla="*/ 283839 w 1291787"/>
                  <a:gd name="connsiteY174" fmla="*/ 46344 h 617897"/>
                  <a:gd name="connsiteX175" fmla="*/ 297363 w 1291787"/>
                  <a:gd name="connsiteY175" fmla="*/ 40551 h 617897"/>
                  <a:gd name="connsiteX176" fmla="*/ 303156 w 1291787"/>
                  <a:gd name="connsiteY176" fmla="*/ 38614 h 617897"/>
                  <a:gd name="connsiteX177" fmla="*/ 332121 w 1291787"/>
                  <a:gd name="connsiteY177" fmla="*/ 52137 h 617897"/>
                  <a:gd name="connsiteX178" fmla="*/ 334039 w 1291787"/>
                  <a:gd name="connsiteY178" fmla="*/ 57930 h 617897"/>
                  <a:gd name="connsiteX179" fmla="*/ 335976 w 1291787"/>
                  <a:gd name="connsiteY179" fmla="*/ 59868 h 617897"/>
                  <a:gd name="connsiteX180" fmla="*/ 388114 w 1291787"/>
                  <a:gd name="connsiteY180" fmla="*/ 61786 h 617897"/>
                  <a:gd name="connsiteX181" fmla="*/ 393907 w 1291787"/>
                  <a:gd name="connsiteY181" fmla="*/ 63723 h 617897"/>
                  <a:gd name="connsiteX182" fmla="*/ 409348 w 1291787"/>
                  <a:gd name="connsiteY182" fmla="*/ 48282 h 617897"/>
                  <a:gd name="connsiteX183" fmla="*/ 413223 w 1291787"/>
                  <a:gd name="connsiteY183" fmla="*/ 42489 h 617897"/>
                  <a:gd name="connsiteX184" fmla="*/ 417079 w 1291787"/>
                  <a:gd name="connsiteY184" fmla="*/ 27028 h 617897"/>
                  <a:gd name="connsiteX185" fmla="*/ 457630 w 1291787"/>
                  <a:gd name="connsiteY185" fmla="*/ 11586 h 617897"/>
                  <a:gd name="connsiteX186" fmla="*/ 461485 w 1291787"/>
                  <a:gd name="connsiteY186" fmla="*/ 11586 h 617897"/>
                  <a:gd name="connsiteX187" fmla="*/ 473072 w 1291787"/>
                  <a:gd name="connsiteY187" fmla="*/ 13524 h 617897"/>
                  <a:gd name="connsiteX188" fmla="*/ 496244 w 1291787"/>
                  <a:gd name="connsiteY188" fmla="*/ 19317 h 617897"/>
                  <a:gd name="connsiteX189" fmla="*/ 505912 w 1291787"/>
                  <a:gd name="connsiteY189" fmla="*/ 1938 h 617897"/>
                  <a:gd name="connsiteX190" fmla="*/ 507830 w 1291787"/>
                  <a:gd name="connsiteY190" fmla="*/ 0 h 617897"/>
                  <a:gd name="connsiteX191" fmla="*/ 525209 w 1291787"/>
                  <a:gd name="connsiteY191" fmla="*/ 7731 h 617897"/>
                  <a:gd name="connsiteX192" fmla="*/ 525209 w 1291787"/>
                  <a:gd name="connsiteY192" fmla="*/ 11586 h 617897"/>
                  <a:gd name="connsiteX193" fmla="*/ 527146 w 1291787"/>
                  <a:gd name="connsiteY193" fmla="*/ 17379 h 617897"/>
                  <a:gd name="connsiteX194" fmla="*/ 536795 w 1291787"/>
                  <a:gd name="connsiteY194" fmla="*/ 27028 h 617897"/>
                  <a:gd name="connsiteX195" fmla="*/ 558030 w 1291787"/>
                  <a:gd name="connsiteY195" fmla="*/ 25110 h 617897"/>
                  <a:gd name="connsiteX196" fmla="*/ 559967 w 1291787"/>
                  <a:gd name="connsiteY196" fmla="*/ 27028 h 617897"/>
                  <a:gd name="connsiteX197" fmla="*/ 575409 w 1291787"/>
                  <a:gd name="connsiteY197" fmla="*/ 21235 h 617897"/>
                  <a:gd name="connsiteX198" fmla="*/ 579284 w 1291787"/>
                  <a:gd name="connsiteY198" fmla="*/ 21235 h 617897"/>
                  <a:gd name="connsiteX199" fmla="*/ 585077 w 1291787"/>
                  <a:gd name="connsiteY199" fmla="*/ 19317 h 617897"/>
                  <a:gd name="connsiteX200" fmla="*/ 606311 w 1291787"/>
                  <a:gd name="connsiteY200" fmla="*/ 25110 h 617897"/>
                  <a:gd name="connsiteX201" fmla="*/ 614022 w 1291787"/>
                  <a:gd name="connsiteY201" fmla="*/ 32821 h 617897"/>
                  <a:gd name="connsiteX202" fmla="*/ 639132 w 1291787"/>
                  <a:gd name="connsiteY202" fmla="*/ 61786 h 617897"/>
                  <a:gd name="connsiteX203" fmla="*/ 642987 w 1291787"/>
                  <a:gd name="connsiteY203" fmla="*/ 65641 h 617897"/>
                  <a:gd name="connsiteX204" fmla="*/ 675828 w 1291787"/>
                  <a:gd name="connsiteY204" fmla="*/ 77227 h 617897"/>
                  <a:gd name="connsiteX205" fmla="*/ 679683 w 1291787"/>
                  <a:gd name="connsiteY205" fmla="*/ 79165 h 617897"/>
                  <a:gd name="connsiteX206" fmla="*/ 683539 w 1291787"/>
                  <a:gd name="connsiteY206" fmla="*/ 81102 h 617897"/>
                  <a:gd name="connsiteX207" fmla="*/ 693207 w 1291787"/>
                  <a:gd name="connsiteY207" fmla="*/ 81102 h 617897"/>
                  <a:gd name="connsiteX208" fmla="*/ 733758 w 1291787"/>
                  <a:gd name="connsiteY208" fmla="*/ 79165 h 617897"/>
                  <a:gd name="connsiteX209" fmla="*/ 741469 w 1291787"/>
                  <a:gd name="connsiteY209" fmla="*/ 86895 h 617897"/>
                  <a:gd name="connsiteX210" fmla="*/ 743407 w 1291787"/>
                  <a:gd name="connsiteY210" fmla="*/ 88813 h 617897"/>
                  <a:gd name="connsiteX211" fmla="*/ 753055 w 1291787"/>
                  <a:gd name="connsiteY211" fmla="*/ 117779 h 617897"/>
                  <a:gd name="connsiteX212" fmla="*/ 754993 w 1291787"/>
                  <a:gd name="connsiteY212" fmla="*/ 127447 h 617897"/>
                  <a:gd name="connsiteX213" fmla="*/ 756911 w 1291787"/>
                  <a:gd name="connsiteY213" fmla="*/ 129365 h 617897"/>
                  <a:gd name="connsiteX214" fmla="*/ 772372 w 1291787"/>
                  <a:gd name="connsiteY214" fmla="*/ 146744 h 617897"/>
                  <a:gd name="connsiteX215" fmla="*/ 809048 w 1291787"/>
                  <a:gd name="connsiteY215" fmla="*/ 164123 h 617897"/>
                  <a:gd name="connsiteX216" fmla="*/ 812923 w 1291787"/>
                  <a:gd name="connsiteY216" fmla="*/ 167998 h 617897"/>
                  <a:gd name="connsiteX217" fmla="*/ 814841 w 1291787"/>
                  <a:gd name="connsiteY217" fmla="*/ 171853 h 617897"/>
                  <a:gd name="connsiteX218" fmla="*/ 818716 w 1291787"/>
                  <a:gd name="connsiteY218" fmla="*/ 173791 h 617897"/>
                  <a:gd name="connsiteX219" fmla="*/ 841888 w 1291787"/>
                  <a:gd name="connsiteY219" fmla="*/ 175709 h 617897"/>
                  <a:gd name="connsiteX220" fmla="*/ 847681 w 1291787"/>
                  <a:gd name="connsiteY220" fmla="*/ 177646 h 617897"/>
                  <a:gd name="connsiteX221" fmla="*/ 851537 w 1291787"/>
                  <a:gd name="connsiteY221" fmla="*/ 177646 h 617897"/>
                  <a:gd name="connsiteX222" fmla="*/ 866978 w 1291787"/>
                  <a:gd name="connsiteY222" fmla="*/ 175709 h 617897"/>
                  <a:gd name="connsiteX223" fmla="*/ 880502 w 1291787"/>
                  <a:gd name="connsiteY223" fmla="*/ 177646 h 617897"/>
                  <a:gd name="connsiteX224" fmla="*/ 909467 w 1291787"/>
                  <a:gd name="connsiteY224" fmla="*/ 175709 h 617897"/>
                  <a:gd name="connsiteX225" fmla="*/ 921053 w 1291787"/>
                  <a:gd name="connsiteY225" fmla="*/ 173791 h 617897"/>
                  <a:gd name="connsiteX226" fmla="*/ 932639 w 1291787"/>
                  <a:gd name="connsiteY226" fmla="*/ 167998 h 617897"/>
                  <a:gd name="connsiteX227" fmla="*/ 946143 w 1291787"/>
                  <a:gd name="connsiteY227" fmla="*/ 166060 h 617897"/>
                  <a:gd name="connsiteX228" fmla="*/ 961604 w 1291787"/>
                  <a:gd name="connsiteY228" fmla="*/ 164123 h 617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</a:cxnLst>
                <a:rect l="l" t="t" r="r" b="b"/>
                <a:pathLst>
                  <a:path w="1291787" h="617897">
                    <a:moveTo>
                      <a:pt x="961604" y="164123"/>
                    </a:moveTo>
                    <a:lnTo>
                      <a:pt x="980901" y="164123"/>
                    </a:lnTo>
                    <a:lnTo>
                      <a:pt x="990569" y="166060"/>
                    </a:lnTo>
                    <a:lnTo>
                      <a:pt x="1015659" y="169916"/>
                    </a:lnTo>
                    <a:lnTo>
                      <a:pt x="1038832" y="187295"/>
                    </a:lnTo>
                    <a:lnTo>
                      <a:pt x="1081320" y="198881"/>
                    </a:lnTo>
                    <a:lnTo>
                      <a:pt x="1089031" y="204674"/>
                    </a:lnTo>
                    <a:lnTo>
                      <a:pt x="1104493" y="237495"/>
                    </a:lnTo>
                    <a:lnTo>
                      <a:pt x="1110286" y="241370"/>
                    </a:lnTo>
                    <a:lnTo>
                      <a:pt x="1139251" y="264542"/>
                    </a:lnTo>
                    <a:lnTo>
                      <a:pt x="1141169" y="254874"/>
                    </a:lnTo>
                    <a:lnTo>
                      <a:pt x="1166278" y="258749"/>
                    </a:lnTo>
                    <a:lnTo>
                      <a:pt x="1189450" y="279983"/>
                    </a:lnTo>
                    <a:lnTo>
                      <a:pt x="1212623" y="299300"/>
                    </a:lnTo>
                    <a:lnTo>
                      <a:pt x="1231920" y="332121"/>
                    </a:lnTo>
                    <a:lnTo>
                      <a:pt x="1243525" y="335976"/>
                    </a:lnTo>
                    <a:lnTo>
                      <a:pt x="1264760" y="364941"/>
                    </a:lnTo>
                    <a:lnTo>
                      <a:pt x="1291787" y="390051"/>
                    </a:lnTo>
                    <a:lnTo>
                      <a:pt x="1291787" y="415141"/>
                    </a:lnTo>
                    <a:lnTo>
                      <a:pt x="1282139" y="432520"/>
                    </a:lnTo>
                    <a:lnTo>
                      <a:pt x="1274408" y="438313"/>
                    </a:lnTo>
                    <a:lnTo>
                      <a:pt x="1268615" y="467278"/>
                    </a:lnTo>
                    <a:lnTo>
                      <a:pt x="1287912" y="471134"/>
                    </a:lnTo>
                    <a:lnTo>
                      <a:pt x="1237713" y="473071"/>
                    </a:lnTo>
                    <a:lnTo>
                      <a:pt x="1233857" y="473071"/>
                    </a:lnTo>
                    <a:lnTo>
                      <a:pt x="1224209" y="475009"/>
                    </a:lnTo>
                    <a:lnTo>
                      <a:pt x="1214541" y="482740"/>
                    </a:lnTo>
                    <a:lnTo>
                      <a:pt x="1208748" y="494326"/>
                    </a:lnTo>
                    <a:lnTo>
                      <a:pt x="1208748" y="498181"/>
                    </a:lnTo>
                    <a:lnTo>
                      <a:pt x="1199099" y="519416"/>
                    </a:lnTo>
                    <a:lnTo>
                      <a:pt x="1197181" y="521353"/>
                    </a:lnTo>
                    <a:lnTo>
                      <a:pt x="1197181" y="525209"/>
                    </a:lnTo>
                    <a:lnTo>
                      <a:pt x="1164341" y="556111"/>
                    </a:lnTo>
                    <a:lnTo>
                      <a:pt x="1158548" y="558029"/>
                    </a:lnTo>
                    <a:lnTo>
                      <a:pt x="1152755" y="558029"/>
                    </a:lnTo>
                    <a:lnTo>
                      <a:pt x="1121872" y="550318"/>
                    </a:lnTo>
                    <a:lnTo>
                      <a:pt x="1119934" y="548381"/>
                    </a:lnTo>
                    <a:lnTo>
                      <a:pt x="1096762" y="523271"/>
                    </a:lnTo>
                    <a:lnTo>
                      <a:pt x="1090969" y="517478"/>
                    </a:lnTo>
                    <a:lnTo>
                      <a:pt x="1044625" y="503974"/>
                    </a:lnTo>
                    <a:lnTo>
                      <a:pt x="1006011" y="521353"/>
                    </a:lnTo>
                    <a:lnTo>
                      <a:pt x="994425" y="517478"/>
                    </a:lnTo>
                    <a:lnTo>
                      <a:pt x="978983" y="513623"/>
                    </a:lnTo>
                    <a:lnTo>
                      <a:pt x="975108" y="511685"/>
                    </a:lnTo>
                    <a:lnTo>
                      <a:pt x="973190" y="509767"/>
                    </a:lnTo>
                    <a:lnTo>
                      <a:pt x="957729" y="503974"/>
                    </a:lnTo>
                    <a:lnTo>
                      <a:pt x="951936" y="503974"/>
                    </a:lnTo>
                    <a:lnTo>
                      <a:pt x="948081" y="505912"/>
                    </a:lnTo>
                    <a:lnTo>
                      <a:pt x="944225" y="505912"/>
                    </a:lnTo>
                    <a:lnTo>
                      <a:pt x="930702" y="498181"/>
                    </a:lnTo>
                    <a:lnTo>
                      <a:pt x="926846" y="494326"/>
                    </a:lnTo>
                    <a:lnTo>
                      <a:pt x="922971" y="492388"/>
                    </a:lnTo>
                    <a:lnTo>
                      <a:pt x="876646" y="480802"/>
                    </a:lnTo>
                    <a:lnTo>
                      <a:pt x="872771" y="482740"/>
                    </a:lnTo>
                    <a:lnTo>
                      <a:pt x="868916" y="484657"/>
                    </a:lnTo>
                    <a:lnTo>
                      <a:pt x="843806" y="500099"/>
                    </a:lnTo>
                    <a:lnTo>
                      <a:pt x="836095" y="500099"/>
                    </a:lnTo>
                    <a:lnTo>
                      <a:pt x="832220" y="502037"/>
                    </a:lnTo>
                    <a:lnTo>
                      <a:pt x="803255" y="498181"/>
                    </a:lnTo>
                    <a:lnTo>
                      <a:pt x="801337" y="498181"/>
                    </a:lnTo>
                    <a:lnTo>
                      <a:pt x="797462" y="500099"/>
                    </a:lnTo>
                    <a:lnTo>
                      <a:pt x="795544" y="502037"/>
                    </a:lnTo>
                    <a:lnTo>
                      <a:pt x="783958" y="515560"/>
                    </a:lnTo>
                    <a:lnTo>
                      <a:pt x="780083" y="517478"/>
                    </a:lnTo>
                    <a:lnTo>
                      <a:pt x="776227" y="521353"/>
                    </a:lnTo>
                    <a:lnTo>
                      <a:pt x="772372" y="523271"/>
                    </a:lnTo>
                    <a:lnTo>
                      <a:pt x="768497" y="527146"/>
                    </a:lnTo>
                    <a:lnTo>
                      <a:pt x="754993" y="548381"/>
                    </a:lnTo>
                    <a:lnTo>
                      <a:pt x="751137" y="552236"/>
                    </a:lnTo>
                    <a:lnTo>
                      <a:pt x="747262" y="558029"/>
                    </a:lnTo>
                    <a:lnTo>
                      <a:pt x="733758" y="585077"/>
                    </a:lnTo>
                    <a:lnTo>
                      <a:pt x="731820" y="590870"/>
                    </a:lnTo>
                    <a:lnTo>
                      <a:pt x="729883" y="594725"/>
                    </a:lnTo>
                    <a:lnTo>
                      <a:pt x="710586" y="615960"/>
                    </a:lnTo>
                    <a:lnTo>
                      <a:pt x="706711" y="617897"/>
                    </a:lnTo>
                    <a:lnTo>
                      <a:pt x="702855" y="617897"/>
                    </a:lnTo>
                    <a:lnTo>
                      <a:pt x="691269" y="615960"/>
                    </a:lnTo>
                    <a:lnTo>
                      <a:pt x="671953" y="592788"/>
                    </a:lnTo>
                    <a:lnTo>
                      <a:pt x="670035" y="588932"/>
                    </a:lnTo>
                    <a:lnTo>
                      <a:pt x="668097" y="583139"/>
                    </a:lnTo>
                    <a:lnTo>
                      <a:pt x="621753" y="538732"/>
                    </a:lnTo>
                    <a:lnTo>
                      <a:pt x="619835" y="534877"/>
                    </a:lnTo>
                    <a:lnTo>
                      <a:pt x="610167" y="529064"/>
                    </a:lnTo>
                    <a:lnTo>
                      <a:pt x="598581" y="515560"/>
                    </a:lnTo>
                    <a:lnTo>
                      <a:pt x="579284" y="494326"/>
                    </a:lnTo>
                    <a:lnTo>
                      <a:pt x="575409" y="492388"/>
                    </a:lnTo>
                    <a:lnTo>
                      <a:pt x="571553" y="490451"/>
                    </a:lnTo>
                    <a:lnTo>
                      <a:pt x="525209" y="471134"/>
                    </a:lnTo>
                    <a:lnTo>
                      <a:pt x="521353" y="469216"/>
                    </a:lnTo>
                    <a:lnTo>
                      <a:pt x="517478" y="467278"/>
                    </a:lnTo>
                    <a:lnTo>
                      <a:pt x="511705" y="463423"/>
                    </a:lnTo>
                    <a:lnTo>
                      <a:pt x="475009" y="419016"/>
                    </a:lnTo>
                    <a:lnTo>
                      <a:pt x="471154" y="409348"/>
                    </a:lnTo>
                    <a:lnTo>
                      <a:pt x="469216" y="401637"/>
                    </a:lnTo>
                    <a:lnTo>
                      <a:pt x="465361" y="397762"/>
                    </a:lnTo>
                    <a:lnTo>
                      <a:pt x="424809" y="370734"/>
                    </a:lnTo>
                    <a:lnTo>
                      <a:pt x="388114" y="386196"/>
                    </a:lnTo>
                    <a:lnTo>
                      <a:pt x="384258" y="388114"/>
                    </a:lnTo>
                    <a:lnTo>
                      <a:pt x="382321" y="391969"/>
                    </a:lnTo>
                    <a:lnTo>
                      <a:pt x="376528" y="393907"/>
                    </a:lnTo>
                    <a:lnTo>
                      <a:pt x="368797" y="401637"/>
                    </a:lnTo>
                    <a:lnTo>
                      <a:pt x="357230" y="417079"/>
                    </a:lnTo>
                    <a:lnTo>
                      <a:pt x="341769" y="422872"/>
                    </a:lnTo>
                    <a:lnTo>
                      <a:pt x="316679" y="440251"/>
                    </a:lnTo>
                    <a:lnTo>
                      <a:pt x="278046" y="428665"/>
                    </a:lnTo>
                    <a:lnTo>
                      <a:pt x="260667" y="426727"/>
                    </a:lnTo>
                    <a:lnTo>
                      <a:pt x="220116" y="415141"/>
                    </a:lnTo>
                    <a:lnTo>
                      <a:pt x="210467" y="413223"/>
                    </a:lnTo>
                    <a:lnTo>
                      <a:pt x="179584" y="405493"/>
                    </a:lnTo>
                    <a:lnTo>
                      <a:pt x="175709" y="411286"/>
                    </a:lnTo>
                    <a:lnTo>
                      <a:pt x="189233" y="444106"/>
                    </a:lnTo>
                    <a:lnTo>
                      <a:pt x="193088" y="453774"/>
                    </a:lnTo>
                    <a:lnTo>
                      <a:pt x="195026" y="461485"/>
                    </a:lnTo>
                    <a:lnTo>
                      <a:pt x="196963" y="505912"/>
                    </a:lnTo>
                    <a:lnTo>
                      <a:pt x="189233" y="515560"/>
                    </a:lnTo>
                    <a:lnTo>
                      <a:pt x="156412" y="554174"/>
                    </a:lnTo>
                    <a:lnTo>
                      <a:pt x="154474" y="561905"/>
                    </a:lnTo>
                    <a:lnTo>
                      <a:pt x="121654" y="602456"/>
                    </a:lnTo>
                    <a:lnTo>
                      <a:pt x="83040" y="604374"/>
                    </a:lnTo>
                    <a:lnTo>
                      <a:pt x="73372" y="602456"/>
                    </a:lnTo>
                    <a:lnTo>
                      <a:pt x="54055" y="590870"/>
                    </a:lnTo>
                    <a:lnTo>
                      <a:pt x="40551" y="583139"/>
                    </a:lnTo>
                    <a:lnTo>
                      <a:pt x="25110" y="529064"/>
                    </a:lnTo>
                    <a:lnTo>
                      <a:pt x="23172" y="521353"/>
                    </a:lnTo>
                    <a:lnTo>
                      <a:pt x="27028" y="500099"/>
                    </a:lnTo>
                    <a:lnTo>
                      <a:pt x="42489" y="478865"/>
                    </a:lnTo>
                    <a:lnTo>
                      <a:pt x="63723" y="463423"/>
                    </a:lnTo>
                    <a:lnTo>
                      <a:pt x="61786" y="426727"/>
                    </a:lnTo>
                    <a:lnTo>
                      <a:pt x="86895" y="401637"/>
                    </a:lnTo>
                    <a:lnTo>
                      <a:pt x="90751" y="395844"/>
                    </a:lnTo>
                    <a:lnTo>
                      <a:pt x="90751" y="368816"/>
                    </a:lnTo>
                    <a:lnTo>
                      <a:pt x="94606" y="359148"/>
                    </a:lnTo>
                    <a:lnTo>
                      <a:pt x="94606" y="330183"/>
                    </a:lnTo>
                    <a:lnTo>
                      <a:pt x="98482" y="322472"/>
                    </a:lnTo>
                    <a:lnTo>
                      <a:pt x="98482" y="287714"/>
                    </a:lnTo>
                    <a:lnTo>
                      <a:pt x="96544" y="279983"/>
                    </a:lnTo>
                    <a:lnTo>
                      <a:pt x="81102" y="249100"/>
                    </a:lnTo>
                    <a:lnTo>
                      <a:pt x="75309" y="243288"/>
                    </a:lnTo>
                    <a:lnTo>
                      <a:pt x="54055" y="241370"/>
                    </a:lnTo>
                    <a:lnTo>
                      <a:pt x="44407" y="243288"/>
                    </a:lnTo>
                    <a:lnTo>
                      <a:pt x="21235" y="233639"/>
                    </a:lnTo>
                    <a:lnTo>
                      <a:pt x="9649" y="225909"/>
                    </a:lnTo>
                    <a:lnTo>
                      <a:pt x="5793" y="220135"/>
                    </a:lnTo>
                    <a:lnTo>
                      <a:pt x="1938" y="216260"/>
                    </a:lnTo>
                    <a:lnTo>
                      <a:pt x="3855" y="191170"/>
                    </a:lnTo>
                    <a:lnTo>
                      <a:pt x="0" y="150619"/>
                    </a:lnTo>
                    <a:lnTo>
                      <a:pt x="0" y="146744"/>
                    </a:lnTo>
                    <a:lnTo>
                      <a:pt x="3855" y="142888"/>
                    </a:lnTo>
                    <a:lnTo>
                      <a:pt x="9649" y="135158"/>
                    </a:lnTo>
                    <a:lnTo>
                      <a:pt x="28965" y="127447"/>
                    </a:lnTo>
                    <a:lnTo>
                      <a:pt x="32821" y="125509"/>
                    </a:lnTo>
                    <a:lnTo>
                      <a:pt x="36696" y="121654"/>
                    </a:lnTo>
                    <a:lnTo>
                      <a:pt x="42489" y="88813"/>
                    </a:lnTo>
                    <a:lnTo>
                      <a:pt x="48282" y="86895"/>
                    </a:lnTo>
                    <a:lnTo>
                      <a:pt x="52137" y="84958"/>
                    </a:lnTo>
                    <a:lnTo>
                      <a:pt x="65641" y="67579"/>
                    </a:lnTo>
                    <a:lnTo>
                      <a:pt x="63723" y="65641"/>
                    </a:lnTo>
                    <a:lnTo>
                      <a:pt x="61786" y="61786"/>
                    </a:lnTo>
                    <a:lnTo>
                      <a:pt x="59868" y="59868"/>
                    </a:lnTo>
                    <a:lnTo>
                      <a:pt x="54055" y="42489"/>
                    </a:lnTo>
                    <a:lnTo>
                      <a:pt x="52137" y="40551"/>
                    </a:lnTo>
                    <a:lnTo>
                      <a:pt x="54055" y="25110"/>
                    </a:lnTo>
                    <a:lnTo>
                      <a:pt x="63723" y="17379"/>
                    </a:lnTo>
                    <a:lnTo>
                      <a:pt x="71434" y="13524"/>
                    </a:lnTo>
                    <a:lnTo>
                      <a:pt x="73372" y="9649"/>
                    </a:lnTo>
                    <a:lnTo>
                      <a:pt x="113923" y="23172"/>
                    </a:lnTo>
                    <a:lnTo>
                      <a:pt x="137095" y="32821"/>
                    </a:lnTo>
                    <a:lnTo>
                      <a:pt x="144826" y="36696"/>
                    </a:lnTo>
                    <a:lnTo>
                      <a:pt x="195026" y="46344"/>
                    </a:lnTo>
                    <a:lnTo>
                      <a:pt x="198881" y="46344"/>
                    </a:lnTo>
                    <a:lnTo>
                      <a:pt x="241370" y="61786"/>
                    </a:lnTo>
                    <a:lnTo>
                      <a:pt x="245225" y="63723"/>
                    </a:lnTo>
                    <a:lnTo>
                      <a:pt x="247163" y="63723"/>
                    </a:lnTo>
                    <a:lnTo>
                      <a:pt x="279984" y="46344"/>
                    </a:lnTo>
                    <a:lnTo>
                      <a:pt x="283839" y="46344"/>
                    </a:lnTo>
                    <a:lnTo>
                      <a:pt x="297363" y="40551"/>
                    </a:lnTo>
                    <a:lnTo>
                      <a:pt x="303156" y="38614"/>
                    </a:lnTo>
                    <a:lnTo>
                      <a:pt x="332121" y="52137"/>
                    </a:lnTo>
                    <a:lnTo>
                      <a:pt x="334039" y="57930"/>
                    </a:lnTo>
                    <a:lnTo>
                      <a:pt x="335976" y="59868"/>
                    </a:lnTo>
                    <a:lnTo>
                      <a:pt x="388114" y="61786"/>
                    </a:lnTo>
                    <a:lnTo>
                      <a:pt x="393907" y="63723"/>
                    </a:lnTo>
                    <a:lnTo>
                      <a:pt x="409348" y="48282"/>
                    </a:lnTo>
                    <a:lnTo>
                      <a:pt x="413223" y="42489"/>
                    </a:lnTo>
                    <a:lnTo>
                      <a:pt x="417079" y="27028"/>
                    </a:lnTo>
                    <a:lnTo>
                      <a:pt x="457630" y="11586"/>
                    </a:lnTo>
                    <a:lnTo>
                      <a:pt x="461485" y="11586"/>
                    </a:lnTo>
                    <a:lnTo>
                      <a:pt x="473072" y="13524"/>
                    </a:lnTo>
                    <a:lnTo>
                      <a:pt x="496244" y="19317"/>
                    </a:lnTo>
                    <a:lnTo>
                      <a:pt x="505912" y="1938"/>
                    </a:lnTo>
                    <a:lnTo>
                      <a:pt x="507830" y="0"/>
                    </a:lnTo>
                    <a:lnTo>
                      <a:pt x="525209" y="7731"/>
                    </a:lnTo>
                    <a:lnTo>
                      <a:pt x="525209" y="11586"/>
                    </a:lnTo>
                    <a:lnTo>
                      <a:pt x="527146" y="17379"/>
                    </a:lnTo>
                    <a:lnTo>
                      <a:pt x="536795" y="27028"/>
                    </a:lnTo>
                    <a:lnTo>
                      <a:pt x="558030" y="25110"/>
                    </a:lnTo>
                    <a:lnTo>
                      <a:pt x="559967" y="27028"/>
                    </a:lnTo>
                    <a:lnTo>
                      <a:pt x="575409" y="21235"/>
                    </a:lnTo>
                    <a:lnTo>
                      <a:pt x="579284" y="21235"/>
                    </a:lnTo>
                    <a:lnTo>
                      <a:pt x="585077" y="19317"/>
                    </a:lnTo>
                    <a:lnTo>
                      <a:pt x="606311" y="25110"/>
                    </a:lnTo>
                    <a:lnTo>
                      <a:pt x="614022" y="32821"/>
                    </a:lnTo>
                    <a:lnTo>
                      <a:pt x="639132" y="61786"/>
                    </a:lnTo>
                    <a:lnTo>
                      <a:pt x="642987" y="65641"/>
                    </a:lnTo>
                    <a:lnTo>
                      <a:pt x="675828" y="77227"/>
                    </a:lnTo>
                    <a:lnTo>
                      <a:pt x="679683" y="79165"/>
                    </a:lnTo>
                    <a:lnTo>
                      <a:pt x="683539" y="81102"/>
                    </a:lnTo>
                    <a:lnTo>
                      <a:pt x="693207" y="81102"/>
                    </a:lnTo>
                    <a:lnTo>
                      <a:pt x="733758" y="79165"/>
                    </a:lnTo>
                    <a:lnTo>
                      <a:pt x="741469" y="86895"/>
                    </a:lnTo>
                    <a:lnTo>
                      <a:pt x="743407" y="88813"/>
                    </a:lnTo>
                    <a:lnTo>
                      <a:pt x="753055" y="117779"/>
                    </a:lnTo>
                    <a:lnTo>
                      <a:pt x="754993" y="127447"/>
                    </a:lnTo>
                    <a:lnTo>
                      <a:pt x="756911" y="129365"/>
                    </a:lnTo>
                    <a:lnTo>
                      <a:pt x="772372" y="146744"/>
                    </a:lnTo>
                    <a:lnTo>
                      <a:pt x="809048" y="164123"/>
                    </a:lnTo>
                    <a:lnTo>
                      <a:pt x="812923" y="167998"/>
                    </a:lnTo>
                    <a:lnTo>
                      <a:pt x="814841" y="171853"/>
                    </a:lnTo>
                    <a:lnTo>
                      <a:pt x="818716" y="173791"/>
                    </a:lnTo>
                    <a:lnTo>
                      <a:pt x="841888" y="175709"/>
                    </a:lnTo>
                    <a:lnTo>
                      <a:pt x="847681" y="177646"/>
                    </a:lnTo>
                    <a:lnTo>
                      <a:pt x="851537" y="177646"/>
                    </a:lnTo>
                    <a:lnTo>
                      <a:pt x="866978" y="175709"/>
                    </a:lnTo>
                    <a:lnTo>
                      <a:pt x="880502" y="177646"/>
                    </a:lnTo>
                    <a:lnTo>
                      <a:pt x="909467" y="175709"/>
                    </a:lnTo>
                    <a:lnTo>
                      <a:pt x="921053" y="173791"/>
                    </a:lnTo>
                    <a:lnTo>
                      <a:pt x="932639" y="167998"/>
                    </a:lnTo>
                    <a:lnTo>
                      <a:pt x="946143" y="166060"/>
                    </a:lnTo>
                    <a:lnTo>
                      <a:pt x="961604" y="164123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6809DAE3-3866-5488-F7DB-AE585E4F2E9E}"/>
                  </a:ext>
                </a:extLst>
              </p:cNvPr>
              <p:cNvSpPr/>
              <p:nvPr/>
            </p:nvSpPr>
            <p:spPr>
              <a:xfrm>
                <a:off x="1543649" y="715487"/>
                <a:ext cx="1417296" cy="1423089"/>
              </a:xfrm>
              <a:custGeom>
                <a:avLst/>
                <a:gdLst>
                  <a:gd name="connsiteX0" fmla="*/ 969315 w 1417296"/>
                  <a:gd name="connsiteY0" fmla="*/ 320535 h 1423089"/>
                  <a:gd name="connsiteX1" fmla="*/ 994425 w 1417296"/>
                  <a:gd name="connsiteY1" fmla="*/ 324390 h 1423089"/>
                  <a:gd name="connsiteX2" fmla="*/ 1000218 w 1417296"/>
                  <a:gd name="connsiteY2" fmla="*/ 324390 h 1423089"/>
                  <a:gd name="connsiteX3" fmla="*/ 1025308 w 1417296"/>
                  <a:gd name="connsiteY3" fmla="*/ 303156 h 1423089"/>
                  <a:gd name="connsiteX4" fmla="*/ 1027245 w 1417296"/>
                  <a:gd name="connsiteY4" fmla="*/ 297363 h 1423089"/>
                  <a:gd name="connsiteX5" fmla="*/ 1050418 w 1417296"/>
                  <a:gd name="connsiteY5" fmla="*/ 279983 h 1423089"/>
                  <a:gd name="connsiteX6" fmla="*/ 1054273 w 1417296"/>
                  <a:gd name="connsiteY6" fmla="*/ 279983 h 1423089"/>
                  <a:gd name="connsiteX7" fmla="*/ 1065859 w 1417296"/>
                  <a:gd name="connsiteY7" fmla="*/ 281921 h 1423089"/>
                  <a:gd name="connsiteX8" fmla="*/ 1098699 w 1417296"/>
                  <a:gd name="connsiteY8" fmla="*/ 274190 h 1423089"/>
                  <a:gd name="connsiteX9" fmla="*/ 1104473 w 1417296"/>
                  <a:gd name="connsiteY9" fmla="*/ 278046 h 1423089"/>
                  <a:gd name="connsiteX10" fmla="*/ 1110285 w 1417296"/>
                  <a:gd name="connsiteY10" fmla="*/ 279983 h 1423089"/>
                  <a:gd name="connsiteX11" fmla="*/ 1135376 w 1417296"/>
                  <a:gd name="connsiteY11" fmla="*/ 297363 h 1423089"/>
                  <a:gd name="connsiteX12" fmla="*/ 1139231 w 1417296"/>
                  <a:gd name="connsiteY12" fmla="*/ 303156 h 1423089"/>
                  <a:gd name="connsiteX13" fmla="*/ 1145024 w 1417296"/>
                  <a:gd name="connsiteY13" fmla="*/ 307011 h 1423089"/>
                  <a:gd name="connsiteX14" fmla="*/ 1179782 w 1417296"/>
                  <a:gd name="connsiteY14" fmla="*/ 326328 h 1423089"/>
                  <a:gd name="connsiteX15" fmla="*/ 1185575 w 1417296"/>
                  <a:gd name="connsiteY15" fmla="*/ 328265 h 1423089"/>
                  <a:gd name="connsiteX16" fmla="*/ 1195243 w 1417296"/>
                  <a:gd name="connsiteY16" fmla="*/ 330183 h 1423089"/>
                  <a:gd name="connsiteX17" fmla="*/ 1226127 w 1417296"/>
                  <a:gd name="connsiteY17" fmla="*/ 345625 h 1423089"/>
                  <a:gd name="connsiteX18" fmla="*/ 1230002 w 1417296"/>
                  <a:gd name="connsiteY18" fmla="*/ 353355 h 1423089"/>
                  <a:gd name="connsiteX19" fmla="*/ 1239650 w 1417296"/>
                  <a:gd name="connsiteY19" fmla="*/ 378465 h 1423089"/>
                  <a:gd name="connsiteX20" fmla="*/ 1237713 w 1417296"/>
                  <a:gd name="connsiteY20" fmla="*/ 384258 h 1423089"/>
                  <a:gd name="connsiteX21" fmla="*/ 1235775 w 1417296"/>
                  <a:gd name="connsiteY21" fmla="*/ 391989 h 1423089"/>
                  <a:gd name="connsiteX22" fmla="*/ 1216478 w 1417296"/>
                  <a:gd name="connsiteY22" fmla="*/ 420934 h 1423089"/>
                  <a:gd name="connsiteX23" fmla="*/ 1212623 w 1417296"/>
                  <a:gd name="connsiteY23" fmla="*/ 426727 h 1423089"/>
                  <a:gd name="connsiteX24" fmla="*/ 1210685 w 1417296"/>
                  <a:gd name="connsiteY24" fmla="*/ 432520 h 1423089"/>
                  <a:gd name="connsiteX25" fmla="*/ 1210685 w 1417296"/>
                  <a:gd name="connsiteY25" fmla="*/ 465360 h 1423089"/>
                  <a:gd name="connsiteX26" fmla="*/ 1214540 w 1417296"/>
                  <a:gd name="connsiteY26" fmla="*/ 467278 h 1423089"/>
                  <a:gd name="connsiteX27" fmla="*/ 1220333 w 1417296"/>
                  <a:gd name="connsiteY27" fmla="*/ 471153 h 1423089"/>
                  <a:gd name="connsiteX28" fmla="*/ 1245443 w 1417296"/>
                  <a:gd name="connsiteY28" fmla="*/ 459567 h 1423089"/>
                  <a:gd name="connsiteX29" fmla="*/ 1251236 w 1417296"/>
                  <a:gd name="connsiteY29" fmla="*/ 455692 h 1423089"/>
                  <a:gd name="connsiteX30" fmla="*/ 1258947 w 1417296"/>
                  <a:gd name="connsiteY30" fmla="*/ 453774 h 1423089"/>
                  <a:gd name="connsiteX31" fmla="*/ 1284057 w 1417296"/>
                  <a:gd name="connsiteY31" fmla="*/ 453774 h 1423089"/>
                  <a:gd name="connsiteX32" fmla="*/ 1289850 w 1417296"/>
                  <a:gd name="connsiteY32" fmla="*/ 457630 h 1423089"/>
                  <a:gd name="connsiteX33" fmla="*/ 1297581 w 1417296"/>
                  <a:gd name="connsiteY33" fmla="*/ 469216 h 1423089"/>
                  <a:gd name="connsiteX34" fmla="*/ 1299498 w 1417296"/>
                  <a:gd name="connsiteY34" fmla="*/ 476947 h 1423089"/>
                  <a:gd name="connsiteX35" fmla="*/ 1318815 w 1417296"/>
                  <a:gd name="connsiteY35" fmla="*/ 505912 h 1423089"/>
                  <a:gd name="connsiteX36" fmla="*/ 1322671 w 1417296"/>
                  <a:gd name="connsiteY36" fmla="*/ 509767 h 1423089"/>
                  <a:gd name="connsiteX37" fmla="*/ 1353573 w 1417296"/>
                  <a:gd name="connsiteY37" fmla="*/ 509767 h 1423089"/>
                  <a:gd name="connsiteX38" fmla="*/ 1359366 w 1417296"/>
                  <a:gd name="connsiteY38" fmla="*/ 511685 h 1423089"/>
                  <a:gd name="connsiteX39" fmla="*/ 1365159 w 1417296"/>
                  <a:gd name="connsiteY39" fmla="*/ 513623 h 1423089"/>
                  <a:gd name="connsiteX40" fmla="*/ 1372870 w 1417296"/>
                  <a:gd name="connsiteY40" fmla="*/ 517498 h 1423089"/>
                  <a:gd name="connsiteX41" fmla="*/ 1386394 w 1417296"/>
                  <a:gd name="connsiteY41" fmla="*/ 525209 h 1423089"/>
                  <a:gd name="connsiteX42" fmla="*/ 1394125 w 1417296"/>
                  <a:gd name="connsiteY42" fmla="*/ 527146 h 1423089"/>
                  <a:gd name="connsiteX43" fmla="*/ 1417296 w 1417296"/>
                  <a:gd name="connsiteY43" fmla="*/ 534857 h 1423089"/>
                  <a:gd name="connsiteX44" fmla="*/ 1392187 w 1417296"/>
                  <a:gd name="connsiteY44" fmla="*/ 550318 h 1423089"/>
                  <a:gd name="connsiteX45" fmla="*/ 1390250 w 1417296"/>
                  <a:gd name="connsiteY45" fmla="*/ 550318 h 1423089"/>
                  <a:gd name="connsiteX46" fmla="*/ 1386394 w 1417296"/>
                  <a:gd name="connsiteY46" fmla="*/ 554174 h 1423089"/>
                  <a:gd name="connsiteX47" fmla="*/ 1382538 w 1417296"/>
                  <a:gd name="connsiteY47" fmla="*/ 556111 h 1423089"/>
                  <a:gd name="connsiteX48" fmla="*/ 1378683 w 1417296"/>
                  <a:gd name="connsiteY48" fmla="*/ 558049 h 1423089"/>
                  <a:gd name="connsiteX49" fmla="*/ 1374808 w 1417296"/>
                  <a:gd name="connsiteY49" fmla="*/ 559967 h 1423089"/>
                  <a:gd name="connsiteX50" fmla="*/ 1353573 w 1417296"/>
                  <a:gd name="connsiteY50" fmla="*/ 579284 h 1423089"/>
                  <a:gd name="connsiteX51" fmla="*/ 1349718 w 1417296"/>
                  <a:gd name="connsiteY51" fmla="*/ 585077 h 1423089"/>
                  <a:gd name="connsiteX52" fmla="*/ 1347780 w 1417296"/>
                  <a:gd name="connsiteY52" fmla="*/ 586995 h 1423089"/>
                  <a:gd name="connsiteX53" fmla="*/ 1345843 w 1417296"/>
                  <a:gd name="connsiteY53" fmla="*/ 590870 h 1423089"/>
                  <a:gd name="connsiteX54" fmla="*/ 1345843 w 1417296"/>
                  <a:gd name="connsiteY54" fmla="*/ 592788 h 1423089"/>
                  <a:gd name="connsiteX55" fmla="*/ 1353573 w 1417296"/>
                  <a:gd name="connsiteY55" fmla="*/ 631401 h 1423089"/>
                  <a:gd name="connsiteX56" fmla="*/ 1353573 w 1417296"/>
                  <a:gd name="connsiteY56" fmla="*/ 643007 h 1423089"/>
                  <a:gd name="connsiteX57" fmla="*/ 1351636 w 1417296"/>
                  <a:gd name="connsiteY57" fmla="*/ 681621 h 1423089"/>
                  <a:gd name="connsiteX58" fmla="*/ 1349718 w 1417296"/>
                  <a:gd name="connsiteY58" fmla="*/ 685476 h 1423089"/>
                  <a:gd name="connsiteX59" fmla="*/ 1349718 w 1417296"/>
                  <a:gd name="connsiteY59" fmla="*/ 689332 h 1423089"/>
                  <a:gd name="connsiteX60" fmla="*/ 1332339 w 1417296"/>
                  <a:gd name="connsiteY60" fmla="*/ 712504 h 1423089"/>
                  <a:gd name="connsiteX61" fmla="*/ 1328463 w 1417296"/>
                  <a:gd name="connsiteY61" fmla="*/ 716379 h 1423089"/>
                  <a:gd name="connsiteX62" fmla="*/ 1324608 w 1417296"/>
                  <a:gd name="connsiteY62" fmla="*/ 722172 h 1423089"/>
                  <a:gd name="connsiteX63" fmla="*/ 1297581 w 1417296"/>
                  <a:gd name="connsiteY63" fmla="*/ 737613 h 1423089"/>
                  <a:gd name="connsiteX64" fmla="*/ 1293706 w 1417296"/>
                  <a:gd name="connsiteY64" fmla="*/ 739551 h 1423089"/>
                  <a:gd name="connsiteX65" fmla="*/ 1276326 w 1417296"/>
                  <a:gd name="connsiteY65" fmla="*/ 749199 h 1423089"/>
                  <a:gd name="connsiteX66" fmla="*/ 1274408 w 1417296"/>
                  <a:gd name="connsiteY66" fmla="*/ 751137 h 1423089"/>
                  <a:gd name="connsiteX67" fmla="*/ 1264740 w 1417296"/>
                  <a:gd name="connsiteY67" fmla="*/ 758848 h 1423089"/>
                  <a:gd name="connsiteX68" fmla="*/ 1262822 w 1417296"/>
                  <a:gd name="connsiteY68" fmla="*/ 762723 h 1423089"/>
                  <a:gd name="connsiteX69" fmla="*/ 1260885 w 1417296"/>
                  <a:gd name="connsiteY69" fmla="*/ 778165 h 1423089"/>
                  <a:gd name="connsiteX70" fmla="*/ 1260885 w 1417296"/>
                  <a:gd name="connsiteY70" fmla="*/ 785895 h 1423089"/>
                  <a:gd name="connsiteX71" fmla="*/ 1262822 w 1417296"/>
                  <a:gd name="connsiteY71" fmla="*/ 793606 h 1423089"/>
                  <a:gd name="connsiteX72" fmla="*/ 1260885 w 1417296"/>
                  <a:gd name="connsiteY72" fmla="*/ 797462 h 1423089"/>
                  <a:gd name="connsiteX73" fmla="*/ 1260885 w 1417296"/>
                  <a:gd name="connsiteY73" fmla="*/ 809067 h 1423089"/>
                  <a:gd name="connsiteX74" fmla="*/ 1243506 w 1417296"/>
                  <a:gd name="connsiteY74" fmla="*/ 847681 h 1423089"/>
                  <a:gd name="connsiteX75" fmla="*/ 1239650 w 1417296"/>
                  <a:gd name="connsiteY75" fmla="*/ 853474 h 1423089"/>
                  <a:gd name="connsiteX76" fmla="*/ 1239650 w 1417296"/>
                  <a:gd name="connsiteY76" fmla="*/ 872771 h 1423089"/>
                  <a:gd name="connsiteX77" fmla="*/ 1233857 w 1417296"/>
                  <a:gd name="connsiteY77" fmla="*/ 892088 h 1423089"/>
                  <a:gd name="connsiteX78" fmla="*/ 1233857 w 1417296"/>
                  <a:gd name="connsiteY78" fmla="*/ 897881 h 1423089"/>
                  <a:gd name="connsiteX79" fmla="*/ 1231919 w 1417296"/>
                  <a:gd name="connsiteY79" fmla="*/ 899818 h 1423089"/>
                  <a:gd name="connsiteX80" fmla="*/ 1216478 w 1417296"/>
                  <a:gd name="connsiteY80" fmla="*/ 917178 h 1423089"/>
                  <a:gd name="connsiteX81" fmla="*/ 1210685 w 1417296"/>
                  <a:gd name="connsiteY81" fmla="*/ 922990 h 1423089"/>
                  <a:gd name="connsiteX82" fmla="*/ 1208748 w 1417296"/>
                  <a:gd name="connsiteY82" fmla="*/ 924908 h 1423089"/>
                  <a:gd name="connsiteX83" fmla="*/ 1199099 w 1417296"/>
                  <a:gd name="connsiteY83" fmla="*/ 953873 h 1423089"/>
                  <a:gd name="connsiteX84" fmla="*/ 1201037 w 1417296"/>
                  <a:gd name="connsiteY84" fmla="*/ 957729 h 1423089"/>
                  <a:gd name="connsiteX85" fmla="*/ 1201037 w 1417296"/>
                  <a:gd name="connsiteY85" fmla="*/ 963542 h 1423089"/>
                  <a:gd name="connsiteX86" fmla="*/ 1164341 w 1417296"/>
                  <a:gd name="connsiteY86" fmla="*/ 975108 h 1423089"/>
                  <a:gd name="connsiteX87" fmla="*/ 1160485 w 1417296"/>
                  <a:gd name="connsiteY87" fmla="*/ 975108 h 1423089"/>
                  <a:gd name="connsiteX88" fmla="*/ 1150817 w 1417296"/>
                  <a:gd name="connsiteY88" fmla="*/ 996362 h 1423089"/>
                  <a:gd name="connsiteX89" fmla="*/ 1123790 w 1417296"/>
                  <a:gd name="connsiteY89" fmla="*/ 992487 h 1423089"/>
                  <a:gd name="connsiteX90" fmla="*/ 1117997 w 1417296"/>
                  <a:gd name="connsiteY90" fmla="*/ 990569 h 1423089"/>
                  <a:gd name="connsiteX91" fmla="*/ 1114141 w 1417296"/>
                  <a:gd name="connsiteY91" fmla="*/ 986694 h 1423089"/>
                  <a:gd name="connsiteX92" fmla="*/ 1067797 w 1417296"/>
                  <a:gd name="connsiteY92" fmla="*/ 984776 h 1423089"/>
                  <a:gd name="connsiteX93" fmla="*/ 1065859 w 1417296"/>
                  <a:gd name="connsiteY93" fmla="*/ 986694 h 1423089"/>
                  <a:gd name="connsiteX94" fmla="*/ 1065859 w 1417296"/>
                  <a:gd name="connsiteY94" fmla="*/ 1011804 h 1423089"/>
                  <a:gd name="connsiteX95" fmla="*/ 1067797 w 1417296"/>
                  <a:gd name="connsiteY95" fmla="*/ 1015659 h 1423089"/>
                  <a:gd name="connsiteX96" fmla="*/ 1069734 w 1417296"/>
                  <a:gd name="connsiteY96" fmla="*/ 1019534 h 1423089"/>
                  <a:gd name="connsiteX97" fmla="*/ 1073590 w 1417296"/>
                  <a:gd name="connsiteY97" fmla="*/ 1023390 h 1423089"/>
                  <a:gd name="connsiteX98" fmla="*/ 1063941 w 1417296"/>
                  <a:gd name="connsiteY98" fmla="*/ 1048500 h 1423089"/>
                  <a:gd name="connsiteX99" fmla="*/ 1062004 w 1417296"/>
                  <a:gd name="connsiteY99" fmla="*/ 1054273 h 1423089"/>
                  <a:gd name="connsiteX100" fmla="*/ 1058148 w 1417296"/>
                  <a:gd name="connsiteY100" fmla="*/ 1060086 h 1423089"/>
                  <a:gd name="connsiteX101" fmla="*/ 1044625 w 1417296"/>
                  <a:gd name="connsiteY101" fmla="*/ 1089051 h 1423089"/>
                  <a:gd name="connsiteX102" fmla="*/ 1042687 w 1417296"/>
                  <a:gd name="connsiteY102" fmla="*/ 1094824 h 1423089"/>
                  <a:gd name="connsiteX103" fmla="*/ 1044625 w 1417296"/>
                  <a:gd name="connsiteY103" fmla="*/ 1160485 h 1423089"/>
                  <a:gd name="connsiteX104" fmla="*/ 1048480 w 1417296"/>
                  <a:gd name="connsiteY104" fmla="*/ 1172071 h 1423089"/>
                  <a:gd name="connsiteX105" fmla="*/ 1052355 w 1417296"/>
                  <a:gd name="connsiteY105" fmla="*/ 1183657 h 1423089"/>
                  <a:gd name="connsiteX106" fmla="*/ 1060066 w 1417296"/>
                  <a:gd name="connsiteY106" fmla="*/ 1193306 h 1423089"/>
                  <a:gd name="connsiteX107" fmla="*/ 1054273 w 1417296"/>
                  <a:gd name="connsiteY107" fmla="*/ 1216478 h 1423089"/>
                  <a:gd name="connsiteX108" fmla="*/ 1056211 w 1417296"/>
                  <a:gd name="connsiteY108" fmla="*/ 1249299 h 1423089"/>
                  <a:gd name="connsiteX109" fmla="*/ 1054273 w 1417296"/>
                  <a:gd name="connsiteY109" fmla="*/ 1253174 h 1423089"/>
                  <a:gd name="connsiteX110" fmla="*/ 1052355 w 1417296"/>
                  <a:gd name="connsiteY110" fmla="*/ 1255092 h 1423089"/>
                  <a:gd name="connsiteX111" fmla="*/ 1036894 w 1417296"/>
                  <a:gd name="connsiteY111" fmla="*/ 1276346 h 1423089"/>
                  <a:gd name="connsiteX112" fmla="*/ 1036894 w 1417296"/>
                  <a:gd name="connsiteY112" fmla="*/ 1284057 h 1423089"/>
                  <a:gd name="connsiteX113" fmla="*/ 1025308 w 1417296"/>
                  <a:gd name="connsiteY113" fmla="*/ 1309166 h 1423089"/>
                  <a:gd name="connsiteX114" fmla="*/ 1025308 w 1417296"/>
                  <a:gd name="connsiteY114" fmla="*/ 1313022 h 1423089"/>
                  <a:gd name="connsiteX115" fmla="*/ 1023390 w 1417296"/>
                  <a:gd name="connsiteY115" fmla="*/ 1316897 h 1423089"/>
                  <a:gd name="connsiteX116" fmla="*/ 1023390 w 1417296"/>
                  <a:gd name="connsiteY116" fmla="*/ 1320752 h 1423089"/>
                  <a:gd name="connsiteX117" fmla="*/ 1021452 w 1417296"/>
                  <a:gd name="connsiteY117" fmla="*/ 1324608 h 1423089"/>
                  <a:gd name="connsiteX118" fmla="*/ 1004073 w 1417296"/>
                  <a:gd name="connsiteY118" fmla="*/ 1343925 h 1423089"/>
                  <a:gd name="connsiteX119" fmla="*/ 998280 w 1417296"/>
                  <a:gd name="connsiteY119" fmla="*/ 1349718 h 1423089"/>
                  <a:gd name="connsiteX120" fmla="*/ 975108 w 1417296"/>
                  <a:gd name="connsiteY120" fmla="*/ 1363222 h 1423089"/>
                  <a:gd name="connsiteX121" fmla="*/ 971253 w 1417296"/>
                  <a:gd name="connsiteY121" fmla="*/ 1363222 h 1423089"/>
                  <a:gd name="connsiteX122" fmla="*/ 957729 w 1417296"/>
                  <a:gd name="connsiteY122" fmla="*/ 1365159 h 1423089"/>
                  <a:gd name="connsiteX123" fmla="*/ 951936 w 1417296"/>
                  <a:gd name="connsiteY123" fmla="*/ 1367097 h 1423089"/>
                  <a:gd name="connsiteX124" fmla="*/ 948081 w 1417296"/>
                  <a:gd name="connsiteY124" fmla="*/ 1369034 h 1423089"/>
                  <a:gd name="connsiteX125" fmla="*/ 932639 w 1417296"/>
                  <a:gd name="connsiteY125" fmla="*/ 1374827 h 1423089"/>
                  <a:gd name="connsiteX126" fmla="*/ 894006 w 1417296"/>
                  <a:gd name="connsiteY126" fmla="*/ 1361304 h 1423089"/>
                  <a:gd name="connsiteX127" fmla="*/ 880502 w 1417296"/>
                  <a:gd name="connsiteY127" fmla="*/ 1363222 h 1423089"/>
                  <a:gd name="connsiteX128" fmla="*/ 863123 w 1417296"/>
                  <a:gd name="connsiteY128" fmla="*/ 1351655 h 1423089"/>
                  <a:gd name="connsiteX129" fmla="*/ 863123 w 1417296"/>
                  <a:gd name="connsiteY129" fmla="*/ 1347780 h 1423089"/>
                  <a:gd name="connsiteX130" fmla="*/ 861185 w 1417296"/>
                  <a:gd name="connsiteY130" fmla="*/ 1341987 h 1423089"/>
                  <a:gd name="connsiteX131" fmla="*/ 859248 w 1417296"/>
                  <a:gd name="connsiteY131" fmla="*/ 1338132 h 1423089"/>
                  <a:gd name="connsiteX132" fmla="*/ 863123 w 1417296"/>
                  <a:gd name="connsiteY132" fmla="*/ 1295643 h 1423089"/>
                  <a:gd name="connsiteX133" fmla="*/ 863123 w 1417296"/>
                  <a:gd name="connsiteY133" fmla="*/ 1291787 h 1423089"/>
                  <a:gd name="connsiteX134" fmla="*/ 865041 w 1417296"/>
                  <a:gd name="connsiteY134" fmla="*/ 1287932 h 1423089"/>
                  <a:gd name="connsiteX135" fmla="*/ 865041 w 1417296"/>
                  <a:gd name="connsiteY135" fmla="*/ 1285994 h 1423089"/>
                  <a:gd name="connsiteX136" fmla="*/ 866978 w 1417296"/>
                  <a:gd name="connsiteY136" fmla="*/ 1282139 h 1423089"/>
                  <a:gd name="connsiteX137" fmla="*/ 890150 w 1417296"/>
                  <a:gd name="connsiteY137" fmla="*/ 1251236 h 1423089"/>
                  <a:gd name="connsiteX138" fmla="*/ 892088 w 1417296"/>
                  <a:gd name="connsiteY138" fmla="*/ 1247381 h 1423089"/>
                  <a:gd name="connsiteX139" fmla="*/ 895943 w 1417296"/>
                  <a:gd name="connsiteY139" fmla="*/ 1241588 h 1423089"/>
                  <a:gd name="connsiteX140" fmla="*/ 897881 w 1417296"/>
                  <a:gd name="connsiteY140" fmla="*/ 1235795 h 1423089"/>
                  <a:gd name="connsiteX141" fmla="*/ 884357 w 1417296"/>
                  <a:gd name="connsiteY141" fmla="*/ 1216478 h 1423089"/>
                  <a:gd name="connsiteX142" fmla="*/ 880502 w 1417296"/>
                  <a:gd name="connsiteY142" fmla="*/ 1214560 h 1423089"/>
                  <a:gd name="connsiteX143" fmla="*/ 874709 w 1417296"/>
                  <a:gd name="connsiteY143" fmla="*/ 1214560 h 1423089"/>
                  <a:gd name="connsiteX144" fmla="*/ 853454 w 1417296"/>
                  <a:gd name="connsiteY144" fmla="*/ 1197181 h 1423089"/>
                  <a:gd name="connsiteX145" fmla="*/ 851536 w 1417296"/>
                  <a:gd name="connsiteY145" fmla="*/ 1193306 h 1423089"/>
                  <a:gd name="connsiteX146" fmla="*/ 847661 w 1417296"/>
                  <a:gd name="connsiteY146" fmla="*/ 1185595 h 1423089"/>
                  <a:gd name="connsiteX147" fmla="*/ 845743 w 1417296"/>
                  <a:gd name="connsiteY147" fmla="*/ 1183657 h 1423089"/>
                  <a:gd name="connsiteX148" fmla="*/ 843806 w 1417296"/>
                  <a:gd name="connsiteY148" fmla="*/ 1150837 h 1423089"/>
                  <a:gd name="connsiteX149" fmla="*/ 826427 w 1417296"/>
                  <a:gd name="connsiteY149" fmla="*/ 1135375 h 1423089"/>
                  <a:gd name="connsiteX150" fmla="*/ 820634 w 1417296"/>
                  <a:gd name="connsiteY150" fmla="*/ 1129582 h 1423089"/>
                  <a:gd name="connsiteX151" fmla="*/ 816778 w 1417296"/>
                  <a:gd name="connsiteY151" fmla="*/ 1127664 h 1423089"/>
                  <a:gd name="connsiteX152" fmla="*/ 810985 w 1417296"/>
                  <a:gd name="connsiteY152" fmla="*/ 1123789 h 1423089"/>
                  <a:gd name="connsiteX153" fmla="*/ 807110 w 1417296"/>
                  <a:gd name="connsiteY153" fmla="*/ 1121871 h 1423089"/>
                  <a:gd name="connsiteX154" fmla="*/ 791669 w 1417296"/>
                  <a:gd name="connsiteY154" fmla="*/ 1114141 h 1423089"/>
                  <a:gd name="connsiteX155" fmla="*/ 787813 w 1417296"/>
                  <a:gd name="connsiteY155" fmla="*/ 1114141 h 1423089"/>
                  <a:gd name="connsiteX156" fmla="*/ 764641 w 1417296"/>
                  <a:gd name="connsiteY156" fmla="*/ 1108348 h 1423089"/>
                  <a:gd name="connsiteX157" fmla="*/ 760785 w 1417296"/>
                  <a:gd name="connsiteY157" fmla="*/ 1108348 h 1423089"/>
                  <a:gd name="connsiteX158" fmla="*/ 756910 w 1417296"/>
                  <a:gd name="connsiteY158" fmla="*/ 1106410 h 1423089"/>
                  <a:gd name="connsiteX159" fmla="*/ 727945 w 1417296"/>
                  <a:gd name="connsiteY159" fmla="*/ 1094824 h 1423089"/>
                  <a:gd name="connsiteX160" fmla="*/ 718297 w 1417296"/>
                  <a:gd name="connsiteY160" fmla="*/ 1085176 h 1423089"/>
                  <a:gd name="connsiteX161" fmla="*/ 714441 w 1417296"/>
                  <a:gd name="connsiteY161" fmla="*/ 1083258 h 1423089"/>
                  <a:gd name="connsiteX162" fmla="*/ 691269 w 1417296"/>
                  <a:gd name="connsiteY162" fmla="*/ 1050418 h 1423089"/>
                  <a:gd name="connsiteX163" fmla="*/ 662304 w 1417296"/>
                  <a:gd name="connsiteY163" fmla="*/ 1065859 h 1423089"/>
                  <a:gd name="connsiteX164" fmla="*/ 656511 w 1417296"/>
                  <a:gd name="connsiteY164" fmla="*/ 1071672 h 1423089"/>
                  <a:gd name="connsiteX165" fmla="*/ 646862 w 1417296"/>
                  <a:gd name="connsiteY165" fmla="*/ 1096762 h 1423089"/>
                  <a:gd name="connsiteX166" fmla="*/ 644925 w 1417296"/>
                  <a:gd name="connsiteY166" fmla="*/ 1100637 h 1423089"/>
                  <a:gd name="connsiteX167" fmla="*/ 639132 w 1417296"/>
                  <a:gd name="connsiteY167" fmla="*/ 1112203 h 1423089"/>
                  <a:gd name="connsiteX168" fmla="*/ 637194 w 1417296"/>
                  <a:gd name="connsiteY168" fmla="*/ 1114141 h 1423089"/>
                  <a:gd name="connsiteX169" fmla="*/ 629483 w 1417296"/>
                  <a:gd name="connsiteY169" fmla="*/ 1114141 h 1423089"/>
                  <a:gd name="connsiteX170" fmla="*/ 612104 w 1417296"/>
                  <a:gd name="connsiteY170" fmla="*/ 1102555 h 1423089"/>
                  <a:gd name="connsiteX171" fmla="*/ 608229 w 1417296"/>
                  <a:gd name="connsiteY171" fmla="*/ 1106410 h 1423089"/>
                  <a:gd name="connsiteX172" fmla="*/ 608229 w 1417296"/>
                  <a:gd name="connsiteY172" fmla="*/ 1116078 h 1423089"/>
                  <a:gd name="connsiteX173" fmla="*/ 604374 w 1417296"/>
                  <a:gd name="connsiteY173" fmla="*/ 1127664 h 1423089"/>
                  <a:gd name="connsiteX174" fmla="*/ 604374 w 1417296"/>
                  <a:gd name="connsiteY174" fmla="*/ 1143106 h 1423089"/>
                  <a:gd name="connsiteX175" fmla="*/ 590850 w 1417296"/>
                  <a:gd name="connsiteY175" fmla="*/ 1158548 h 1423089"/>
                  <a:gd name="connsiteX176" fmla="*/ 586995 w 1417296"/>
                  <a:gd name="connsiteY176" fmla="*/ 1160485 h 1423089"/>
                  <a:gd name="connsiteX177" fmla="*/ 583139 w 1417296"/>
                  <a:gd name="connsiteY177" fmla="*/ 1181720 h 1423089"/>
                  <a:gd name="connsiteX178" fmla="*/ 583139 w 1417296"/>
                  <a:gd name="connsiteY178" fmla="*/ 1228064 h 1423089"/>
                  <a:gd name="connsiteX179" fmla="*/ 579264 w 1417296"/>
                  <a:gd name="connsiteY179" fmla="*/ 1231939 h 1423089"/>
                  <a:gd name="connsiteX180" fmla="*/ 577346 w 1417296"/>
                  <a:gd name="connsiteY180" fmla="*/ 1235795 h 1423089"/>
                  <a:gd name="connsiteX181" fmla="*/ 573471 w 1417296"/>
                  <a:gd name="connsiteY181" fmla="*/ 1239650 h 1423089"/>
                  <a:gd name="connsiteX182" fmla="*/ 556092 w 1417296"/>
                  <a:gd name="connsiteY182" fmla="*/ 1260885 h 1423089"/>
                  <a:gd name="connsiteX183" fmla="*/ 554174 w 1417296"/>
                  <a:gd name="connsiteY183" fmla="*/ 1264760 h 1423089"/>
                  <a:gd name="connsiteX184" fmla="*/ 534857 w 1417296"/>
                  <a:gd name="connsiteY184" fmla="*/ 1291787 h 1423089"/>
                  <a:gd name="connsiteX185" fmla="*/ 531002 w 1417296"/>
                  <a:gd name="connsiteY185" fmla="*/ 1295643 h 1423089"/>
                  <a:gd name="connsiteX186" fmla="*/ 529064 w 1417296"/>
                  <a:gd name="connsiteY186" fmla="*/ 1299518 h 1423089"/>
                  <a:gd name="connsiteX187" fmla="*/ 525209 w 1417296"/>
                  <a:gd name="connsiteY187" fmla="*/ 1303373 h 1423089"/>
                  <a:gd name="connsiteX188" fmla="*/ 488513 w 1417296"/>
                  <a:gd name="connsiteY188" fmla="*/ 1353573 h 1423089"/>
                  <a:gd name="connsiteX189" fmla="*/ 484658 w 1417296"/>
                  <a:gd name="connsiteY189" fmla="*/ 1359366 h 1423089"/>
                  <a:gd name="connsiteX190" fmla="*/ 480802 w 1417296"/>
                  <a:gd name="connsiteY190" fmla="*/ 1363222 h 1423089"/>
                  <a:gd name="connsiteX191" fmla="*/ 476927 w 1417296"/>
                  <a:gd name="connsiteY191" fmla="*/ 1367097 h 1423089"/>
                  <a:gd name="connsiteX192" fmla="*/ 473071 w 1417296"/>
                  <a:gd name="connsiteY192" fmla="*/ 1369034 h 1423089"/>
                  <a:gd name="connsiteX193" fmla="*/ 471134 w 1417296"/>
                  <a:gd name="connsiteY193" fmla="*/ 1370952 h 1423089"/>
                  <a:gd name="connsiteX194" fmla="*/ 444106 w 1417296"/>
                  <a:gd name="connsiteY194" fmla="*/ 1378683 h 1423089"/>
                  <a:gd name="connsiteX195" fmla="*/ 440251 w 1417296"/>
                  <a:gd name="connsiteY195" fmla="*/ 1376745 h 1423089"/>
                  <a:gd name="connsiteX196" fmla="*/ 418997 w 1417296"/>
                  <a:gd name="connsiteY196" fmla="*/ 1363222 h 1423089"/>
                  <a:gd name="connsiteX197" fmla="*/ 376527 w 1417296"/>
                  <a:gd name="connsiteY197" fmla="*/ 1355511 h 1423089"/>
                  <a:gd name="connsiteX198" fmla="*/ 366859 w 1417296"/>
                  <a:gd name="connsiteY198" fmla="*/ 1353573 h 1423089"/>
                  <a:gd name="connsiteX199" fmla="*/ 363004 w 1417296"/>
                  <a:gd name="connsiteY199" fmla="*/ 1353573 h 1423089"/>
                  <a:gd name="connsiteX200" fmla="*/ 341769 w 1417296"/>
                  <a:gd name="connsiteY200" fmla="*/ 1349718 h 1423089"/>
                  <a:gd name="connsiteX201" fmla="*/ 335976 w 1417296"/>
                  <a:gd name="connsiteY201" fmla="*/ 1349718 h 1423089"/>
                  <a:gd name="connsiteX202" fmla="*/ 316660 w 1417296"/>
                  <a:gd name="connsiteY202" fmla="*/ 1355511 h 1423089"/>
                  <a:gd name="connsiteX203" fmla="*/ 312804 w 1417296"/>
                  <a:gd name="connsiteY203" fmla="*/ 1357448 h 1423089"/>
                  <a:gd name="connsiteX204" fmla="*/ 308949 w 1417296"/>
                  <a:gd name="connsiteY204" fmla="*/ 1359366 h 1423089"/>
                  <a:gd name="connsiteX205" fmla="*/ 272253 w 1417296"/>
                  <a:gd name="connsiteY205" fmla="*/ 1386413 h 1423089"/>
                  <a:gd name="connsiteX206" fmla="*/ 266460 w 1417296"/>
                  <a:gd name="connsiteY206" fmla="*/ 1394124 h 1423089"/>
                  <a:gd name="connsiteX207" fmla="*/ 258729 w 1417296"/>
                  <a:gd name="connsiteY207" fmla="*/ 1399917 h 1423089"/>
                  <a:gd name="connsiteX208" fmla="*/ 256811 w 1417296"/>
                  <a:gd name="connsiteY208" fmla="*/ 1401855 h 1423089"/>
                  <a:gd name="connsiteX209" fmla="*/ 227846 w 1417296"/>
                  <a:gd name="connsiteY209" fmla="*/ 1423089 h 1423089"/>
                  <a:gd name="connsiteX210" fmla="*/ 223991 w 1417296"/>
                  <a:gd name="connsiteY210" fmla="*/ 1417296 h 1423089"/>
                  <a:gd name="connsiteX211" fmla="*/ 218178 w 1417296"/>
                  <a:gd name="connsiteY211" fmla="*/ 1409566 h 1423089"/>
                  <a:gd name="connsiteX212" fmla="*/ 216260 w 1417296"/>
                  <a:gd name="connsiteY212" fmla="*/ 1407648 h 1423089"/>
                  <a:gd name="connsiteX213" fmla="*/ 212405 w 1417296"/>
                  <a:gd name="connsiteY213" fmla="*/ 1397980 h 1423089"/>
                  <a:gd name="connsiteX214" fmla="*/ 212405 w 1417296"/>
                  <a:gd name="connsiteY214" fmla="*/ 1394124 h 1423089"/>
                  <a:gd name="connsiteX215" fmla="*/ 206612 w 1417296"/>
                  <a:gd name="connsiteY215" fmla="*/ 1369034 h 1423089"/>
                  <a:gd name="connsiteX216" fmla="*/ 206612 w 1417296"/>
                  <a:gd name="connsiteY216" fmla="*/ 1363222 h 1423089"/>
                  <a:gd name="connsiteX217" fmla="*/ 204674 w 1417296"/>
                  <a:gd name="connsiteY217" fmla="*/ 1359366 h 1423089"/>
                  <a:gd name="connsiteX218" fmla="*/ 181502 w 1417296"/>
                  <a:gd name="connsiteY218" fmla="*/ 1332339 h 1423089"/>
                  <a:gd name="connsiteX219" fmla="*/ 177646 w 1417296"/>
                  <a:gd name="connsiteY219" fmla="*/ 1330401 h 1423089"/>
                  <a:gd name="connsiteX220" fmla="*/ 175709 w 1417296"/>
                  <a:gd name="connsiteY220" fmla="*/ 1328483 h 1423089"/>
                  <a:gd name="connsiteX221" fmla="*/ 169916 w 1417296"/>
                  <a:gd name="connsiteY221" fmla="*/ 1326545 h 1423089"/>
                  <a:gd name="connsiteX222" fmla="*/ 139013 w 1417296"/>
                  <a:gd name="connsiteY222" fmla="*/ 1324608 h 1423089"/>
                  <a:gd name="connsiteX223" fmla="*/ 129365 w 1417296"/>
                  <a:gd name="connsiteY223" fmla="*/ 1324608 h 1423089"/>
                  <a:gd name="connsiteX224" fmla="*/ 100399 w 1417296"/>
                  <a:gd name="connsiteY224" fmla="*/ 1301436 h 1423089"/>
                  <a:gd name="connsiteX225" fmla="*/ 98462 w 1417296"/>
                  <a:gd name="connsiteY225" fmla="*/ 1297580 h 1423089"/>
                  <a:gd name="connsiteX226" fmla="*/ 94606 w 1417296"/>
                  <a:gd name="connsiteY226" fmla="*/ 1293725 h 1423089"/>
                  <a:gd name="connsiteX227" fmla="*/ 92689 w 1417296"/>
                  <a:gd name="connsiteY227" fmla="*/ 1289850 h 1423089"/>
                  <a:gd name="connsiteX228" fmla="*/ 63723 w 1417296"/>
                  <a:gd name="connsiteY228" fmla="*/ 1260885 h 1423089"/>
                  <a:gd name="connsiteX229" fmla="*/ 59848 w 1417296"/>
                  <a:gd name="connsiteY229" fmla="*/ 1258967 h 1423089"/>
                  <a:gd name="connsiteX230" fmla="*/ 13504 w 1417296"/>
                  <a:gd name="connsiteY230" fmla="*/ 1235795 h 1423089"/>
                  <a:gd name="connsiteX231" fmla="*/ 11586 w 1417296"/>
                  <a:gd name="connsiteY231" fmla="*/ 1233857 h 1423089"/>
                  <a:gd name="connsiteX232" fmla="*/ 7711 w 1417296"/>
                  <a:gd name="connsiteY232" fmla="*/ 1230002 h 1423089"/>
                  <a:gd name="connsiteX233" fmla="*/ 5793 w 1417296"/>
                  <a:gd name="connsiteY233" fmla="*/ 1230002 h 1423089"/>
                  <a:gd name="connsiteX234" fmla="*/ 0 w 1417296"/>
                  <a:gd name="connsiteY234" fmla="*/ 1212622 h 1423089"/>
                  <a:gd name="connsiteX235" fmla="*/ 9648 w 1417296"/>
                  <a:gd name="connsiteY235" fmla="*/ 1199099 h 1423089"/>
                  <a:gd name="connsiteX236" fmla="*/ 15441 w 1417296"/>
                  <a:gd name="connsiteY236" fmla="*/ 1191388 h 1423089"/>
                  <a:gd name="connsiteX237" fmla="*/ 40551 w 1417296"/>
                  <a:gd name="connsiteY237" fmla="*/ 1168216 h 1423089"/>
                  <a:gd name="connsiteX238" fmla="*/ 48262 w 1417296"/>
                  <a:gd name="connsiteY238" fmla="*/ 1164341 h 1423089"/>
                  <a:gd name="connsiteX239" fmla="*/ 71434 w 1417296"/>
                  <a:gd name="connsiteY239" fmla="*/ 1150837 h 1423089"/>
                  <a:gd name="connsiteX240" fmla="*/ 77227 w 1417296"/>
                  <a:gd name="connsiteY240" fmla="*/ 1146962 h 1423089"/>
                  <a:gd name="connsiteX241" fmla="*/ 77227 w 1417296"/>
                  <a:gd name="connsiteY241" fmla="*/ 1119934 h 1423089"/>
                  <a:gd name="connsiteX242" fmla="*/ 86895 w 1417296"/>
                  <a:gd name="connsiteY242" fmla="*/ 1112203 h 1423089"/>
                  <a:gd name="connsiteX243" fmla="*/ 94606 w 1417296"/>
                  <a:gd name="connsiteY243" fmla="*/ 1108348 h 1423089"/>
                  <a:gd name="connsiteX244" fmla="*/ 104274 w 1417296"/>
                  <a:gd name="connsiteY244" fmla="*/ 1085176 h 1423089"/>
                  <a:gd name="connsiteX245" fmla="*/ 102337 w 1417296"/>
                  <a:gd name="connsiteY245" fmla="*/ 1077465 h 1423089"/>
                  <a:gd name="connsiteX246" fmla="*/ 96544 w 1417296"/>
                  <a:gd name="connsiteY246" fmla="*/ 1067797 h 1423089"/>
                  <a:gd name="connsiteX247" fmla="*/ 73372 w 1417296"/>
                  <a:gd name="connsiteY247" fmla="*/ 1054273 h 1423089"/>
                  <a:gd name="connsiteX248" fmla="*/ 83020 w 1417296"/>
                  <a:gd name="connsiteY248" fmla="*/ 1027245 h 1423089"/>
                  <a:gd name="connsiteX249" fmla="*/ 88813 w 1417296"/>
                  <a:gd name="connsiteY249" fmla="*/ 1019534 h 1423089"/>
                  <a:gd name="connsiteX250" fmla="*/ 106192 w 1417296"/>
                  <a:gd name="connsiteY250" fmla="*/ 1000218 h 1423089"/>
                  <a:gd name="connsiteX251" fmla="*/ 106192 w 1417296"/>
                  <a:gd name="connsiteY251" fmla="*/ 992487 h 1423089"/>
                  <a:gd name="connsiteX252" fmla="*/ 108130 w 1417296"/>
                  <a:gd name="connsiteY252" fmla="*/ 982839 h 1423089"/>
                  <a:gd name="connsiteX253" fmla="*/ 121634 w 1417296"/>
                  <a:gd name="connsiteY253" fmla="*/ 955811 h 1423089"/>
                  <a:gd name="connsiteX254" fmla="*/ 125509 w 1417296"/>
                  <a:gd name="connsiteY254" fmla="*/ 950018 h 1423089"/>
                  <a:gd name="connsiteX255" fmla="*/ 175709 w 1417296"/>
                  <a:gd name="connsiteY255" fmla="*/ 922990 h 1423089"/>
                  <a:gd name="connsiteX256" fmla="*/ 175709 w 1417296"/>
                  <a:gd name="connsiteY256" fmla="*/ 888232 h 1423089"/>
                  <a:gd name="connsiteX257" fmla="*/ 179564 w 1417296"/>
                  <a:gd name="connsiteY257" fmla="*/ 880502 h 1423089"/>
                  <a:gd name="connsiteX258" fmla="*/ 187295 w 1417296"/>
                  <a:gd name="connsiteY258" fmla="*/ 880502 h 1423089"/>
                  <a:gd name="connsiteX259" fmla="*/ 202736 w 1417296"/>
                  <a:gd name="connsiteY259" fmla="*/ 882439 h 1423089"/>
                  <a:gd name="connsiteX260" fmla="*/ 220116 w 1417296"/>
                  <a:gd name="connsiteY260" fmla="*/ 847681 h 1423089"/>
                  <a:gd name="connsiteX261" fmla="*/ 231702 w 1417296"/>
                  <a:gd name="connsiteY261" fmla="*/ 836095 h 1423089"/>
                  <a:gd name="connsiteX262" fmla="*/ 231702 w 1417296"/>
                  <a:gd name="connsiteY262" fmla="*/ 828364 h 1423089"/>
                  <a:gd name="connsiteX263" fmla="*/ 235557 w 1417296"/>
                  <a:gd name="connsiteY263" fmla="*/ 805192 h 1423089"/>
                  <a:gd name="connsiteX264" fmla="*/ 258729 w 1417296"/>
                  <a:gd name="connsiteY264" fmla="*/ 799399 h 1423089"/>
                  <a:gd name="connsiteX265" fmla="*/ 264522 w 1417296"/>
                  <a:gd name="connsiteY265" fmla="*/ 795544 h 1423089"/>
                  <a:gd name="connsiteX266" fmla="*/ 258729 w 1417296"/>
                  <a:gd name="connsiteY266" fmla="*/ 770434 h 1423089"/>
                  <a:gd name="connsiteX267" fmla="*/ 254874 w 1417296"/>
                  <a:gd name="connsiteY267" fmla="*/ 764641 h 1423089"/>
                  <a:gd name="connsiteX268" fmla="*/ 272253 w 1417296"/>
                  <a:gd name="connsiteY268" fmla="*/ 712504 h 1423089"/>
                  <a:gd name="connsiteX269" fmla="*/ 276108 w 1417296"/>
                  <a:gd name="connsiteY269" fmla="*/ 700918 h 1423089"/>
                  <a:gd name="connsiteX270" fmla="*/ 247143 w 1417296"/>
                  <a:gd name="connsiteY270" fmla="*/ 673890 h 1423089"/>
                  <a:gd name="connsiteX271" fmla="*/ 249081 w 1417296"/>
                  <a:gd name="connsiteY271" fmla="*/ 641069 h 1423089"/>
                  <a:gd name="connsiteX272" fmla="*/ 251018 w 1417296"/>
                  <a:gd name="connsiteY272" fmla="*/ 633339 h 1423089"/>
                  <a:gd name="connsiteX273" fmla="*/ 272253 w 1417296"/>
                  <a:gd name="connsiteY273" fmla="*/ 612104 h 1423089"/>
                  <a:gd name="connsiteX274" fmla="*/ 276108 w 1417296"/>
                  <a:gd name="connsiteY274" fmla="*/ 602456 h 1423089"/>
                  <a:gd name="connsiteX275" fmla="*/ 268397 w 1417296"/>
                  <a:gd name="connsiteY275" fmla="*/ 585077 h 1423089"/>
                  <a:gd name="connsiteX276" fmla="*/ 268397 w 1417296"/>
                  <a:gd name="connsiteY276" fmla="*/ 577346 h 1423089"/>
                  <a:gd name="connsiteX277" fmla="*/ 278046 w 1417296"/>
                  <a:gd name="connsiteY277" fmla="*/ 554174 h 1423089"/>
                  <a:gd name="connsiteX278" fmla="*/ 281901 w 1417296"/>
                  <a:gd name="connsiteY278" fmla="*/ 544525 h 1423089"/>
                  <a:gd name="connsiteX279" fmla="*/ 289632 w 1417296"/>
                  <a:gd name="connsiteY279" fmla="*/ 525209 h 1423089"/>
                  <a:gd name="connsiteX280" fmla="*/ 303156 w 1417296"/>
                  <a:gd name="connsiteY280" fmla="*/ 511685 h 1423089"/>
                  <a:gd name="connsiteX281" fmla="*/ 318597 w 1417296"/>
                  <a:gd name="connsiteY281" fmla="*/ 490451 h 1423089"/>
                  <a:gd name="connsiteX282" fmla="*/ 330183 w 1417296"/>
                  <a:gd name="connsiteY282" fmla="*/ 459567 h 1423089"/>
                  <a:gd name="connsiteX283" fmla="*/ 361086 w 1417296"/>
                  <a:gd name="connsiteY283" fmla="*/ 434458 h 1423089"/>
                  <a:gd name="connsiteX284" fmla="*/ 374590 w 1417296"/>
                  <a:gd name="connsiteY284" fmla="*/ 372672 h 1423089"/>
                  <a:gd name="connsiteX285" fmla="*/ 378465 w 1417296"/>
                  <a:gd name="connsiteY285" fmla="*/ 364941 h 1423089"/>
                  <a:gd name="connsiteX286" fmla="*/ 364941 w 1417296"/>
                  <a:gd name="connsiteY286" fmla="*/ 291570 h 1423089"/>
                  <a:gd name="connsiteX287" fmla="*/ 357211 w 1417296"/>
                  <a:gd name="connsiteY287" fmla="*/ 274190 h 1423089"/>
                  <a:gd name="connsiteX288" fmla="*/ 351418 w 1417296"/>
                  <a:gd name="connsiteY288" fmla="*/ 262604 h 1423089"/>
                  <a:gd name="connsiteX289" fmla="*/ 343707 w 1417296"/>
                  <a:gd name="connsiteY289" fmla="*/ 258749 h 1423089"/>
                  <a:gd name="connsiteX290" fmla="*/ 343707 w 1417296"/>
                  <a:gd name="connsiteY290" fmla="*/ 247163 h 1423089"/>
                  <a:gd name="connsiteX291" fmla="*/ 341769 w 1417296"/>
                  <a:gd name="connsiteY291" fmla="*/ 239432 h 1423089"/>
                  <a:gd name="connsiteX292" fmla="*/ 330183 w 1417296"/>
                  <a:gd name="connsiteY292" fmla="*/ 229784 h 1423089"/>
                  <a:gd name="connsiteX293" fmla="*/ 339832 w 1417296"/>
                  <a:gd name="connsiteY293" fmla="*/ 200819 h 1423089"/>
                  <a:gd name="connsiteX294" fmla="*/ 370735 w 1417296"/>
                  <a:gd name="connsiteY294" fmla="*/ 204674 h 1423089"/>
                  <a:gd name="connsiteX295" fmla="*/ 368797 w 1417296"/>
                  <a:gd name="connsiteY295" fmla="*/ 189232 h 1423089"/>
                  <a:gd name="connsiteX296" fmla="*/ 364941 w 1417296"/>
                  <a:gd name="connsiteY296" fmla="*/ 181502 h 1423089"/>
                  <a:gd name="connsiteX297" fmla="*/ 380383 w 1417296"/>
                  <a:gd name="connsiteY297" fmla="*/ 167998 h 1423089"/>
                  <a:gd name="connsiteX298" fmla="*/ 395825 w 1417296"/>
                  <a:gd name="connsiteY298" fmla="*/ 177646 h 1423089"/>
                  <a:gd name="connsiteX299" fmla="*/ 399700 w 1417296"/>
                  <a:gd name="connsiteY299" fmla="*/ 171853 h 1423089"/>
                  <a:gd name="connsiteX300" fmla="*/ 415141 w 1417296"/>
                  <a:gd name="connsiteY300" fmla="*/ 150619 h 1423089"/>
                  <a:gd name="connsiteX301" fmla="*/ 442169 w 1417296"/>
                  <a:gd name="connsiteY301" fmla="*/ 135177 h 1423089"/>
                  <a:gd name="connsiteX302" fmla="*/ 455692 w 1417296"/>
                  <a:gd name="connsiteY302" fmla="*/ 81102 h 1423089"/>
                  <a:gd name="connsiteX303" fmla="*/ 496244 w 1417296"/>
                  <a:gd name="connsiteY303" fmla="*/ 75309 h 1423089"/>
                  <a:gd name="connsiteX304" fmla="*/ 494306 w 1417296"/>
                  <a:gd name="connsiteY304" fmla="*/ 38614 h 1423089"/>
                  <a:gd name="connsiteX305" fmla="*/ 500099 w 1417296"/>
                  <a:gd name="connsiteY305" fmla="*/ 34758 h 1423089"/>
                  <a:gd name="connsiteX306" fmla="*/ 531002 w 1417296"/>
                  <a:gd name="connsiteY306" fmla="*/ 42489 h 1423089"/>
                  <a:gd name="connsiteX307" fmla="*/ 540650 w 1417296"/>
                  <a:gd name="connsiteY307" fmla="*/ 46344 h 1423089"/>
                  <a:gd name="connsiteX308" fmla="*/ 550299 w 1417296"/>
                  <a:gd name="connsiteY308" fmla="*/ 21235 h 1423089"/>
                  <a:gd name="connsiteX309" fmla="*/ 596643 w 1417296"/>
                  <a:gd name="connsiteY309" fmla="*/ 25110 h 1423089"/>
                  <a:gd name="connsiteX310" fmla="*/ 614022 w 1417296"/>
                  <a:gd name="connsiteY310" fmla="*/ 7731 h 1423089"/>
                  <a:gd name="connsiteX311" fmla="*/ 646862 w 1417296"/>
                  <a:gd name="connsiteY311" fmla="*/ 3855 h 1423089"/>
                  <a:gd name="connsiteX312" fmla="*/ 675828 w 1417296"/>
                  <a:gd name="connsiteY312" fmla="*/ 7731 h 1423089"/>
                  <a:gd name="connsiteX313" fmla="*/ 679683 w 1417296"/>
                  <a:gd name="connsiteY313" fmla="*/ 0 h 1423089"/>
                  <a:gd name="connsiteX314" fmla="*/ 716359 w 1417296"/>
                  <a:gd name="connsiteY314" fmla="*/ 17379 h 1423089"/>
                  <a:gd name="connsiteX315" fmla="*/ 753055 w 1417296"/>
                  <a:gd name="connsiteY315" fmla="*/ 21235 h 1423089"/>
                  <a:gd name="connsiteX316" fmla="*/ 776227 w 1417296"/>
                  <a:gd name="connsiteY316" fmla="*/ 32821 h 1423089"/>
                  <a:gd name="connsiteX317" fmla="*/ 785876 w 1417296"/>
                  <a:gd name="connsiteY317" fmla="*/ 36696 h 1423089"/>
                  <a:gd name="connsiteX318" fmla="*/ 809048 w 1417296"/>
                  <a:gd name="connsiteY318" fmla="*/ 63723 h 1423089"/>
                  <a:gd name="connsiteX319" fmla="*/ 812923 w 1417296"/>
                  <a:gd name="connsiteY319" fmla="*/ 71454 h 1423089"/>
                  <a:gd name="connsiteX320" fmla="*/ 818696 w 1417296"/>
                  <a:gd name="connsiteY320" fmla="*/ 81102 h 1423089"/>
                  <a:gd name="connsiteX321" fmla="*/ 851536 w 1417296"/>
                  <a:gd name="connsiteY321" fmla="*/ 113923 h 1423089"/>
                  <a:gd name="connsiteX322" fmla="*/ 855392 w 1417296"/>
                  <a:gd name="connsiteY322" fmla="*/ 125509 h 1423089"/>
                  <a:gd name="connsiteX323" fmla="*/ 892088 w 1417296"/>
                  <a:gd name="connsiteY323" fmla="*/ 187295 h 1423089"/>
                  <a:gd name="connsiteX324" fmla="*/ 913322 w 1417296"/>
                  <a:gd name="connsiteY324" fmla="*/ 223991 h 1423089"/>
                  <a:gd name="connsiteX325" fmla="*/ 913322 w 1417296"/>
                  <a:gd name="connsiteY325" fmla="*/ 320535 h 1423089"/>
                  <a:gd name="connsiteX326" fmla="*/ 944225 w 1417296"/>
                  <a:gd name="connsiteY326" fmla="*/ 335976 h 1423089"/>
                  <a:gd name="connsiteX327" fmla="*/ 951936 w 1417296"/>
                  <a:gd name="connsiteY327" fmla="*/ 334058 h 1423089"/>
                  <a:gd name="connsiteX328" fmla="*/ 969315 w 1417296"/>
                  <a:gd name="connsiteY328" fmla="*/ 320535 h 14230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1417296" h="1423089">
                    <a:moveTo>
                      <a:pt x="969315" y="320535"/>
                    </a:moveTo>
                    <a:lnTo>
                      <a:pt x="994425" y="324390"/>
                    </a:lnTo>
                    <a:lnTo>
                      <a:pt x="1000218" y="324390"/>
                    </a:lnTo>
                    <a:lnTo>
                      <a:pt x="1025308" y="303156"/>
                    </a:lnTo>
                    <a:lnTo>
                      <a:pt x="1027245" y="297363"/>
                    </a:lnTo>
                    <a:lnTo>
                      <a:pt x="1050418" y="279983"/>
                    </a:lnTo>
                    <a:lnTo>
                      <a:pt x="1054273" y="279983"/>
                    </a:lnTo>
                    <a:lnTo>
                      <a:pt x="1065859" y="281921"/>
                    </a:lnTo>
                    <a:lnTo>
                      <a:pt x="1098699" y="274190"/>
                    </a:lnTo>
                    <a:lnTo>
                      <a:pt x="1104473" y="278046"/>
                    </a:lnTo>
                    <a:lnTo>
                      <a:pt x="1110285" y="279983"/>
                    </a:lnTo>
                    <a:lnTo>
                      <a:pt x="1135376" y="297363"/>
                    </a:lnTo>
                    <a:lnTo>
                      <a:pt x="1139231" y="303156"/>
                    </a:lnTo>
                    <a:lnTo>
                      <a:pt x="1145024" y="307011"/>
                    </a:lnTo>
                    <a:lnTo>
                      <a:pt x="1179782" y="326328"/>
                    </a:lnTo>
                    <a:lnTo>
                      <a:pt x="1185575" y="328265"/>
                    </a:lnTo>
                    <a:lnTo>
                      <a:pt x="1195243" y="330183"/>
                    </a:lnTo>
                    <a:lnTo>
                      <a:pt x="1226127" y="345625"/>
                    </a:lnTo>
                    <a:lnTo>
                      <a:pt x="1230002" y="353355"/>
                    </a:lnTo>
                    <a:lnTo>
                      <a:pt x="1239650" y="378465"/>
                    </a:lnTo>
                    <a:lnTo>
                      <a:pt x="1237713" y="384258"/>
                    </a:lnTo>
                    <a:lnTo>
                      <a:pt x="1235775" y="391989"/>
                    </a:lnTo>
                    <a:lnTo>
                      <a:pt x="1216478" y="420934"/>
                    </a:lnTo>
                    <a:lnTo>
                      <a:pt x="1212623" y="426727"/>
                    </a:lnTo>
                    <a:lnTo>
                      <a:pt x="1210685" y="432520"/>
                    </a:lnTo>
                    <a:lnTo>
                      <a:pt x="1210685" y="465360"/>
                    </a:lnTo>
                    <a:lnTo>
                      <a:pt x="1214540" y="467278"/>
                    </a:lnTo>
                    <a:lnTo>
                      <a:pt x="1220333" y="471153"/>
                    </a:lnTo>
                    <a:lnTo>
                      <a:pt x="1245443" y="459567"/>
                    </a:lnTo>
                    <a:lnTo>
                      <a:pt x="1251236" y="455692"/>
                    </a:lnTo>
                    <a:lnTo>
                      <a:pt x="1258947" y="453774"/>
                    </a:lnTo>
                    <a:lnTo>
                      <a:pt x="1284057" y="453774"/>
                    </a:lnTo>
                    <a:lnTo>
                      <a:pt x="1289850" y="457630"/>
                    </a:lnTo>
                    <a:lnTo>
                      <a:pt x="1297581" y="469216"/>
                    </a:lnTo>
                    <a:lnTo>
                      <a:pt x="1299498" y="476947"/>
                    </a:lnTo>
                    <a:lnTo>
                      <a:pt x="1318815" y="505912"/>
                    </a:lnTo>
                    <a:lnTo>
                      <a:pt x="1322671" y="509767"/>
                    </a:lnTo>
                    <a:lnTo>
                      <a:pt x="1353573" y="509767"/>
                    </a:lnTo>
                    <a:lnTo>
                      <a:pt x="1359366" y="511685"/>
                    </a:lnTo>
                    <a:lnTo>
                      <a:pt x="1365159" y="513623"/>
                    </a:lnTo>
                    <a:lnTo>
                      <a:pt x="1372870" y="517498"/>
                    </a:lnTo>
                    <a:lnTo>
                      <a:pt x="1386394" y="525209"/>
                    </a:lnTo>
                    <a:lnTo>
                      <a:pt x="1394125" y="527146"/>
                    </a:lnTo>
                    <a:lnTo>
                      <a:pt x="1417296" y="534857"/>
                    </a:lnTo>
                    <a:lnTo>
                      <a:pt x="1392187" y="550318"/>
                    </a:lnTo>
                    <a:lnTo>
                      <a:pt x="1390250" y="550318"/>
                    </a:lnTo>
                    <a:lnTo>
                      <a:pt x="1386394" y="554174"/>
                    </a:lnTo>
                    <a:lnTo>
                      <a:pt x="1382538" y="556111"/>
                    </a:lnTo>
                    <a:lnTo>
                      <a:pt x="1378683" y="558049"/>
                    </a:lnTo>
                    <a:lnTo>
                      <a:pt x="1374808" y="559967"/>
                    </a:lnTo>
                    <a:lnTo>
                      <a:pt x="1353573" y="579284"/>
                    </a:lnTo>
                    <a:lnTo>
                      <a:pt x="1349718" y="585077"/>
                    </a:lnTo>
                    <a:lnTo>
                      <a:pt x="1347780" y="586995"/>
                    </a:lnTo>
                    <a:lnTo>
                      <a:pt x="1345843" y="590870"/>
                    </a:lnTo>
                    <a:lnTo>
                      <a:pt x="1345843" y="592788"/>
                    </a:lnTo>
                    <a:lnTo>
                      <a:pt x="1353573" y="631401"/>
                    </a:lnTo>
                    <a:lnTo>
                      <a:pt x="1353573" y="643007"/>
                    </a:lnTo>
                    <a:lnTo>
                      <a:pt x="1351636" y="681621"/>
                    </a:lnTo>
                    <a:lnTo>
                      <a:pt x="1349718" y="685476"/>
                    </a:lnTo>
                    <a:lnTo>
                      <a:pt x="1349718" y="689332"/>
                    </a:lnTo>
                    <a:lnTo>
                      <a:pt x="1332339" y="712504"/>
                    </a:lnTo>
                    <a:lnTo>
                      <a:pt x="1328463" y="716379"/>
                    </a:lnTo>
                    <a:lnTo>
                      <a:pt x="1324608" y="722172"/>
                    </a:lnTo>
                    <a:lnTo>
                      <a:pt x="1297581" y="737613"/>
                    </a:lnTo>
                    <a:lnTo>
                      <a:pt x="1293706" y="739551"/>
                    </a:lnTo>
                    <a:lnTo>
                      <a:pt x="1276326" y="749199"/>
                    </a:lnTo>
                    <a:lnTo>
                      <a:pt x="1274408" y="751137"/>
                    </a:lnTo>
                    <a:lnTo>
                      <a:pt x="1264740" y="758848"/>
                    </a:lnTo>
                    <a:lnTo>
                      <a:pt x="1262822" y="762723"/>
                    </a:lnTo>
                    <a:lnTo>
                      <a:pt x="1260885" y="778165"/>
                    </a:lnTo>
                    <a:lnTo>
                      <a:pt x="1260885" y="785895"/>
                    </a:lnTo>
                    <a:lnTo>
                      <a:pt x="1262822" y="793606"/>
                    </a:lnTo>
                    <a:lnTo>
                      <a:pt x="1260885" y="797462"/>
                    </a:lnTo>
                    <a:lnTo>
                      <a:pt x="1260885" y="809067"/>
                    </a:lnTo>
                    <a:lnTo>
                      <a:pt x="1243506" y="847681"/>
                    </a:lnTo>
                    <a:lnTo>
                      <a:pt x="1239650" y="853474"/>
                    </a:lnTo>
                    <a:lnTo>
                      <a:pt x="1239650" y="872771"/>
                    </a:lnTo>
                    <a:lnTo>
                      <a:pt x="1233857" y="892088"/>
                    </a:lnTo>
                    <a:lnTo>
                      <a:pt x="1233857" y="897881"/>
                    </a:lnTo>
                    <a:lnTo>
                      <a:pt x="1231919" y="899818"/>
                    </a:lnTo>
                    <a:lnTo>
                      <a:pt x="1216478" y="917178"/>
                    </a:lnTo>
                    <a:lnTo>
                      <a:pt x="1210685" y="922990"/>
                    </a:lnTo>
                    <a:lnTo>
                      <a:pt x="1208748" y="924908"/>
                    </a:lnTo>
                    <a:lnTo>
                      <a:pt x="1199099" y="953873"/>
                    </a:lnTo>
                    <a:lnTo>
                      <a:pt x="1201037" y="957729"/>
                    </a:lnTo>
                    <a:lnTo>
                      <a:pt x="1201037" y="963542"/>
                    </a:lnTo>
                    <a:lnTo>
                      <a:pt x="1164341" y="975108"/>
                    </a:lnTo>
                    <a:lnTo>
                      <a:pt x="1160485" y="975108"/>
                    </a:lnTo>
                    <a:lnTo>
                      <a:pt x="1150817" y="996362"/>
                    </a:lnTo>
                    <a:lnTo>
                      <a:pt x="1123790" y="992487"/>
                    </a:lnTo>
                    <a:lnTo>
                      <a:pt x="1117997" y="990569"/>
                    </a:lnTo>
                    <a:lnTo>
                      <a:pt x="1114141" y="986694"/>
                    </a:lnTo>
                    <a:lnTo>
                      <a:pt x="1067797" y="984776"/>
                    </a:lnTo>
                    <a:lnTo>
                      <a:pt x="1065859" y="986694"/>
                    </a:lnTo>
                    <a:lnTo>
                      <a:pt x="1065859" y="1011804"/>
                    </a:lnTo>
                    <a:lnTo>
                      <a:pt x="1067797" y="1015659"/>
                    </a:lnTo>
                    <a:lnTo>
                      <a:pt x="1069734" y="1019534"/>
                    </a:lnTo>
                    <a:lnTo>
                      <a:pt x="1073590" y="1023390"/>
                    </a:lnTo>
                    <a:lnTo>
                      <a:pt x="1063941" y="1048500"/>
                    </a:lnTo>
                    <a:lnTo>
                      <a:pt x="1062004" y="1054273"/>
                    </a:lnTo>
                    <a:lnTo>
                      <a:pt x="1058148" y="1060086"/>
                    </a:lnTo>
                    <a:lnTo>
                      <a:pt x="1044625" y="1089051"/>
                    </a:lnTo>
                    <a:lnTo>
                      <a:pt x="1042687" y="1094824"/>
                    </a:lnTo>
                    <a:lnTo>
                      <a:pt x="1044625" y="1160485"/>
                    </a:lnTo>
                    <a:lnTo>
                      <a:pt x="1048480" y="1172071"/>
                    </a:lnTo>
                    <a:lnTo>
                      <a:pt x="1052355" y="1183657"/>
                    </a:lnTo>
                    <a:lnTo>
                      <a:pt x="1060066" y="1193306"/>
                    </a:lnTo>
                    <a:lnTo>
                      <a:pt x="1054273" y="1216478"/>
                    </a:lnTo>
                    <a:lnTo>
                      <a:pt x="1056211" y="1249299"/>
                    </a:lnTo>
                    <a:lnTo>
                      <a:pt x="1054273" y="1253174"/>
                    </a:lnTo>
                    <a:lnTo>
                      <a:pt x="1052355" y="1255092"/>
                    </a:lnTo>
                    <a:lnTo>
                      <a:pt x="1036894" y="1276346"/>
                    </a:lnTo>
                    <a:lnTo>
                      <a:pt x="1036894" y="1284057"/>
                    </a:lnTo>
                    <a:lnTo>
                      <a:pt x="1025308" y="1309166"/>
                    </a:lnTo>
                    <a:lnTo>
                      <a:pt x="1025308" y="1313022"/>
                    </a:lnTo>
                    <a:lnTo>
                      <a:pt x="1023390" y="1316897"/>
                    </a:lnTo>
                    <a:lnTo>
                      <a:pt x="1023390" y="1320752"/>
                    </a:lnTo>
                    <a:lnTo>
                      <a:pt x="1021452" y="1324608"/>
                    </a:lnTo>
                    <a:lnTo>
                      <a:pt x="1004073" y="1343925"/>
                    </a:lnTo>
                    <a:lnTo>
                      <a:pt x="998280" y="1349718"/>
                    </a:lnTo>
                    <a:lnTo>
                      <a:pt x="975108" y="1363222"/>
                    </a:lnTo>
                    <a:lnTo>
                      <a:pt x="971253" y="1363222"/>
                    </a:lnTo>
                    <a:lnTo>
                      <a:pt x="957729" y="1365159"/>
                    </a:lnTo>
                    <a:lnTo>
                      <a:pt x="951936" y="1367097"/>
                    </a:lnTo>
                    <a:lnTo>
                      <a:pt x="948081" y="1369034"/>
                    </a:lnTo>
                    <a:lnTo>
                      <a:pt x="932639" y="1374827"/>
                    </a:lnTo>
                    <a:lnTo>
                      <a:pt x="894006" y="1361304"/>
                    </a:lnTo>
                    <a:lnTo>
                      <a:pt x="880502" y="1363222"/>
                    </a:lnTo>
                    <a:lnTo>
                      <a:pt x="863123" y="1351655"/>
                    </a:lnTo>
                    <a:lnTo>
                      <a:pt x="863123" y="1347780"/>
                    </a:lnTo>
                    <a:lnTo>
                      <a:pt x="861185" y="1341987"/>
                    </a:lnTo>
                    <a:lnTo>
                      <a:pt x="859248" y="1338132"/>
                    </a:lnTo>
                    <a:lnTo>
                      <a:pt x="863123" y="1295643"/>
                    </a:lnTo>
                    <a:lnTo>
                      <a:pt x="863123" y="1291787"/>
                    </a:lnTo>
                    <a:lnTo>
                      <a:pt x="865041" y="1287932"/>
                    </a:lnTo>
                    <a:lnTo>
                      <a:pt x="865041" y="1285994"/>
                    </a:lnTo>
                    <a:lnTo>
                      <a:pt x="866978" y="1282139"/>
                    </a:lnTo>
                    <a:lnTo>
                      <a:pt x="890150" y="1251236"/>
                    </a:lnTo>
                    <a:lnTo>
                      <a:pt x="892088" y="1247381"/>
                    </a:lnTo>
                    <a:lnTo>
                      <a:pt x="895943" y="1241588"/>
                    </a:lnTo>
                    <a:lnTo>
                      <a:pt x="897881" y="1235795"/>
                    </a:lnTo>
                    <a:lnTo>
                      <a:pt x="884357" y="1216478"/>
                    </a:lnTo>
                    <a:lnTo>
                      <a:pt x="880502" y="1214560"/>
                    </a:lnTo>
                    <a:lnTo>
                      <a:pt x="874709" y="1214560"/>
                    </a:lnTo>
                    <a:lnTo>
                      <a:pt x="853454" y="1197181"/>
                    </a:lnTo>
                    <a:lnTo>
                      <a:pt x="851536" y="1193306"/>
                    </a:lnTo>
                    <a:lnTo>
                      <a:pt x="847661" y="1185595"/>
                    </a:lnTo>
                    <a:lnTo>
                      <a:pt x="845743" y="1183657"/>
                    </a:lnTo>
                    <a:lnTo>
                      <a:pt x="843806" y="1150837"/>
                    </a:lnTo>
                    <a:lnTo>
                      <a:pt x="826427" y="1135375"/>
                    </a:lnTo>
                    <a:lnTo>
                      <a:pt x="820634" y="1129582"/>
                    </a:lnTo>
                    <a:lnTo>
                      <a:pt x="816778" y="1127664"/>
                    </a:lnTo>
                    <a:lnTo>
                      <a:pt x="810985" y="1123789"/>
                    </a:lnTo>
                    <a:lnTo>
                      <a:pt x="807110" y="1121871"/>
                    </a:lnTo>
                    <a:lnTo>
                      <a:pt x="791669" y="1114141"/>
                    </a:lnTo>
                    <a:lnTo>
                      <a:pt x="787813" y="1114141"/>
                    </a:lnTo>
                    <a:lnTo>
                      <a:pt x="764641" y="1108348"/>
                    </a:lnTo>
                    <a:lnTo>
                      <a:pt x="760785" y="1108348"/>
                    </a:lnTo>
                    <a:lnTo>
                      <a:pt x="756910" y="1106410"/>
                    </a:lnTo>
                    <a:lnTo>
                      <a:pt x="727945" y="1094824"/>
                    </a:lnTo>
                    <a:lnTo>
                      <a:pt x="718297" y="1085176"/>
                    </a:lnTo>
                    <a:lnTo>
                      <a:pt x="714441" y="1083258"/>
                    </a:lnTo>
                    <a:lnTo>
                      <a:pt x="691269" y="1050418"/>
                    </a:lnTo>
                    <a:lnTo>
                      <a:pt x="662304" y="1065859"/>
                    </a:lnTo>
                    <a:lnTo>
                      <a:pt x="656511" y="1071672"/>
                    </a:lnTo>
                    <a:lnTo>
                      <a:pt x="646862" y="1096762"/>
                    </a:lnTo>
                    <a:lnTo>
                      <a:pt x="644925" y="1100637"/>
                    </a:lnTo>
                    <a:lnTo>
                      <a:pt x="639132" y="1112203"/>
                    </a:lnTo>
                    <a:lnTo>
                      <a:pt x="637194" y="1114141"/>
                    </a:lnTo>
                    <a:lnTo>
                      <a:pt x="629483" y="1114141"/>
                    </a:lnTo>
                    <a:lnTo>
                      <a:pt x="612104" y="1102555"/>
                    </a:lnTo>
                    <a:lnTo>
                      <a:pt x="608229" y="1106410"/>
                    </a:lnTo>
                    <a:lnTo>
                      <a:pt x="608229" y="1116078"/>
                    </a:lnTo>
                    <a:lnTo>
                      <a:pt x="604374" y="1127664"/>
                    </a:lnTo>
                    <a:lnTo>
                      <a:pt x="604374" y="1143106"/>
                    </a:lnTo>
                    <a:lnTo>
                      <a:pt x="590850" y="1158548"/>
                    </a:lnTo>
                    <a:lnTo>
                      <a:pt x="586995" y="1160485"/>
                    </a:lnTo>
                    <a:lnTo>
                      <a:pt x="583139" y="1181720"/>
                    </a:lnTo>
                    <a:lnTo>
                      <a:pt x="583139" y="1228064"/>
                    </a:lnTo>
                    <a:lnTo>
                      <a:pt x="579264" y="1231939"/>
                    </a:lnTo>
                    <a:lnTo>
                      <a:pt x="577346" y="1235795"/>
                    </a:lnTo>
                    <a:lnTo>
                      <a:pt x="573471" y="1239650"/>
                    </a:lnTo>
                    <a:lnTo>
                      <a:pt x="556092" y="1260885"/>
                    </a:lnTo>
                    <a:lnTo>
                      <a:pt x="554174" y="1264760"/>
                    </a:lnTo>
                    <a:lnTo>
                      <a:pt x="534857" y="1291787"/>
                    </a:lnTo>
                    <a:lnTo>
                      <a:pt x="531002" y="1295643"/>
                    </a:lnTo>
                    <a:lnTo>
                      <a:pt x="529064" y="1299518"/>
                    </a:lnTo>
                    <a:lnTo>
                      <a:pt x="525209" y="1303373"/>
                    </a:lnTo>
                    <a:lnTo>
                      <a:pt x="488513" y="1353573"/>
                    </a:lnTo>
                    <a:lnTo>
                      <a:pt x="484658" y="1359366"/>
                    </a:lnTo>
                    <a:lnTo>
                      <a:pt x="480802" y="1363222"/>
                    </a:lnTo>
                    <a:lnTo>
                      <a:pt x="476927" y="1367097"/>
                    </a:lnTo>
                    <a:lnTo>
                      <a:pt x="473071" y="1369034"/>
                    </a:lnTo>
                    <a:lnTo>
                      <a:pt x="471134" y="1370952"/>
                    </a:lnTo>
                    <a:lnTo>
                      <a:pt x="444106" y="1378683"/>
                    </a:lnTo>
                    <a:lnTo>
                      <a:pt x="440251" y="1376745"/>
                    </a:lnTo>
                    <a:lnTo>
                      <a:pt x="418997" y="1363222"/>
                    </a:lnTo>
                    <a:lnTo>
                      <a:pt x="376527" y="1355511"/>
                    </a:lnTo>
                    <a:lnTo>
                      <a:pt x="366859" y="1353573"/>
                    </a:lnTo>
                    <a:lnTo>
                      <a:pt x="363004" y="1353573"/>
                    </a:lnTo>
                    <a:lnTo>
                      <a:pt x="341769" y="1349718"/>
                    </a:lnTo>
                    <a:lnTo>
                      <a:pt x="335976" y="1349718"/>
                    </a:lnTo>
                    <a:lnTo>
                      <a:pt x="316660" y="1355511"/>
                    </a:lnTo>
                    <a:lnTo>
                      <a:pt x="312804" y="1357448"/>
                    </a:lnTo>
                    <a:lnTo>
                      <a:pt x="308949" y="1359366"/>
                    </a:lnTo>
                    <a:lnTo>
                      <a:pt x="272253" y="1386413"/>
                    </a:lnTo>
                    <a:lnTo>
                      <a:pt x="266460" y="1394124"/>
                    </a:lnTo>
                    <a:lnTo>
                      <a:pt x="258729" y="1399917"/>
                    </a:lnTo>
                    <a:lnTo>
                      <a:pt x="256811" y="1401855"/>
                    </a:lnTo>
                    <a:lnTo>
                      <a:pt x="227846" y="1423089"/>
                    </a:lnTo>
                    <a:lnTo>
                      <a:pt x="223991" y="1417296"/>
                    </a:lnTo>
                    <a:lnTo>
                      <a:pt x="218178" y="1409566"/>
                    </a:lnTo>
                    <a:lnTo>
                      <a:pt x="216260" y="1407648"/>
                    </a:lnTo>
                    <a:lnTo>
                      <a:pt x="212405" y="1397980"/>
                    </a:lnTo>
                    <a:lnTo>
                      <a:pt x="212405" y="1394124"/>
                    </a:lnTo>
                    <a:lnTo>
                      <a:pt x="206612" y="1369034"/>
                    </a:lnTo>
                    <a:lnTo>
                      <a:pt x="206612" y="1363222"/>
                    </a:lnTo>
                    <a:lnTo>
                      <a:pt x="204674" y="1359366"/>
                    </a:lnTo>
                    <a:lnTo>
                      <a:pt x="181502" y="1332339"/>
                    </a:lnTo>
                    <a:lnTo>
                      <a:pt x="177646" y="1330401"/>
                    </a:lnTo>
                    <a:lnTo>
                      <a:pt x="175709" y="1328483"/>
                    </a:lnTo>
                    <a:lnTo>
                      <a:pt x="169916" y="1326545"/>
                    </a:lnTo>
                    <a:lnTo>
                      <a:pt x="139013" y="1324608"/>
                    </a:lnTo>
                    <a:lnTo>
                      <a:pt x="129365" y="1324608"/>
                    </a:lnTo>
                    <a:lnTo>
                      <a:pt x="100399" y="1301436"/>
                    </a:lnTo>
                    <a:lnTo>
                      <a:pt x="98462" y="1297580"/>
                    </a:lnTo>
                    <a:lnTo>
                      <a:pt x="94606" y="1293725"/>
                    </a:lnTo>
                    <a:lnTo>
                      <a:pt x="92689" y="1289850"/>
                    </a:lnTo>
                    <a:lnTo>
                      <a:pt x="63723" y="1260885"/>
                    </a:lnTo>
                    <a:lnTo>
                      <a:pt x="59848" y="1258967"/>
                    </a:lnTo>
                    <a:lnTo>
                      <a:pt x="13504" y="1235795"/>
                    </a:lnTo>
                    <a:lnTo>
                      <a:pt x="11586" y="1233857"/>
                    </a:lnTo>
                    <a:lnTo>
                      <a:pt x="7711" y="1230002"/>
                    </a:lnTo>
                    <a:lnTo>
                      <a:pt x="5793" y="1230002"/>
                    </a:lnTo>
                    <a:lnTo>
                      <a:pt x="0" y="1212622"/>
                    </a:lnTo>
                    <a:lnTo>
                      <a:pt x="9648" y="1199099"/>
                    </a:lnTo>
                    <a:lnTo>
                      <a:pt x="15441" y="1191388"/>
                    </a:lnTo>
                    <a:lnTo>
                      <a:pt x="40551" y="1168216"/>
                    </a:lnTo>
                    <a:lnTo>
                      <a:pt x="48262" y="1164341"/>
                    </a:lnTo>
                    <a:lnTo>
                      <a:pt x="71434" y="1150837"/>
                    </a:lnTo>
                    <a:lnTo>
                      <a:pt x="77227" y="1146962"/>
                    </a:lnTo>
                    <a:lnTo>
                      <a:pt x="77227" y="1119934"/>
                    </a:lnTo>
                    <a:lnTo>
                      <a:pt x="86895" y="1112203"/>
                    </a:lnTo>
                    <a:lnTo>
                      <a:pt x="94606" y="1108348"/>
                    </a:lnTo>
                    <a:lnTo>
                      <a:pt x="104274" y="1085176"/>
                    </a:lnTo>
                    <a:lnTo>
                      <a:pt x="102337" y="1077465"/>
                    </a:lnTo>
                    <a:lnTo>
                      <a:pt x="96544" y="1067797"/>
                    </a:lnTo>
                    <a:lnTo>
                      <a:pt x="73372" y="1054273"/>
                    </a:lnTo>
                    <a:lnTo>
                      <a:pt x="83020" y="1027245"/>
                    </a:lnTo>
                    <a:lnTo>
                      <a:pt x="88813" y="1019534"/>
                    </a:lnTo>
                    <a:lnTo>
                      <a:pt x="106192" y="1000218"/>
                    </a:lnTo>
                    <a:lnTo>
                      <a:pt x="106192" y="992487"/>
                    </a:lnTo>
                    <a:lnTo>
                      <a:pt x="108130" y="982839"/>
                    </a:lnTo>
                    <a:lnTo>
                      <a:pt x="121634" y="955811"/>
                    </a:lnTo>
                    <a:lnTo>
                      <a:pt x="125509" y="950018"/>
                    </a:lnTo>
                    <a:lnTo>
                      <a:pt x="175709" y="922990"/>
                    </a:lnTo>
                    <a:lnTo>
                      <a:pt x="175709" y="888232"/>
                    </a:lnTo>
                    <a:lnTo>
                      <a:pt x="179564" y="880502"/>
                    </a:lnTo>
                    <a:lnTo>
                      <a:pt x="187295" y="880502"/>
                    </a:lnTo>
                    <a:lnTo>
                      <a:pt x="202736" y="882439"/>
                    </a:lnTo>
                    <a:lnTo>
                      <a:pt x="220116" y="847681"/>
                    </a:lnTo>
                    <a:lnTo>
                      <a:pt x="231702" y="836095"/>
                    </a:lnTo>
                    <a:lnTo>
                      <a:pt x="231702" y="828364"/>
                    </a:lnTo>
                    <a:lnTo>
                      <a:pt x="235557" y="805192"/>
                    </a:lnTo>
                    <a:lnTo>
                      <a:pt x="258729" y="799399"/>
                    </a:lnTo>
                    <a:lnTo>
                      <a:pt x="264522" y="795544"/>
                    </a:lnTo>
                    <a:lnTo>
                      <a:pt x="258729" y="770434"/>
                    </a:lnTo>
                    <a:lnTo>
                      <a:pt x="254874" y="764641"/>
                    </a:lnTo>
                    <a:lnTo>
                      <a:pt x="272253" y="712504"/>
                    </a:lnTo>
                    <a:lnTo>
                      <a:pt x="276108" y="700918"/>
                    </a:lnTo>
                    <a:lnTo>
                      <a:pt x="247143" y="673890"/>
                    </a:lnTo>
                    <a:lnTo>
                      <a:pt x="249081" y="641069"/>
                    </a:lnTo>
                    <a:lnTo>
                      <a:pt x="251018" y="633339"/>
                    </a:lnTo>
                    <a:lnTo>
                      <a:pt x="272253" y="612104"/>
                    </a:lnTo>
                    <a:lnTo>
                      <a:pt x="276108" y="602456"/>
                    </a:lnTo>
                    <a:lnTo>
                      <a:pt x="268397" y="585077"/>
                    </a:lnTo>
                    <a:lnTo>
                      <a:pt x="268397" y="577346"/>
                    </a:lnTo>
                    <a:lnTo>
                      <a:pt x="278046" y="554174"/>
                    </a:lnTo>
                    <a:lnTo>
                      <a:pt x="281901" y="544525"/>
                    </a:lnTo>
                    <a:lnTo>
                      <a:pt x="289632" y="525209"/>
                    </a:lnTo>
                    <a:lnTo>
                      <a:pt x="303156" y="511685"/>
                    </a:lnTo>
                    <a:lnTo>
                      <a:pt x="318597" y="490451"/>
                    </a:lnTo>
                    <a:lnTo>
                      <a:pt x="330183" y="459567"/>
                    </a:lnTo>
                    <a:lnTo>
                      <a:pt x="361086" y="434458"/>
                    </a:lnTo>
                    <a:lnTo>
                      <a:pt x="374590" y="372672"/>
                    </a:lnTo>
                    <a:lnTo>
                      <a:pt x="378465" y="364941"/>
                    </a:lnTo>
                    <a:lnTo>
                      <a:pt x="364941" y="291570"/>
                    </a:lnTo>
                    <a:lnTo>
                      <a:pt x="357211" y="274190"/>
                    </a:lnTo>
                    <a:lnTo>
                      <a:pt x="351418" y="262604"/>
                    </a:lnTo>
                    <a:lnTo>
                      <a:pt x="343707" y="258749"/>
                    </a:lnTo>
                    <a:lnTo>
                      <a:pt x="343707" y="247163"/>
                    </a:lnTo>
                    <a:lnTo>
                      <a:pt x="341769" y="239432"/>
                    </a:lnTo>
                    <a:lnTo>
                      <a:pt x="330183" y="229784"/>
                    </a:lnTo>
                    <a:lnTo>
                      <a:pt x="339832" y="200819"/>
                    </a:lnTo>
                    <a:lnTo>
                      <a:pt x="370735" y="204674"/>
                    </a:lnTo>
                    <a:lnTo>
                      <a:pt x="368797" y="189232"/>
                    </a:lnTo>
                    <a:lnTo>
                      <a:pt x="364941" y="181502"/>
                    </a:lnTo>
                    <a:lnTo>
                      <a:pt x="380383" y="167998"/>
                    </a:lnTo>
                    <a:lnTo>
                      <a:pt x="395825" y="177646"/>
                    </a:lnTo>
                    <a:lnTo>
                      <a:pt x="399700" y="171853"/>
                    </a:lnTo>
                    <a:lnTo>
                      <a:pt x="415141" y="150619"/>
                    </a:lnTo>
                    <a:lnTo>
                      <a:pt x="442169" y="135177"/>
                    </a:lnTo>
                    <a:lnTo>
                      <a:pt x="455692" y="81102"/>
                    </a:lnTo>
                    <a:lnTo>
                      <a:pt x="496244" y="75309"/>
                    </a:lnTo>
                    <a:lnTo>
                      <a:pt x="494306" y="38614"/>
                    </a:lnTo>
                    <a:lnTo>
                      <a:pt x="500099" y="34758"/>
                    </a:lnTo>
                    <a:lnTo>
                      <a:pt x="531002" y="42489"/>
                    </a:lnTo>
                    <a:lnTo>
                      <a:pt x="540650" y="46344"/>
                    </a:lnTo>
                    <a:lnTo>
                      <a:pt x="550299" y="21235"/>
                    </a:lnTo>
                    <a:lnTo>
                      <a:pt x="596643" y="25110"/>
                    </a:lnTo>
                    <a:lnTo>
                      <a:pt x="614022" y="7731"/>
                    </a:lnTo>
                    <a:lnTo>
                      <a:pt x="646862" y="3855"/>
                    </a:lnTo>
                    <a:lnTo>
                      <a:pt x="675828" y="7731"/>
                    </a:lnTo>
                    <a:lnTo>
                      <a:pt x="679683" y="0"/>
                    </a:lnTo>
                    <a:lnTo>
                      <a:pt x="716359" y="17379"/>
                    </a:lnTo>
                    <a:lnTo>
                      <a:pt x="753055" y="21235"/>
                    </a:lnTo>
                    <a:lnTo>
                      <a:pt x="776227" y="32821"/>
                    </a:lnTo>
                    <a:lnTo>
                      <a:pt x="785876" y="36696"/>
                    </a:lnTo>
                    <a:lnTo>
                      <a:pt x="809048" y="63723"/>
                    </a:lnTo>
                    <a:lnTo>
                      <a:pt x="812923" y="71454"/>
                    </a:lnTo>
                    <a:lnTo>
                      <a:pt x="818696" y="81102"/>
                    </a:lnTo>
                    <a:lnTo>
                      <a:pt x="851536" y="113923"/>
                    </a:lnTo>
                    <a:lnTo>
                      <a:pt x="855392" y="125509"/>
                    </a:lnTo>
                    <a:lnTo>
                      <a:pt x="892088" y="187295"/>
                    </a:lnTo>
                    <a:lnTo>
                      <a:pt x="913322" y="223991"/>
                    </a:lnTo>
                    <a:lnTo>
                      <a:pt x="913322" y="320535"/>
                    </a:lnTo>
                    <a:lnTo>
                      <a:pt x="944225" y="335976"/>
                    </a:lnTo>
                    <a:lnTo>
                      <a:pt x="951936" y="334058"/>
                    </a:lnTo>
                    <a:lnTo>
                      <a:pt x="969315" y="320535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D50A9AE1-9E4C-291B-B43B-68E8B8C2327E}"/>
                  </a:ext>
                </a:extLst>
              </p:cNvPr>
              <p:cNvSpPr/>
              <p:nvPr/>
            </p:nvSpPr>
            <p:spPr>
              <a:xfrm>
                <a:off x="3146714" y="2453514"/>
                <a:ext cx="1755210" cy="1201036"/>
              </a:xfrm>
              <a:custGeom>
                <a:avLst/>
                <a:gdLst>
                  <a:gd name="connsiteX0" fmla="*/ 629483 w 1755210"/>
                  <a:gd name="connsiteY0" fmla="*/ 142888 h 1201036"/>
                  <a:gd name="connsiteX1" fmla="*/ 641069 w 1755210"/>
                  <a:gd name="connsiteY1" fmla="*/ 94626 h 1201036"/>
                  <a:gd name="connsiteX2" fmla="*/ 644925 w 1755210"/>
                  <a:gd name="connsiteY2" fmla="*/ 94626 h 1201036"/>
                  <a:gd name="connsiteX3" fmla="*/ 668097 w 1755210"/>
                  <a:gd name="connsiteY3" fmla="*/ 84958 h 1201036"/>
                  <a:gd name="connsiteX4" fmla="*/ 670034 w 1755210"/>
                  <a:gd name="connsiteY4" fmla="*/ 81102 h 1201036"/>
                  <a:gd name="connsiteX5" fmla="*/ 671953 w 1755210"/>
                  <a:gd name="connsiteY5" fmla="*/ 79165 h 1201036"/>
                  <a:gd name="connsiteX6" fmla="*/ 691269 w 1755210"/>
                  <a:gd name="connsiteY6" fmla="*/ 40551 h 1201036"/>
                  <a:gd name="connsiteX7" fmla="*/ 695125 w 1755210"/>
                  <a:gd name="connsiteY7" fmla="*/ 34758 h 1201036"/>
                  <a:gd name="connsiteX8" fmla="*/ 716379 w 1755210"/>
                  <a:gd name="connsiteY8" fmla="*/ 13524 h 1201036"/>
                  <a:gd name="connsiteX9" fmla="*/ 718297 w 1755210"/>
                  <a:gd name="connsiteY9" fmla="*/ 9649 h 1201036"/>
                  <a:gd name="connsiteX10" fmla="*/ 729883 w 1755210"/>
                  <a:gd name="connsiteY10" fmla="*/ 1938 h 1201036"/>
                  <a:gd name="connsiteX11" fmla="*/ 733758 w 1755210"/>
                  <a:gd name="connsiteY11" fmla="*/ 0 h 1201036"/>
                  <a:gd name="connsiteX12" fmla="*/ 737613 w 1755210"/>
                  <a:gd name="connsiteY12" fmla="*/ 0 h 1201036"/>
                  <a:gd name="connsiteX13" fmla="*/ 774289 w 1755210"/>
                  <a:gd name="connsiteY13" fmla="*/ 9649 h 1201036"/>
                  <a:gd name="connsiteX14" fmla="*/ 782020 w 1755210"/>
                  <a:gd name="connsiteY14" fmla="*/ 13524 h 1201036"/>
                  <a:gd name="connsiteX15" fmla="*/ 789751 w 1755210"/>
                  <a:gd name="connsiteY15" fmla="*/ 17379 h 1201036"/>
                  <a:gd name="connsiteX16" fmla="*/ 861185 w 1755210"/>
                  <a:gd name="connsiteY16" fmla="*/ 54075 h 1201036"/>
                  <a:gd name="connsiteX17" fmla="*/ 865060 w 1755210"/>
                  <a:gd name="connsiteY17" fmla="*/ 57930 h 1201036"/>
                  <a:gd name="connsiteX18" fmla="*/ 870853 w 1755210"/>
                  <a:gd name="connsiteY18" fmla="*/ 59868 h 1201036"/>
                  <a:gd name="connsiteX19" fmla="*/ 928764 w 1755210"/>
                  <a:gd name="connsiteY19" fmla="*/ 102337 h 1201036"/>
                  <a:gd name="connsiteX20" fmla="*/ 934557 w 1755210"/>
                  <a:gd name="connsiteY20" fmla="*/ 108130 h 1201036"/>
                  <a:gd name="connsiteX21" fmla="*/ 973190 w 1755210"/>
                  <a:gd name="connsiteY21" fmla="*/ 137095 h 1201036"/>
                  <a:gd name="connsiteX22" fmla="*/ 975108 w 1755210"/>
                  <a:gd name="connsiteY22" fmla="*/ 139033 h 1201036"/>
                  <a:gd name="connsiteX23" fmla="*/ 990569 w 1755210"/>
                  <a:gd name="connsiteY23" fmla="*/ 148681 h 1201036"/>
                  <a:gd name="connsiteX24" fmla="*/ 994425 w 1755210"/>
                  <a:gd name="connsiteY24" fmla="*/ 150619 h 1201036"/>
                  <a:gd name="connsiteX25" fmla="*/ 1002155 w 1755210"/>
                  <a:gd name="connsiteY25" fmla="*/ 156412 h 1201036"/>
                  <a:gd name="connsiteX26" fmla="*/ 1034976 w 1755210"/>
                  <a:gd name="connsiteY26" fmla="*/ 166060 h 1201036"/>
                  <a:gd name="connsiteX27" fmla="*/ 1038832 w 1755210"/>
                  <a:gd name="connsiteY27" fmla="*/ 167998 h 1201036"/>
                  <a:gd name="connsiteX28" fmla="*/ 1071652 w 1755210"/>
                  <a:gd name="connsiteY28" fmla="*/ 183439 h 1201036"/>
                  <a:gd name="connsiteX29" fmla="*/ 1096762 w 1755210"/>
                  <a:gd name="connsiteY29" fmla="*/ 200819 h 1201036"/>
                  <a:gd name="connsiteX30" fmla="*/ 1098699 w 1755210"/>
                  <a:gd name="connsiteY30" fmla="*/ 202756 h 1201036"/>
                  <a:gd name="connsiteX31" fmla="*/ 1117997 w 1755210"/>
                  <a:gd name="connsiteY31" fmla="*/ 218198 h 1201036"/>
                  <a:gd name="connsiteX32" fmla="*/ 1121872 w 1755210"/>
                  <a:gd name="connsiteY32" fmla="*/ 222053 h 1201036"/>
                  <a:gd name="connsiteX33" fmla="*/ 1143106 w 1755210"/>
                  <a:gd name="connsiteY33" fmla="*/ 245225 h 1201036"/>
                  <a:gd name="connsiteX34" fmla="*/ 1146962 w 1755210"/>
                  <a:gd name="connsiteY34" fmla="*/ 247163 h 1201036"/>
                  <a:gd name="connsiteX35" fmla="*/ 1148899 w 1755210"/>
                  <a:gd name="connsiteY35" fmla="*/ 251018 h 1201036"/>
                  <a:gd name="connsiteX36" fmla="*/ 1150837 w 1755210"/>
                  <a:gd name="connsiteY36" fmla="*/ 252956 h 1201036"/>
                  <a:gd name="connsiteX37" fmla="*/ 1152755 w 1755210"/>
                  <a:gd name="connsiteY37" fmla="*/ 256811 h 1201036"/>
                  <a:gd name="connsiteX38" fmla="*/ 1170134 w 1755210"/>
                  <a:gd name="connsiteY38" fmla="*/ 274190 h 1201036"/>
                  <a:gd name="connsiteX39" fmla="*/ 1174009 w 1755210"/>
                  <a:gd name="connsiteY39" fmla="*/ 276128 h 1201036"/>
                  <a:gd name="connsiteX40" fmla="*/ 1179802 w 1755210"/>
                  <a:gd name="connsiteY40" fmla="*/ 279983 h 1201036"/>
                  <a:gd name="connsiteX41" fmla="*/ 1251236 w 1755210"/>
                  <a:gd name="connsiteY41" fmla="*/ 334058 h 1201036"/>
                  <a:gd name="connsiteX42" fmla="*/ 1255092 w 1755210"/>
                  <a:gd name="connsiteY42" fmla="*/ 335976 h 1201036"/>
                  <a:gd name="connsiteX43" fmla="*/ 1291787 w 1755210"/>
                  <a:gd name="connsiteY43" fmla="*/ 345644 h 1201036"/>
                  <a:gd name="connsiteX44" fmla="*/ 1295643 w 1755210"/>
                  <a:gd name="connsiteY44" fmla="*/ 343707 h 1201036"/>
                  <a:gd name="connsiteX45" fmla="*/ 1309166 w 1755210"/>
                  <a:gd name="connsiteY45" fmla="*/ 301238 h 1201036"/>
                  <a:gd name="connsiteX46" fmla="*/ 1311104 w 1755210"/>
                  <a:gd name="connsiteY46" fmla="*/ 299300 h 1201036"/>
                  <a:gd name="connsiteX47" fmla="*/ 1316877 w 1755210"/>
                  <a:gd name="connsiteY47" fmla="*/ 295425 h 1201036"/>
                  <a:gd name="connsiteX48" fmla="*/ 1324608 w 1755210"/>
                  <a:gd name="connsiteY48" fmla="*/ 291570 h 1201036"/>
                  <a:gd name="connsiteX49" fmla="*/ 1370952 w 1755210"/>
                  <a:gd name="connsiteY49" fmla="*/ 274190 h 1201036"/>
                  <a:gd name="connsiteX50" fmla="*/ 1376745 w 1755210"/>
                  <a:gd name="connsiteY50" fmla="*/ 272273 h 1201036"/>
                  <a:gd name="connsiteX51" fmla="*/ 1382538 w 1755210"/>
                  <a:gd name="connsiteY51" fmla="*/ 270335 h 1201036"/>
                  <a:gd name="connsiteX52" fmla="*/ 1386394 w 1755210"/>
                  <a:gd name="connsiteY52" fmla="*/ 268397 h 1201036"/>
                  <a:gd name="connsiteX53" fmla="*/ 1390269 w 1755210"/>
                  <a:gd name="connsiteY53" fmla="*/ 266479 h 1201036"/>
                  <a:gd name="connsiteX54" fmla="*/ 1421152 w 1755210"/>
                  <a:gd name="connsiteY54" fmla="*/ 247163 h 1201036"/>
                  <a:gd name="connsiteX55" fmla="*/ 1425027 w 1755210"/>
                  <a:gd name="connsiteY55" fmla="*/ 245225 h 1201036"/>
                  <a:gd name="connsiteX56" fmla="*/ 1444324 w 1755210"/>
                  <a:gd name="connsiteY56" fmla="*/ 235577 h 1201036"/>
                  <a:gd name="connsiteX57" fmla="*/ 1450117 w 1755210"/>
                  <a:gd name="connsiteY57" fmla="*/ 233639 h 1201036"/>
                  <a:gd name="connsiteX58" fmla="*/ 1455910 w 1755210"/>
                  <a:gd name="connsiteY58" fmla="*/ 233639 h 1201036"/>
                  <a:gd name="connsiteX59" fmla="*/ 1511903 w 1755210"/>
                  <a:gd name="connsiteY59" fmla="*/ 239432 h 1201036"/>
                  <a:gd name="connsiteX60" fmla="*/ 1506110 w 1755210"/>
                  <a:gd name="connsiteY60" fmla="*/ 249100 h 1201036"/>
                  <a:gd name="connsiteX61" fmla="*/ 1498399 w 1755210"/>
                  <a:gd name="connsiteY61" fmla="*/ 266479 h 1201036"/>
                  <a:gd name="connsiteX62" fmla="*/ 1488751 w 1755210"/>
                  <a:gd name="connsiteY62" fmla="*/ 279983 h 1201036"/>
                  <a:gd name="connsiteX63" fmla="*/ 1496462 w 1755210"/>
                  <a:gd name="connsiteY63" fmla="*/ 291570 h 1201036"/>
                  <a:gd name="connsiteX64" fmla="*/ 1492606 w 1755210"/>
                  <a:gd name="connsiteY64" fmla="*/ 303156 h 1201036"/>
                  <a:gd name="connsiteX65" fmla="*/ 1500317 w 1755210"/>
                  <a:gd name="connsiteY65" fmla="*/ 318617 h 1201036"/>
                  <a:gd name="connsiteX66" fmla="*/ 1523489 w 1755210"/>
                  <a:gd name="connsiteY66" fmla="*/ 328265 h 1201036"/>
                  <a:gd name="connsiteX67" fmla="*/ 1552454 w 1755210"/>
                  <a:gd name="connsiteY67" fmla="*/ 322472 h 1201036"/>
                  <a:gd name="connsiteX68" fmla="*/ 1562122 w 1755210"/>
                  <a:gd name="connsiteY68" fmla="*/ 320535 h 1201036"/>
                  <a:gd name="connsiteX69" fmla="*/ 1567915 w 1755210"/>
                  <a:gd name="connsiteY69" fmla="*/ 320535 h 1201036"/>
                  <a:gd name="connsiteX70" fmla="*/ 1581420 w 1755210"/>
                  <a:gd name="connsiteY70" fmla="*/ 332121 h 1201036"/>
                  <a:gd name="connsiteX71" fmla="*/ 1604591 w 1755210"/>
                  <a:gd name="connsiteY71" fmla="*/ 355293 h 1201036"/>
                  <a:gd name="connsiteX72" fmla="*/ 1608466 w 1755210"/>
                  <a:gd name="connsiteY72" fmla="*/ 364941 h 1201036"/>
                  <a:gd name="connsiteX73" fmla="*/ 1612322 w 1755210"/>
                  <a:gd name="connsiteY73" fmla="*/ 438333 h 1201036"/>
                  <a:gd name="connsiteX74" fmla="*/ 1610385 w 1755210"/>
                  <a:gd name="connsiteY74" fmla="*/ 446044 h 1201036"/>
                  <a:gd name="connsiteX75" fmla="*/ 1633557 w 1755210"/>
                  <a:gd name="connsiteY75" fmla="*/ 473071 h 1201036"/>
                  <a:gd name="connsiteX76" fmla="*/ 1643205 w 1755210"/>
                  <a:gd name="connsiteY76" fmla="*/ 473071 h 1201036"/>
                  <a:gd name="connsiteX77" fmla="*/ 1650936 w 1755210"/>
                  <a:gd name="connsiteY77" fmla="*/ 471153 h 1201036"/>
                  <a:gd name="connsiteX78" fmla="*/ 1679901 w 1755210"/>
                  <a:gd name="connsiteY78" fmla="*/ 509767 h 1201036"/>
                  <a:gd name="connsiteX79" fmla="*/ 1687631 w 1755210"/>
                  <a:gd name="connsiteY79" fmla="*/ 515560 h 1201036"/>
                  <a:gd name="connsiteX80" fmla="*/ 1691487 w 1755210"/>
                  <a:gd name="connsiteY80" fmla="*/ 519416 h 1201036"/>
                  <a:gd name="connsiteX81" fmla="*/ 1681839 w 1755210"/>
                  <a:gd name="connsiteY81" fmla="*/ 587014 h 1201036"/>
                  <a:gd name="connsiteX82" fmla="*/ 1681839 w 1755210"/>
                  <a:gd name="connsiteY82" fmla="*/ 594725 h 1201036"/>
                  <a:gd name="connsiteX83" fmla="*/ 1705010 w 1755210"/>
                  <a:gd name="connsiteY83" fmla="*/ 631421 h 1201036"/>
                  <a:gd name="connsiteX84" fmla="*/ 1749417 w 1755210"/>
                  <a:gd name="connsiteY84" fmla="*/ 646862 h 1201036"/>
                  <a:gd name="connsiteX85" fmla="*/ 1753273 w 1755210"/>
                  <a:gd name="connsiteY85" fmla="*/ 708648 h 1201036"/>
                  <a:gd name="connsiteX86" fmla="*/ 1751335 w 1755210"/>
                  <a:gd name="connsiteY86" fmla="*/ 753075 h 1201036"/>
                  <a:gd name="connsiteX87" fmla="*/ 1747480 w 1755210"/>
                  <a:gd name="connsiteY87" fmla="*/ 768516 h 1201036"/>
                  <a:gd name="connsiteX88" fmla="*/ 1695343 w 1755210"/>
                  <a:gd name="connsiteY88" fmla="*/ 859267 h 1201036"/>
                  <a:gd name="connsiteX89" fmla="*/ 1741687 w 1755210"/>
                  <a:gd name="connsiteY89" fmla="*/ 928783 h 1201036"/>
                  <a:gd name="connsiteX90" fmla="*/ 1747480 w 1755210"/>
                  <a:gd name="connsiteY90" fmla="*/ 946162 h 1201036"/>
                  <a:gd name="connsiteX91" fmla="*/ 1755210 w 1755210"/>
                  <a:gd name="connsiteY91" fmla="*/ 980921 h 1201036"/>
                  <a:gd name="connsiteX92" fmla="*/ 1751335 w 1755210"/>
                  <a:gd name="connsiteY92" fmla="*/ 1029183 h 1201036"/>
                  <a:gd name="connsiteX93" fmla="*/ 1749417 w 1755210"/>
                  <a:gd name="connsiteY93" fmla="*/ 1031120 h 1201036"/>
                  <a:gd name="connsiteX94" fmla="*/ 1733976 w 1755210"/>
                  <a:gd name="connsiteY94" fmla="*/ 1033038 h 1201036"/>
                  <a:gd name="connsiteX95" fmla="*/ 1714659 w 1755210"/>
                  <a:gd name="connsiteY95" fmla="*/ 1025328 h 1201036"/>
                  <a:gd name="connsiteX96" fmla="*/ 1706929 w 1755210"/>
                  <a:gd name="connsiteY96" fmla="*/ 1019534 h 1201036"/>
                  <a:gd name="connsiteX97" fmla="*/ 1683756 w 1755210"/>
                  <a:gd name="connsiteY97" fmla="*/ 1009886 h 1201036"/>
                  <a:gd name="connsiteX98" fmla="*/ 1676045 w 1755210"/>
                  <a:gd name="connsiteY98" fmla="*/ 1007948 h 1201036"/>
                  <a:gd name="connsiteX99" fmla="*/ 1625846 w 1755210"/>
                  <a:gd name="connsiteY99" fmla="*/ 1011804 h 1201036"/>
                  <a:gd name="connsiteX100" fmla="*/ 1618115 w 1755210"/>
                  <a:gd name="connsiteY100" fmla="*/ 1013741 h 1201036"/>
                  <a:gd name="connsiteX101" fmla="*/ 1587212 w 1755210"/>
                  <a:gd name="connsiteY101" fmla="*/ 1025328 h 1201036"/>
                  <a:gd name="connsiteX102" fmla="*/ 1581420 w 1755210"/>
                  <a:gd name="connsiteY102" fmla="*/ 1025328 h 1201036"/>
                  <a:gd name="connsiteX103" fmla="*/ 1548599 w 1755210"/>
                  <a:gd name="connsiteY103" fmla="*/ 1021472 h 1201036"/>
                  <a:gd name="connsiteX104" fmla="*/ 1540868 w 1755210"/>
                  <a:gd name="connsiteY104" fmla="*/ 1019534 h 1201036"/>
                  <a:gd name="connsiteX105" fmla="*/ 1523489 w 1755210"/>
                  <a:gd name="connsiteY105" fmla="*/ 996362 h 1201036"/>
                  <a:gd name="connsiteX106" fmla="*/ 1508047 w 1755210"/>
                  <a:gd name="connsiteY106" fmla="*/ 982839 h 1201036"/>
                  <a:gd name="connsiteX107" fmla="*/ 1471371 w 1755210"/>
                  <a:gd name="connsiteY107" fmla="*/ 980921 h 1201036"/>
                  <a:gd name="connsiteX108" fmla="*/ 1444324 w 1755210"/>
                  <a:gd name="connsiteY108" fmla="*/ 984776 h 1201036"/>
                  <a:gd name="connsiteX109" fmla="*/ 1436613 w 1755210"/>
                  <a:gd name="connsiteY109" fmla="*/ 984776 h 1201036"/>
                  <a:gd name="connsiteX110" fmla="*/ 1407648 w 1755210"/>
                  <a:gd name="connsiteY110" fmla="*/ 982839 h 1201036"/>
                  <a:gd name="connsiteX111" fmla="*/ 1399918 w 1755210"/>
                  <a:gd name="connsiteY111" fmla="*/ 982839 h 1201036"/>
                  <a:gd name="connsiteX112" fmla="*/ 1374808 w 1755210"/>
                  <a:gd name="connsiteY112" fmla="*/ 994425 h 1201036"/>
                  <a:gd name="connsiteX113" fmla="*/ 1367097 w 1755210"/>
                  <a:gd name="connsiteY113" fmla="*/ 1000218 h 1201036"/>
                  <a:gd name="connsiteX114" fmla="*/ 1351655 w 1755210"/>
                  <a:gd name="connsiteY114" fmla="*/ 1025328 h 1201036"/>
                  <a:gd name="connsiteX115" fmla="*/ 1345843 w 1755210"/>
                  <a:gd name="connsiteY115" fmla="*/ 1033038 h 1201036"/>
                  <a:gd name="connsiteX116" fmla="*/ 1314960 w 1755210"/>
                  <a:gd name="connsiteY116" fmla="*/ 1040769 h 1201036"/>
                  <a:gd name="connsiteX117" fmla="*/ 1287932 w 1755210"/>
                  <a:gd name="connsiteY117" fmla="*/ 1040769 h 1201036"/>
                  <a:gd name="connsiteX118" fmla="*/ 1255092 w 1755210"/>
                  <a:gd name="connsiteY118" fmla="*/ 1048499 h 1201036"/>
                  <a:gd name="connsiteX119" fmla="*/ 1243506 w 1755210"/>
                  <a:gd name="connsiteY119" fmla="*/ 1052355 h 1201036"/>
                  <a:gd name="connsiteX120" fmla="*/ 1233857 w 1755210"/>
                  <a:gd name="connsiteY120" fmla="*/ 1056210 h 1201036"/>
                  <a:gd name="connsiteX121" fmla="*/ 1210685 w 1755210"/>
                  <a:gd name="connsiteY121" fmla="*/ 1071672 h 1201036"/>
                  <a:gd name="connsiteX122" fmla="*/ 1197161 w 1755210"/>
                  <a:gd name="connsiteY122" fmla="*/ 1062004 h 1201036"/>
                  <a:gd name="connsiteX123" fmla="*/ 1191388 w 1755210"/>
                  <a:gd name="connsiteY123" fmla="*/ 1062004 h 1201036"/>
                  <a:gd name="connsiteX124" fmla="*/ 1181720 w 1755210"/>
                  <a:gd name="connsiteY124" fmla="*/ 1065879 h 1201036"/>
                  <a:gd name="connsiteX125" fmla="*/ 1168196 w 1755210"/>
                  <a:gd name="connsiteY125" fmla="*/ 1085176 h 1201036"/>
                  <a:gd name="connsiteX126" fmla="*/ 1150837 w 1755210"/>
                  <a:gd name="connsiteY126" fmla="*/ 1098699 h 1201036"/>
                  <a:gd name="connsiteX127" fmla="*/ 1145043 w 1755210"/>
                  <a:gd name="connsiteY127" fmla="*/ 1098699 h 1201036"/>
                  <a:gd name="connsiteX128" fmla="*/ 1131520 w 1755210"/>
                  <a:gd name="connsiteY128" fmla="*/ 1104492 h 1201036"/>
                  <a:gd name="connsiteX129" fmla="*/ 1121872 w 1755210"/>
                  <a:gd name="connsiteY129" fmla="*/ 1106430 h 1201036"/>
                  <a:gd name="connsiteX130" fmla="*/ 1112203 w 1755210"/>
                  <a:gd name="connsiteY130" fmla="*/ 1116078 h 1201036"/>
                  <a:gd name="connsiteX131" fmla="*/ 1085176 w 1755210"/>
                  <a:gd name="connsiteY131" fmla="*/ 1121872 h 1201036"/>
                  <a:gd name="connsiteX132" fmla="*/ 1048480 w 1755210"/>
                  <a:gd name="connsiteY132" fmla="*/ 1125727 h 1201036"/>
                  <a:gd name="connsiteX133" fmla="*/ 1038832 w 1755210"/>
                  <a:gd name="connsiteY133" fmla="*/ 1131520 h 1201036"/>
                  <a:gd name="connsiteX134" fmla="*/ 1034976 w 1755210"/>
                  <a:gd name="connsiteY134" fmla="*/ 1135395 h 1201036"/>
                  <a:gd name="connsiteX135" fmla="*/ 1017597 w 1755210"/>
                  <a:gd name="connsiteY135" fmla="*/ 1166278 h 1201036"/>
                  <a:gd name="connsiteX136" fmla="*/ 1011804 w 1755210"/>
                  <a:gd name="connsiteY136" fmla="*/ 1172071 h 1201036"/>
                  <a:gd name="connsiteX137" fmla="*/ 986694 w 1755210"/>
                  <a:gd name="connsiteY137" fmla="*/ 1177864 h 1201036"/>
                  <a:gd name="connsiteX138" fmla="*/ 980901 w 1755210"/>
                  <a:gd name="connsiteY138" fmla="*/ 1181720 h 1201036"/>
                  <a:gd name="connsiteX139" fmla="*/ 975108 w 1755210"/>
                  <a:gd name="connsiteY139" fmla="*/ 1183657 h 1201036"/>
                  <a:gd name="connsiteX140" fmla="*/ 953874 w 1755210"/>
                  <a:gd name="connsiteY140" fmla="*/ 1201036 h 1201036"/>
                  <a:gd name="connsiteX141" fmla="*/ 948080 w 1755210"/>
                  <a:gd name="connsiteY141" fmla="*/ 1193306 h 1201036"/>
                  <a:gd name="connsiteX142" fmla="*/ 942287 w 1755210"/>
                  <a:gd name="connsiteY142" fmla="*/ 1179802 h 1201036"/>
                  <a:gd name="connsiteX143" fmla="*/ 936494 w 1755210"/>
                  <a:gd name="connsiteY143" fmla="*/ 1162423 h 1201036"/>
                  <a:gd name="connsiteX144" fmla="*/ 936494 w 1755210"/>
                  <a:gd name="connsiteY144" fmla="*/ 1150837 h 1201036"/>
                  <a:gd name="connsiteX145" fmla="*/ 938432 w 1755210"/>
                  <a:gd name="connsiteY145" fmla="*/ 1127664 h 1201036"/>
                  <a:gd name="connsiteX146" fmla="*/ 938432 w 1755210"/>
                  <a:gd name="connsiteY146" fmla="*/ 1119934 h 1201036"/>
                  <a:gd name="connsiteX147" fmla="*/ 928764 w 1755210"/>
                  <a:gd name="connsiteY147" fmla="*/ 1077465 h 1201036"/>
                  <a:gd name="connsiteX148" fmla="*/ 930701 w 1755210"/>
                  <a:gd name="connsiteY148" fmla="*/ 1069734 h 1201036"/>
                  <a:gd name="connsiteX149" fmla="*/ 934557 w 1755210"/>
                  <a:gd name="connsiteY149" fmla="*/ 1060085 h 1201036"/>
                  <a:gd name="connsiteX150" fmla="*/ 938432 w 1755210"/>
                  <a:gd name="connsiteY150" fmla="*/ 1052355 h 1201036"/>
                  <a:gd name="connsiteX151" fmla="*/ 921053 w 1755210"/>
                  <a:gd name="connsiteY151" fmla="*/ 986714 h 1201036"/>
                  <a:gd name="connsiteX152" fmla="*/ 919115 w 1755210"/>
                  <a:gd name="connsiteY152" fmla="*/ 980921 h 1201036"/>
                  <a:gd name="connsiteX153" fmla="*/ 892088 w 1755210"/>
                  <a:gd name="connsiteY153" fmla="*/ 971253 h 1201036"/>
                  <a:gd name="connsiteX154" fmla="*/ 882420 w 1755210"/>
                  <a:gd name="connsiteY154" fmla="*/ 973190 h 1201036"/>
                  <a:gd name="connsiteX155" fmla="*/ 868916 w 1755210"/>
                  <a:gd name="connsiteY155" fmla="*/ 973190 h 1201036"/>
                  <a:gd name="connsiteX156" fmla="*/ 857330 w 1755210"/>
                  <a:gd name="connsiteY156" fmla="*/ 975128 h 1201036"/>
                  <a:gd name="connsiteX157" fmla="*/ 849599 w 1755210"/>
                  <a:gd name="connsiteY157" fmla="*/ 977046 h 1201036"/>
                  <a:gd name="connsiteX158" fmla="*/ 820634 w 1755210"/>
                  <a:gd name="connsiteY158" fmla="*/ 978983 h 1201036"/>
                  <a:gd name="connsiteX159" fmla="*/ 810985 w 1755210"/>
                  <a:gd name="connsiteY159" fmla="*/ 975128 h 1201036"/>
                  <a:gd name="connsiteX160" fmla="*/ 793606 w 1755210"/>
                  <a:gd name="connsiteY160" fmla="*/ 973190 h 1201036"/>
                  <a:gd name="connsiteX161" fmla="*/ 780102 w 1755210"/>
                  <a:gd name="connsiteY161" fmla="*/ 977046 h 1201036"/>
                  <a:gd name="connsiteX162" fmla="*/ 754992 w 1755210"/>
                  <a:gd name="connsiteY162" fmla="*/ 986714 h 1201036"/>
                  <a:gd name="connsiteX163" fmla="*/ 747262 w 1755210"/>
                  <a:gd name="connsiteY163" fmla="*/ 986714 h 1201036"/>
                  <a:gd name="connsiteX164" fmla="*/ 726027 w 1755210"/>
                  <a:gd name="connsiteY164" fmla="*/ 990569 h 1201036"/>
                  <a:gd name="connsiteX165" fmla="*/ 700918 w 1755210"/>
                  <a:gd name="connsiteY165" fmla="*/ 994425 h 1201036"/>
                  <a:gd name="connsiteX166" fmla="*/ 677745 w 1755210"/>
                  <a:gd name="connsiteY166" fmla="*/ 1004093 h 1201036"/>
                  <a:gd name="connsiteX167" fmla="*/ 670034 w 1755210"/>
                  <a:gd name="connsiteY167" fmla="*/ 1007948 h 1201036"/>
                  <a:gd name="connsiteX168" fmla="*/ 641069 w 1755210"/>
                  <a:gd name="connsiteY168" fmla="*/ 1009886 h 1201036"/>
                  <a:gd name="connsiteX169" fmla="*/ 627546 w 1755210"/>
                  <a:gd name="connsiteY169" fmla="*/ 1007948 h 1201036"/>
                  <a:gd name="connsiteX170" fmla="*/ 619835 w 1755210"/>
                  <a:gd name="connsiteY170" fmla="*/ 1006011 h 1201036"/>
                  <a:gd name="connsiteX171" fmla="*/ 588932 w 1755210"/>
                  <a:gd name="connsiteY171" fmla="*/ 990569 h 1201036"/>
                  <a:gd name="connsiteX172" fmla="*/ 581201 w 1755210"/>
                  <a:gd name="connsiteY172" fmla="*/ 988632 h 1201036"/>
                  <a:gd name="connsiteX173" fmla="*/ 546443 w 1755210"/>
                  <a:gd name="connsiteY173" fmla="*/ 984776 h 1201036"/>
                  <a:gd name="connsiteX174" fmla="*/ 538732 w 1755210"/>
                  <a:gd name="connsiteY174" fmla="*/ 984776 h 1201036"/>
                  <a:gd name="connsiteX175" fmla="*/ 513623 w 1755210"/>
                  <a:gd name="connsiteY175" fmla="*/ 996362 h 1201036"/>
                  <a:gd name="connsiteX176" fmla="*/ 500099 w 1755210"/>
                  <a:gd name="connsiteY176" fmla="*/ 1004093 h 1201036"/>
                  <a:gd name="connsiteX177" fmla="*/ 492388 w 1755210"/>
                  <a:gd name="connsiteY177" fmla="*/ 1009886 h 1201036"/>
                  <a:gd name="connsiteX178" fmla="*/ 469216 w 1755210"/>
                  <a:gd name="connsiteY178" fmla="*/ 1004093 h 1201036"/>
                  <a:gd name="connsiteX179" fmla="*/ 463423 w 1755210"/>
                  <a:gd name="connsiteY179" fmla="*/ 1002155 h 1201036"/>
                  <a:gd name="connsiteX180" fmla="*/ 455692 w 1755210"/>
                  <a:gd name="connsiteY180" fmla="*/ 998300 h 1201036"/>
                  <a:gd name="connsiteX181" fmla="*/ 438313 w 1755210"/>
                  <a:gd name="connsiteY181" fmla="*/ 988632 h 1201036"/>
                  <a:gd name="connsiteX182" fmla="*/ 419016 w 1755210"/>
                  <a:gd name="connsiteY182" fmla="*/ 986714 h 1201036"/>
                  <a:gd name="connsiteX183" fmla="*/ 413223 w 1755210"/>
                  <a:gd name="connsiteY183" fmla="*/ 967397 h 1201036"/>
                  <a:gd name="connsiteX184" fmla="*/ 401637 w 1755210"/>
                  <a:gd name="connsiteY184" fmla="*/ 932639 h 1201036"/>
                  <a:gd name="connsiteX185" fmla="*/ 397762 w 1755210"/>
                  <a:gd name="connsiteY185" fmla="*/ 928783 h 1201036"/>
                  <a:gd name="connsiteX186" fmla="*/ 380383 w 1755210"/>
                  <a:gd name="connsiteY186" fmla="*/ 932639 h 1201036"/>
                  <a:gd name="connsiteX187" fmla="*/ 372672 w 1755210"/>
                  <a:gd name="connsiteY187" fmla="*/ 940370 h 1201036"/>
                  <a:gd name="connsiteX188" fmla="*/ 359148 w 1755210"/>
                  <a:gd name="connsiteY188" fmla="*/ 951956 h 1201036"/>
                  <a:gd name="connsiteX189" fmla="*/ 353355 w 1755210"/>
                  <a:gd name="connsiteY189" fmla="*/ 950018 h 1201036"/>
                  <a:gd name="connsiteX190" fmla="*/ 334058 w 1755210"/>
                  <a:gd name="connsiteY190" fmla="*/ 940370 h 1201036"/>
                  <a:gd name="connsiteX191" fmla="*/ 328265 w 1755210"/>
                  <a:gd name="connsiteY191" fmla="*/ 934576 h 1201036"/>
                  <a:gd name="connsiteX192" fmla="*/ 307011 w 1755210"/>
                  <a:gd name="connsiteY192" fmla="*/ 924908 h 1201036"/>
                  <a:gd name="connsiteX193" fmla="*/ 301218 w 1755210"/>
                  <a:gd name="connsiteY193" fmla="*/ 919115 h 1201036"/>
                  <a:gd name="connsiteX194" fmla="*/ 297363 w 1755210"/>
                  <a:gd name="connsiteY194" fmla="*/ 913322 h 1201036"/>
                  <a:gd name="connsiteX195" fmla="*/ 264542 w 1755210"/>
                  <a:gd name="connsiteY195" fmla="*/ 892088 h 1201036"/>
                  <a:gd name="connsiteX196" fmla="*/ 256811 w 1755210"/>
                  <a:gd name="connsiteY196" fmla="*/ 888232 h 1201036"/>
                  <a:gd name="connsiteX197" fmla="*/ 252956 w 1755210"/>
                  <a:gd name="connsiteY197" fmla="*/ 880502 h 1201036"/>
                  <a:gd name="connsiteX198" fmla="*/ 225928 w 1755210"/>
                  <a:gd name="connsiteY198" fmla="*/ 857330 h 1201036"/>
                  <a:gd name="connsiteX199" fmla="*/ 216260 w 1755210"/>
                  <a:gd name="connsiteY199" fmla="*/ 853474 h 1201036"/>
                  <a:gd name="connsiteX200" fmla="*/ 208530 w 1755210"/>
                  <a:gd name="connsiteY200" fmla="*/ 851537 h 1201036"/>
                  <a:gd name="connsiteX201" fmla="*/ 196963 w 1755210"/>
                  <a:gd name="connsiteY201" fmla="*/ 851537 h 1201036"/>
                  <a:gd name="connsiteX202" fmla="*/ 164123 w 1755210"/>
                  <a:gd name="connsiteY202" fmla="*/ 866978 h 1201036"/>
                  <a:gd name="connsiteX203" fmla="*/ 158330 w 1755210"/>
                  <a:gd name="connsiteY203" fmla="*/ 868916 h 1201036"/>
                  <a:gd name="connsiteX204" fmla="*/ 148681 w 1755210"/>
                  <a:gd name="connsiteY204" fmla="*/ 872791 h 1201036"/>
                  <a:gd name="connsiteX205" fmla="*/ 111986 w 1755210"/>
                  <a:gd name="connsiteY205" fmla="*/ 863122 h 1201036"/>
                  <a:gd name="connsiteX206" fmla="*/ 106192 w 1755210"/>
                  <a:gd name="connsiteY206" fmla="*/ 857330 h 1201036"/>
                  <a:gd name="connsiteX207" fmla="*/ 27028 w 1755210"/>
                  <a:gd name="connsiteY207" fmla="*/ 868916 h 1201036"/>
                  <a:gd name="connsiteX208" fmla="*/ 19317 w 1755210"/>
                  <a:gd name="connsiteY208" fmla="*/ 847681 h 1201036"/>
                  <a:gd name="connsiteX209" fmla="*/ 17379 w 1755210"/>
                  <a:gd name="connsiteY209" fmla="*/ 845743 h 1201036"/>
                  <a:gd name="connsiteX210" fmla="*/ 9648 w 1755210"/>
                  <a:gd name="connsiteY210" fmla="*/ 830302 h 1201036"/>
                  <a:gd name="connsiteX211" fmla="*/ 7730 w 1755210"/>
                  <a:gd name="connsiteY211" fmla="*/ 828364 h 1201036"/>
                  <a:gd name="connsiteX212" fmla="*/ 5793 w 1755210"/>
                  <a:gd name="connsiteY212" fmla="*/ 826446 h 1201036"/>
                  <a:gd name="connsiteX213" fmla="*/ 0 w 1755210"/>
                  <a:gd name="connsiteY213" fmla="*/ 814860 h 1201036"/>
                  <a:gd name="connsiteX214" fmla="*/ 3855 w 1755210"/>
                  <a:gd name="connsiteY214" fmla="*/ 812923 h 1201036"/>
                  <a:gd name="connsiteX215" fmla="*/ 7730 w 1755210"/>
                  <a:gd name="connsiteY215" fmla="*/ 807130 h 1201036"/>
                  <a:gd name="connsiteX216" fmla="*/ 21234 w 1755210"/>
                  <a:gd name="connsiteY216" fmla="*/ 797481 h 1201036"/>
                  <a:gd name="connsiteX217" fmla="*/ 27028 w 1755210"/>
                  <a:gd name="connsiteY217" fmla="*/ 795544 h 1201036"/>
                  <a:gd name="connsiteX218" fmla="*/ 90751 w 1755210"/>
                  <a:gd name="connsiteY218" fmla="*/ 783958 h 1201036"/>
                  <a:gd name="connsiteX219" fmla="*/ 94606 w 1755210"/>
                  <a:gd name="connsiteY219" fmla="*/ 782020 h 1201036"/>
                  <a:gd name="connsiteX220" fmla="*/ 96544 w 1755210"/>
                  <a:gd name="connsiteY220" fmla="*/ 778164 h 1201036"/>
                  <a:gd name="connsiteX221" fmla="*/ 100399 w 1755210"/>
                  <a:gd name="connsiteY221" fmla="*/ 776227 h 1201036"/>
                  <a:gd name="connsiteX222" fmla="*/ 102337 w 1755210"/>
                  <a:gd name="connsiteY222" fmla="*/ 772372 h 1201036"/>
                  <a:gd name="connsiteX223" fmla="*/ 140951 w 1755210"/>
                  <a:gd name="connsiteY223" fmla="*/ 747262 h 1201036"/>
                  <a:gd name="connsiteX224" fmla="*/ 144826 w 1755210"/>
                  <a:gd name="connsiteY224" fmla="*/ 745344 h 1201036"/>
                  <a:gd name="connsiteX225" fmla="*/ 154474 w 1755210"/>
                  <a:gd name="connsiteY225" fmla="*/ 735695 h 1201036"/>
                  <a:gd name="connsiteX226" fmla="*/ 204674 w 1755210"/>
                  <a:gd name="connsiteY226" fmla="*/ 704793 h 1201036"/>
                  <a:gd name="connsiteX227" fmla="*/ 212405 w 1755210"/>
                  <a:gd name="connsiteY227" fmla="*/ 700937 h 1201036"/>
                  <a:gd name="connsiteX228" fmla="*/ 216260 w 1755210"/>
                  <a:gd name="connsiteY228" fmla="*/ 699000 h 1201036"/>
                  <a:gd name="connsiteX229" fmla="*/ 220116 w 1755210"/>
                  <a:gd name="connsiteY229" fmla="*/ 699000 h 1201036"/>
                  <a:gd name="connsiteX230" fmla="*/ 264542 w 1755210"/>
                  <a:gd name="connsiteY230" fmla="*/ 693207 h 1201036"/>
                  <a:gd name="connsiteX231" fmla="*/ 270335 w 1755210"/>
                  <a:gd name="connsiteY231" fmla="*/ 691269 h 1201036"/>
                  <a:gd name="connsiteX232" fmla="*/ 274190 w 1755210"/>
                  <a:gd name="connsiteY232" fmla="*/ 689351 h 1201036"/>
                  <a:gd name="connsiteX233" fmla="*/ 278046 w 1755210"/>
                  <a:gd name="connsiteY233" fmla="*/ 685476 h 1201036"/>
                  <a:gd name="connsiteX234" fmla="*/ 283839 w 1755210"/>
                  <a:gd name="connsiteY234" fmla="*/ 681621 h 1201036"/>
                  <a:gd name="connsiteX235" fmla="*/ 287714 w 1755210"/>
                  <a:gd name="connsiteY235" fmla="*/ 677765 h 1201036"/>
                  <a:gd name="connsiteX236" fmla="*/ 307011 w 1755210"/>
                  <a:gd name="connsiteY236" fmla="*/ 654593 h 1201036"/>
                  <a:gd name="connsiteX237" fmla="*/ 308949 w 1755210"/>
                  <a:gd name="connsiteY237" fmla="*/ 650718 h 1201036"/>
                  <a:gd name="connsiteX238" fmla="*/ 328265 w 1755210"/>
                  <a:gd name="connsiteY238" fmla="*/ 621753 h 1201036"/>
                  <a:gd name="connsiteX239" fmla="*/ 326328 w 1755210"/>
                  <a:gd name="connsiteY239" fmla="*/ 617897 h 1201036"/>
                  <a:gd name="connsiteX240" fmla="*/ 326328 w 1755210"/>
                  <a:gd name="connsiteY240" fmla="*/ 615979 h 1201036"/>
                  <a:gd name="connsiteX241" fmla="*/ 324390 w 1755210"/>
                  <a:gd name="connsiteY241" fmla="*/ 606311 h 1201036"/>
                  <a:gd name="connsiteX242" fmla="*/ 324390 w 1755210"/>
                  <a:gd name="connsiteY242" fmla="*/ 602456 h 1201036"/>
                  <a:gd name="connsiteX243" fmla="*/ 322472 w 1755210"/>
                  <a:gd name="connsiteY243" fmla="*/ 598600 h 1201036"/>
                  <a:gd name="connsiteX244" fmla="*/ 324390 w 1755210"/>
                  <a:gd name="connsiteY244" fmla="*/ 575428 h 1201036"/>
                  <a:gd name="connsiteX245" fmla="*/ 324390 w 1755210"/>
                  <a:gd name="connsiteY245" fmla="*/ 563842 h 1201036"/>
                  <a:gd name="connsiteX246" fmla="*/ 334058 w 1755210"/>
                  <a:gd name="connsiteY246" fmla="*/ 540670 h 1201036"/>
                  <a:gd name="connsiteX247" fmla="*/ 335976 w 1755210"/>
                  <a:gd name="connsiteY247" fmla="*/ 536795 h 1201036"/>
                  <a:gd name="connsiteX248" fmla="*/ 335976 w 1755210"/>
                  <a:gd name="connsiteY248" fmla="*/ 532939 h 1201036"/>
                  <a:gd name="connsiteX249" fmla="*/ 337914 w 1755210"/>
                  <a:gd name="connsiteY249" fmla="*/ 531002 h 1201036"/>
                  <a:gd name="connsiteX250" fmla="*/ 332121 w 1755210"/>
                  <a:gd name="connsiteY250" fmla="*/ 496244 h 1201036"/>
                  <a:gd name="connsiteX251" fmla="*/ 328265 w 1755210"/>
                  <a:gd name="connsiteY251" fmla="*/ 494326 h 1201036"/>
                  <a:gd name="connsiteX252" fmla="*/ 291569 w 1755210"/>
                  <a:gd name="connsiteY252" fmla="*/ 490451 h 1201036"/>
                  <a:gd name="connsiteX253" fmla="*/ 283839 w 1755210"/>
                  <a:gd name="connsiteY253" fmla="*/ 490451 h 1201036"/>
                  <a:gd name="connsiteX254" fmla="*/ 279984 w 1755210"/>
                  <a:gd name="connsiteY254" fmla="*/ 492388 h 1201036"/>
                  <a:gd name="connsiteX255" fmla="*/ 247163 w 1755210"/>
                  <a:gd name="connsiteY255" fmla="*/ 486595 h 1201036"/>
                  <a:gd name="connsiteX256" fmla="*/ 241370 w 1755210"/>
                  <a:gd name="connsiteY256" fmla="*/ 482740 h 1201036"/>
                  <a:gd name="connsiteX257" fmla="*/ 220116 w 1755210"/>
                  <a:gd name="connsiteY257" fmla="*/ 461485 h 1201036"/>
                  <a:gd name="connsiteX258" fmla="*/ 223991 w 1755210"/>
                  <a:gd name="connsiteY258" fmla="*/ 459567 h 1201036"/>
                  <a:gd name="connsiteX259" fmla="*/ 229784 w 1755210"/>
                  <a:gd name="connsiteY259" fmla="*/ 459567 h 1201036"/>
                  <a:gd name="connsiteX260" fmla="*/ 239432 w 1755210"/>
                  <a:gd name="connsiteY260" fmla="*/ 457630 h 1201036"/>
                  <a:gd name="connsiteX261" fmla="*/ 243288 w 1755210"/>
                  <a:gd name="connsiteY261" fmla="*/ 455712 h 1201036"/>
                  <a:gd name="connsiteX262" fmla="*/ 245225 w 1755210"/>
                  <a:gd name="connsiteY262" fmla="*/ 455712 h 1201036"/>
                  <a:gd name="connsiteX263" fmla="*/ 262604 w 1755210"/>
                  <a:gd name="connsiteY263" fmla="*/ 459567 h 1201036"/>
                  <a:gd name="connsiteX264" fmla="*/ 266460 w 1755210"/>
                  <a:gd name="connsiteY264" fmla="*/ 457630 h 1201036"/>
                  <a:gd name="connsiteX265" fmla="*/ 270335 w 1755210"/>
                  <a:gd name="connsiteY265" fmla="*/ 455712 h 1201036"/>
                  <a:gd name="connsiteX266" fmla="*/ 283839 w 1755210"/>
                  <a:gd name="connsiteY266" fmla="*/ 463423 h 1201036"/>
                  <a:gd name="connsiteX267" fmla="*/ 289632 w 1755210"/>
                  <a:gd name="connsiteY267" fmla="*/ 467298 h 1201036"/>
                  <a:gd name="connsiteX268" fmla="*/ 291569 w 1755210"/>
                  <a:gd name="connsiteY268" fmla="*/ 467298 h 1201036"/>
                  <a:gd name="connsiteX269" fmla="*/ 305093 w 1755210"/>
                  <a:gd name="connsiteY269" fmla="*/ 457630 h 1201036"/>
                  <a:gd name="connsiteX270" fmla="*/ 314742 w 1755210"/>
                  <a:gd name="connsiteY270" fmla="*/ 453774 h 1201036"/>
                  <a:gd name="connsiteX271" fmla="*/ 324390 w 1755210"/>
                  <a:gd name="connsiteY271" fmla="*/ 451837 h 1201036"/>
                  <a:gd name="connsiteX272" fmla="*/ 328265 w 1755210"/>
                  <a:gd name="connsiteY272" fmla="*/ 451837 h 1201036"/>
                  <a:gd name="connsiteX273" fmla="*/ 347562 w 1755210"/>
                  <a:gd name="connsiteY273" fmla="*/ 449919 h 1201036"/>
                  <a:gd name="connsiteX274" fmla="*/ 351418 w 1755210"/>
                  <a:gd name="connsiteY274" fmla="*/ 447981 h 1201036"/>
                  <a:gd name="connsiteX275" fmla="*/ 391969 w 1755210"/>
                  <a:gd name="connsiteY275" fmla="*/ 446044 h 1201036"/>
                  <a:gd name="connsiteX276" fmla="*/ 401637 w 1755210"/>
                  <a:gd name="connsiteY276" fmla="*/ 446044 h 1201036"/>
                  <a:gd name="connsiteX277" fmla="*/ 405493 w 1755210"/>
                  <a:gd name="connsiteY277" fmla="*/ 447981 h 1201036"/>
                  <a:gd name="connsiteX278" fmla="*/ 415141 w 1755210"/>
                  <a:gd name="connsiteY278" fmla="*/ 449919 h 1201036"/>
                  <a:gd name="connsiteX279" fmla="*/ 420934 w 1755210"/>
                  <a:gd name="connsiteY279" fmla="*/ 461485 h 1201036"/>
                  <a:gd name="connsiteX280" fmla="*/ 424809 w 1755210"/>
                  <a:gd name="connsiteY280" fmla="*/ 463423 h 1201036"/>
                  <a:gd name="connsiteX281" fmla="*/ 430602 w 1755210"/>
                  <a:gd name="connsiteY281" fmla="*/ 465360 h 1201036"/>
                  <a:gd name="connsiteX282" fmla="*/ 449899 w 1755210"/>
                  <a:gd name="connsiteY282" fmla="*/ 463423 h 1201036"/>
                  <a:gd name="connsiteX283" fmla="*/ 459567 w 1755210"/>
                  <a:gd name="connsiteY283" fmla="*/ 473071 h 1201036"/>
                  <a:gd name="connsiteX284" fmla="*/ 473071 w 1755210"/>
                  <a:gd name="connsiteY284" fmla="*/ 473071 h 1201036"/>
                  <a:gd name="connsiteX285" fmla="*/ 478864 w 1755210"/>
                  <a:gd name="connsiteY285" fmla="*/ 475009 h 1201036"/>
                  <a:gd name="connsiteX286" fmla="*/ 480802 w 1755210"/>
                  <a:gd name="connsiteY286" fmla="*/ 475009 h 1201036"/>
                  <a:gd name="connsiteX287" fmla="*/ 500099 w 1755210"/>
                  <a:gd name="connsiteY287" fmla="*/ 486595 h 1201036"/>
                  <a:gd name="connsiteX288" fmla="*/ 502037 w 1755210"/>
                  <a:gd name="connsiteY288" fmla="*/ 490451 h 1201036"/>
                  <a:gd name="connsiteX289" fmla="*/ 505892 w 1755210"/>
                  <a:gd name="connsiteY289" fmla="*/ 492388 h 1201036"/>
                  <a:gd name="connsiteX290" fmla="*/ 507830 w 1755210"/>
                  <a:gd name="connsiteY290" fmla="*/ 494326 h 1201036"/>
                  <a:gd name="connsiteX291" fmla="*/ 540650 w 1755210"/>
                  <a:gd name="connsiteY291" fmla="*/ 517498 h 1201036"/>
                  <a:gd name="connsiteX292" fmla="*/ 542588 w 1755210"/>
                  <a:gd name="connsiteY292" fmla="*/ 503974 h 1201036"/>
                  <a:gd name="connsiteX293" fmla="*/ 544525 w 1755210"/>
                  <a:gd name="connsiteY293" fmla="*/ 494326 h 1201036"/>
                  <a:gd name="connsiteX294" fmla="*/ 546443 w 1755210"/>
                  <a:gd name="connsiteY294" fmla="*/ 486595 h 1201036"/>
                  <a:gd name="connsiteX295" fmla="*/ 548381 w 1755210"/>
                  <a:gd name="connsiteY295" fmla="*/ 484658 h 1201036"/>
                  <a:gd name="connsiteX296" fmla="*/ 546443 w 1755210"/>
                  <a:gd name="connsiteY296" fmla="*/ 473071 h 1201036"/>
                  <a:gd name="connsiteX297" fmla="*/ 546443 w 1755210"/>
                  <a:gd name="connsiteY297" fmla="*/ 469216 h 1201036"/>
                  <a:gd name="connsiteX298" fmla="*/ 542588 w 1755210"/>
                  <a:gd name="connsiteY298" fmla="*/ 469216 h 1201036"/>
                  <a:gd name="connsiteX299" fmla="*/ 540650 w 1755210"/>
                  <a:gd name="connsiteY299" fmla="*/ 465360 h 1201036"/>
                  <a:gd name="connsiteX300" fmla="*/ 536795 w 1755210"/>
                  <a:gd name="connsiteY300" fmla="*/ 455712 h 1201036"/>
                  <a:gd name="connsiteX301" fmla="*/ 534857 w 1755210"/>
                  <a:gd name="connsiteY301" fmla="*/ 451837 h 1201036"/>
                  <a:gd name="connsiteX302" fmla="*/ 527146 w 1755210"/>
                  <a:gd name="connsiteY302" fmla="*/ 432540 h 1201036"/>
                  <a:gd name="connsiteX303" fmla="*/ 525209 w 1755210"/>
                  <a:gd name="connsiteY303" fmla="*/ 428665 h 1201036"/>
                  <a:gd name="connsiteX304" fmla="*/ 525209 w 1755210"/>
                  <a:gd name="connsiteY304" fmla="*/ 424809 h 1201036"/>
                  <a:gd name="connsiteX305" fmla="*/ 534857 w 1755210"/>
                  <a:gd name="connsiteY305" fmla="*/ 397782 h 1201036"/>
                  <a:gd name="connsiteX306" fmla="*/ 536795 w 1755210"/>
                  <a:gd name="connsiteY306" fmla="*/ 393907 h 1201036"/>
                  <a:gd name="connsiteX307" fmla="*/ 542588 w 1755210"/>
                  <a:gd name="connsiteY307" fmla="*/ 390051 h 1201036"/>
                  <a:gd name="connsiteX308" fmla="*/ 563822 w 1755210"/>
                  <a:gd name="connsiteY308" fmla="*/ 380402 h 1201036"/>
                  <a:gd name="connsiteX309" fmla="*/ 565760 w 1755210"/>
                  <a:gd name="connsiteY309" fmla="*/ 376527 h 1201036"/>
                  <a:gd name="connsiteX310" fmla="*/ 573491 w 1755210"/>
                  <a:gd name="connsiteY310" fmla="*/ 359168 h 1201036"/>
                  <a:gd name="connsiteX311" fmla="*/ 577346 w 1755210"/>
                  <a:gd name="connsiteY311" fmla="*/ 355293 h 1201036"/>
                  <a:gd name="connsiteX312" fmla="*/ 581201 w 1755210"/>
                  <a:gd name="connsiteY312" fmla="*/ 353355 h 1201036"/>
                  <a:gd name="connsiteX313" fmla="*/ 588932 w 1755210"/>
                  <a:gd name="connsiteY313" fmla="*/ 339851 h 1201036"/>
                  <a:gd name="connsiteX314" fmla="*/ 588932 w 1755210"/>
                  <a:gd name="connsiteY314" fmla="*/ 335976 h 1201036"/>
                  <a:gd name="connsiteX315" fmla="*/ 604374 w 1755210"/>
                  <a:gd name="connsiteY315" fmla="*/ 312824 h 1201036"/>
                  <a:gd name="connsiteX316" fmla="*/ 606311 w 1755210"/>
                  <a:gd name="connsiteY316" fmla="*/ 310886 h 1201036"/>
                  <a:gd name="connsiteX317" fmla="*/ 606311 w 1755210"/>
                  <a:gd name="connsiteY317" fmla="*/ 308949 h 1201036"/>
                  <a:gd name="connsiteX318" fmla="*/ 608249 w 1755210"/>
                  <a:gd name="connsiteY318" fmla="*/ 303156 h 1201036"/>
                  <a:gd name="connsiteX319" fmla="*/ 612104 w 1755210"/>
                  <a:gd name="connsiteY319" fmla="*/ 281921 h 1201036"/>
                  <a:gd name="connsiteX320" fmla="*/ 612104 w 1755210"/>
                  <a:gd name="connsiteY320" fmla="*/ 278066 h 1201036"/>
                  <a:gd name="connsiteX321" fmla="*/ 614042 w 1755210"/>
                  <a:gd name="connsiteY321" fmla="*/ 276128 h 1201036"/>
                  <a:gd name="connsiteX322" fmla="*/ 627546 w 1755210"/>
                  <a:gd name="connsiteY322" fmla="*/ 245225 h 1201036"/>
                  <a:gd name="connsiteX323" fmla="*/ 629483 w 1755210"/>
                  <a:gd name="connsiteY323" fmla="*/ 243307 h 1201036"/>
                  <a:gd name="connsiteX324" fmla="*/ 627546 w 1755210"/>
                  <a:gd name="connsiteY324" fmla="*/ 237514 h 1201036"/>
                  <a:gd name="connsiteX325" fmla="*/ 627546 w 1755210"/>
                  <a:gd name="connsiteY325" fmla="*/ 235577 h 1201036"/>
                  <a:gd name="connsiteX326" fmla="*/ 631421 w 1755210"/>
                  <a:gd name="connsiteY326" fmla="*/ 204674 h 1201036"/>
                  <a:gd name="connsiteX327" fmla="*/ 631421 w 1755210"/>
                  <a:gd name="connsiteY327" fmla="*/ 175709 h 1201036"/>
                  <a:gd name="connsiteX328" fmla="*/ 633339 w 1755210"/>
                  <a:gd name="connsiteY328" fmla="*/ 171853 h 1201036"/>
                  <a:gd name="connsiteX329" fmla="*/ 629483 w 1755210"/>
                  <a:gd name="connsiteY329" fmla="*/ 142888 h 1201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</a:cxnLst>
                <a:rect l="l" t="t" r="r" b="b"/>
                <a:pathLst>
                  <a:path w="1755210" h="1201036">
                    <a:moveTo>
                      <a:pt x="629483" y="142888"/>
                    </a:moveTo>
                    <a:lnTo>
                      <a:pt x="641069" y="94626"/>
                    </a:lnTo>
                    <a:lnTo>
                      <a:pt x="644925" y="94626"/>
                    </a:lnTo>
                    <a:lnTo>
                      <a:pt x="668097" y="84958"/>
                    </a:lnTo>
                    <a:lnTo>
                      <a:pt x="670034" y="81102"/>
                    </a:lnTo>
                    <a:lnTo>
                      <a:pt x="671953" y="79165"/>
                    </a:lnTo>
                    <a:lnTo>
                      <a:pt x="691269" y="40551"/>
                    </a:lnTo>
                    <a:lnTo>
                      <a:pt x="695125" y="34758"/>
                    </a:lnTo>
                    <a:lnTo>
                      <a:pt x="716379" y="13524"/>
                    </a:lnTo>
                    <a:lnTo>
                      <a:pt x="718297" y="9649"/>
                    </a:lnTo>
                    <a:lnTo>
                      <a:pt x="729883" y="1938"/>
                    </a:lnTo>
                    <a:lnTo>
                      <a:pt x="733758" y="0"/>
                    </a:lnTo>
                    <a:lnTo>
                      <a:pt x="737613" y="0"/>
                    </a:lnTo>
                    <a:lnTo>
                      <a:pt x="774289" y="9649"/>
                    </a:lnTo>
                    <a:lnTo>
                      <a:pt x="782020" y="13524"/>
                    </a:lnTo>
                    <a:lnTo>
                      <a:pt x="789751" y="17379"/>
                    </a:lnTo>
                    <a:lnTo>
                      <a:pt x="861185" y="54075"/>
                    </a:lnTo>
                    <a:lnTo>
                      <a:pt x="865060" y="57930"/>
                    </a:lnTo>
                    <a:lnTo>
                      <a:pt x="870853" y="59868"/>
                    </a:lnTo>
                    <a:lnTo>
                      <a:pt x="928764" y="102337"/>
                    </a:lnTo>
                    <a:lnTo>
                      <a:pt x="934557" y="108130"/>
                    </a:lnTo>
                    <a:lnTo>
                      <a:pt x="973190" y="137095"/>
                    </a:lnTo>
                    <a:lnTo>
                      <a:pt x="975108" y="139033"/>
                    </a:lnTo>
                    <a:lnTo>
                      <a:pt x="990569" y="148681"/>
                    </a:lnTo>
                    <a:lnTo>
                      <a:pt x="994425" y="150619"/>
                    </a:lnTo>
                    <a:lnTo>
                      <a:pt x="1002155" y="156412"/>
                    </a:lnTo>
                    <a:lnTo>
                      <a:pt x="1034976" y="166060"/>
                    </a:lnTo>
                    <a:lnTo>
                      <a:pt x="1038832" y="167998"/>
                    </a:lnTo>
                    <a:lnTo>
                      <a:pt x="1071652" y="183439"/>
                    </a:lnTo>
                    <a:lnTo>
                      <a:pt x="1096762" y="200819"/>
                    </a:lnTo>
                    <a:lnTo>
                      <a:pt x="1098699" y="202756"/>
                    </a:lnTo>
                    <a:lnTo>
                      <a:pt x="1117997" y="218198"/>
                    </a:lnTo>
                    <a:lnTo>
                      <a:pt x="1121872" y="222053"/>
                    </a:lnTo>
                    <a:lnTo>
                      <a:pt x="1143106" y="245225"/>
                    </a:lnTo>
                    <a:lnTo>
                      <a:pt x="1146962" y="247163"/>
                    </a:lnTo>
                    <a:lnTo>
                      <a:pt x="1148899" y="251018"/>
                    </a:lnTo>
                    <a:lnTo>
                      <a:pt x="1150837" y="252956"/>
                    </a:lnTo>
                    <a:lnTo>
                      <a:pt x="1152755" y="256811"/>
                    </a:lnTo>
                    <a:lnTo>
                      <a:pt x="1170134" y="274190"/>
                    </a:lnTo>
                    <a:lnTo>
                      <a:pt x="1174009" y="276128"/>
                    </a:lnTo>
                    <a:lnTo>
                      <a:pt x="1179802" y="279983"/>
                    </a:lnTo>
                    <a:lnTo>
                      <a:pt x="1251236" y="334058"/>
                    </a:lnTo>
                    <a:lnTo>
                      <a:pt x="1255092" y="335976"/>
                    </a:lnTo>
                    <a:lnTo>
                      <a:pt x="1291787" y="345644"/>
                    </a:lnTo>
                    <a:lnTo>
                      <a:pt x="1295643" y="343707"/>
                    </a:lnTo>
                    <a:lnTo>
                      <a:pt x="1309166" y="301238"/>
                    </a:lnTo>
                    <a:lnTo>
                      <a:pt x="1311104" y="299300"/>
                    </a:lnTo>
                    <a:lnTo>
                      <a:pt x="1316877" y="295425"/>
                    </a:lnTo>
                    <a:lnTo>
                      <a:pt x="1324608" y="291570"/>
                    </a:lnTo>
                    <a:lnTo>
                      <a:pt x="1370952" y="274190"/>
                    </a:lnTo>
                    <a:lnTo>
                      <a:pt x="1376745" y="272273"/>
                    </a:lnTo>
                    <a:lnTo>
                      <a:pt x="1382538" y="270335"/>
                    </a:lnTo>
                    <a:lnTo>
                      <a:pt x="1386394" y="268397"/>
                    </a:lnTo>
                    <a:lnTo>
                      <a:pt x="1390269" y="266479"/>
                    </a:lnTo>
                    <a:lnTo>
                      <a:pt x="1421152" y="247163"/>
                    </a:lnTo>
                    <a:lnTo>
                      <a:pt x="1425027" y="245225"/>
                    </a:lnTo>
                    <a:lnTo>
                      <a:pt x="1444324" y="235577"/>
                    </a:lnTo>
                    <a:lnTo>
                      <a:pt x="1450117" y="233639"/>
                    </a:lnTo>
                    <a:lnTo>
                      <a:pt x="1455910" y="233639"/>
                    </a:lnTo>
                    <a:lnTo>
                      <a:pt x="1511903" y="239432"/>
                    </a:lnTo>
                    <a:lnTo>
                      <a:pt x="1506110" y="249100"/>
                    </a:lnTo>
                    <a:lnTo>
                      <a:pt x="1498399" y="266479"/>
                    </a:lnTo>
                    <a:lnTo>
                      <a:pt x="1488751" y="279983"/>
                    </a:lnTo>
                    <a:lnTo>
                      <a:pt x="1496462" y="291570"/>
                    </a:lnTo>
                    <a:lnTo>
                      <a:pt x="1492606" y="303156"/>
                    </a:lnTo>
                    <a:lnTo>
                      <a:pt x="1500317" y="318617"/>
                    </a:lnTo>
                    <a:lnTo>
                      <a:pt x="1523489" y="328265"/>
                    </a:lnTo>
                    <a:lnTo>
                      <a:pt x="1552454" y="322472"/>
                    </a:lnTo>
                    <a:lnTo>
                      <a:pt x="1562122" y="320535"/>
                    </a:lnTo>
                    <a:lnTo>
                      <a:pt x="1567915" y="320535"/>
                    </a:lnTo>
                    <a:lnTo>
                      <a:pt x="1581420" y="332121"/>
                    </a:lnTo>
                    <a:lnTo>
                      <a:pt x="1604591" y="355293"/>
                    </a:lnTo>
                    <a:lnTo>
                      <a:pt x="1608466" y="364941"/>
                    </a:lnTo>
                    <a:lnTo>
                      <a:pt x="1612322" y="438333"/>
                    </a:lnTo>
                    <a:lnTo>
                      <a:pt x="1610385" y="446044"/>
                    </a:lnTo>
                    <a:lnTo>
                      <a:pt x="1633557" y="473071"/>
                    </a:lnTo>
                    <a:lnTo>
                      <a:pt x="1643205" y="473071"/>
                    </a:lnTo>
                    <a:lnTo>
                      <a:pt x="1650936" y="471153"/>
                    </a:lnTo>
                    <a:lnTo>
                      <a:pt x="1679901" y="509767"/>
                    </a:lnTo>
                    <a:lnTo>
                      <a:pt x="1687631" y="515560"/>
                    </a:lnTo>
                    <a:lnTo>
                      <a:pt x="1691487" y="519416"/>
                    </a:lnTo>
                    <a:lnTo>
                      <a:pt x="1681839" y="587014"/>
                    </a:lnTo>
                    <a:lnTo>
                      <a:pt x="1681839" y="594725"/>
                    </a:lnTo>
                    <a:lnTo>
                      <a:pt x="1705010" y="631421"/>
                    </a:lnTo>
                    <a:lnTo>
                      <a:pt x="1749417" y="646862"/>
                    </a:lnTo>
                    <a:lnTo>
                      <a:pt x="1753273" y="708648"/>
                    </a:lnTo>
                    <a:lnTo>
                      <a:pt x="1751335" y="753075"/>
                    </a:lnTo>
                    <a:lnTo>
                      <a:pt x="1747480" y="768516"/>
                    </a:lnTo>
                    <a:lnTo>
                      <a:pt x="1695343" y="859267"/>
                    </a:lnTo>
                    <a:lnTo>
                      <a:pt x="1741687" y="928783"/>
                    </a:lnTo>
                    <a:lnTo>
                      <a:pt x="1747480" y="946162"/>
                    </a:lnTo>
                    <a:lnTo>
                      <a:pt x="1755210" y="980921"/>
                    </a:lnTo>
                    <a:lnTo>
                      <a:pt x="1751335" y="1029183"/>
                    </a:lnTo>
                    <a:lnTo>
                      <a:pt x="1749417" y="1031120"/>
                    </a:lnTo>
                    <a:lnTo>
                      <a:pt x="1733976" y="1033038"/>
                    </a:lnTo>
                    <a:lnTo>
                      <a:pt x="1714659" y="1025328"/>
                    </a:lnTo>
                    <a:lnTo>
                      <a:pt x="1706929" y="1019534"/>
                    </a:lnTo>
                    <a:lnTo>
                      <a:pt x="1683756" y="1009886"/>
                    </a:lnTo>
                    <a:lnTo>
                      <a:pt x="1676045" y="1007948"/>
                    </a:lnTo>
                    <a:lnTo>
                      <a:pt x="1625846" y="1011804"/>
                    </a:lnTo>
                    <a:lnTo>
                      <a:pt x="1618115" y="1013741"/>
                    </a:lnTo>
                    <a:lnTo>
                      <a:pt x="1587212" y="1025328"/>
                    </a:lnTo>
                    <a:lnTo>
                      <a:pt x="1581420" y="1025328"/>
                    </a:lnTo>
                    <a:lnTo>
                      <a:pt x="1548599" y="1021472"/>
                    </a:lnTo>
                    <a:lnTo>
                      <a:pt x="1540868" y="1019534"/>
                    </a:lnTo>
                    <a:lnTo>
                      <a:pt x="1523489" y="996362"/>
                    </a:lnTo>
                    <a:lnTo>
                      <a:pt x="1508047" y="982839"/>
                    </a:lnTo>
                    <a:lnTo>
                      <a:pt x="1471371" y="980921"/>
                    </a:lnTo>
                    <a:lnTo>
                      <a:pt x="1444324" y="984776"/>
                    </a:lnTo>
                    <a:lnTo>
                      <a:pt x="1436613" y="984776"/>
                    </a:lnTo>
                    <a:lnTo>
                      <a:pt x="1407648" y="982839"/>
                    </a:lnTo>
                    <a:lnTo>
                      <a:pt x="1399918" y="982839"/>
                    </a:lnTo>
                    <a:lnTo>
                      <a:pt x="1374808" y="994425"/>
                    </a:lnTo>
                    <a:lnTo>
                      <a:pt x="1367097" y="1000218"/>
                    </a:lnTo>
                    <a:lnTo>
                      <a:pt x="1351655" y="1025328"/>
                    </a:lnTo>
                    <a:lnTo>
                      <a:pt x="1345843" y="1033038"/>
                    </a:lnTo>
                    <a:lnTo>
                      <a:pt x="1314960" y="1040769"/>
                    </a:lnTo>
                    <a:lnTo>
                      <a:pt x="1287932" y="1040769"/>
                    </a:lnTo>
                    <a:lnTo>
                      <a:pt x="1255092" y="1048499"/>
                    </a:lnTo>
                    <a:lnTo>
                      <a:pt x="1243506" y="1052355"/>
                    </a:lnTo>
                    <a:lnTo>
                      <a:pt x="1233857" y="1056210"/>
                    </a:lnTo>
                    <a:lnTo>
                      <a:pt x="1210685" y="1071672"/>
                    </a:lnTo>
                    <a:lnTo>
                      <a:pt x="1197161" y="1062004"/>
                    </a:lnTo>
                    <a:lnTo>
                      <a:pt x="1191388" y="1062004"/>
                    </a:lnTo>
                    <a:lnTo>
                      <a:pt x="1181720" y="1065879"/>
                    </a:lnTo>
                    <a:lnTo>
                      <a:pt x="1168196" y="1085176"/>
                    </a:lnTo>
                    <a:lnTo>
                      <a:pt x="1150837" y="1098699"/>
                    </a:lnTo>
                    <a:lnTo>
                      <a:pt x="1145043" y="1098699"/>
                    </a:lnTo>
                    <a:lnTo>
                      <a:pt x="1131520" y="1104492"/>
                    </a:lnTo>
                    <a:lnTo>
                      <a:pt x="1121872" y="1106430"/>
                    </a:lnTo>
                    <a:lnTo>
                      <a:pt x="1112203" y="1116078"/>
                    </a:lnTo>
                    <a:lnTo>
                      <a:pt x="1085176" y="1121872"/>
                    </a:lnTo>
                    <a:lnTo>
                      <a:pt x="1048480" y="1125727"/>
                    </a:lnTo>
                    <a:lnTo>
                      <a:pt x="1038832" y="1131520"/>
                    </a:lnTo>
                    <a:lnTo>
                      <a:pt x="1034976" y="1135395"/>
                    </a:lnTo>
                    <a:lnTo>
                      <a:pt x="1017597" y="1166278"/>
                    </a:lnTo>
                    <a:lnTo>
                      <a:pt x="1011804" y="1172071"/>
                    </a:lnTo>
                    <a:lnTo>
                      <a:pt x="986694" y="1177864"/>
                    </a:lnTo>
                    <a:lnTo>
                      <a:pt x="980901" y="1181720"/>
                    </a:lnTo>
                    <a:lnTo>
                      <a:pt x="975108" y="1183657"/>
                    </a:lnTo>
                    <a:lnTo>
                      <a:pt x="953874" y="1201036"/>
                    </a:lnTo>
                    <a:lnTo>
                      <a:pt x="948080" y="1193306"/>
                    </a:lnTo>
                    <a:lnTo>
                      <a:pt x="942287" y="1179802"/>
                    </a:lnTo>
                    <a:lnTo>
                      <a:pt x="936494" y="1162423"/>
                    </a:lnTo>
                    <a:lnTo>
                      <a:pt x="936494" y="1150837"/>
                    </a:lnTo>
                    <a:lnTo>
                      <a:pt x="938432" y="1127664"/>
                    </a:lnTo>
                    <a:lnTo>
                      <a:pt x="938432" y="1119934"/>
                    </a:lnTo>
                    <a:lnTo>
                      <a:pt x="928764" y="1077465"/>
                    </a:lnTo>
                    <a:lnTo>
                      <a:pt x="930701" y="1069734"/>
                    </a:lnTo>
                    <a:lnTo>
                      <a:pt x="934557" y="1060085"/>
                    </a:lnTo>
                    <a:lnTo>
                      <a:pt x="938432" y="1052355"/>
                    </a:lnTo>
                    <a:lnTo>
                      <a:pt x="921053" y="986714"/>
                    </a:lnTo>
                    <a:lnTo>
                      <a:pt x="919115" y="980921"/>
                    </a:lnTo>
                    <a:lnTo>
                      <a:pt x="892088" y="971253"/>
                    </a:lnTo>
                    <a:lnTo>
                      <a:pt x="882420" y="973190"/>
                    </a:lnTo>
                    <a:lnTo>
                      <a:pt x="868916" y="973190"/>
                    </a:lnTo>
                    <a:lnTo>
                      <a:pt x="857330" y="975128"/>
                    </a:lnTo>
                    <a:lnTo>
                      <a:pt x="849599" y="977046"/>
                    </a:lnTo>
                    <a:lnTo>
                      <a:pt x="820634" y="978983"/>
                    </a:lnTo>
                    <a:lnTo>
                      <a:pt x="810985" y="975128"/>
                    </a:lnTo>
                    <a:lnTo>
                      <a:pt x="793606" y="973190"/>
                    </a:lnTo>
                    <a:lnTo>
                      <a:pt x="780102" y="977046"/>
                    </a:lnTo>
                    <a:lnTo>
                      <a:pt x="754992" y="986714"/>
                    </a:lnTo>
                    <a:lnTo>
                      <a:pt x="747262" y="986714"/>
                    </a:lnTo>
                    <a:lnTo>
                      <a:pt x="726027" y="990569"/>
                    </a:lnTo>
                    <a:lnTo>
                      <a:pt x="700918" y="994425"/>
                    </a:lnTo>
                    <a:lnTo>
                      <a:pt x="677745" y="1004093"/>
                    </a:lnTo>
                    <a:lnTo>
                      <a:pt x="670034" y="1007948"/>
                    </a:lnTo>
                    <a:lnTo>
                      <a:pt x="641069" y="1009886"/>
                    </a:lnTo>
                    <a:lnTo>
                      <a:pt x="627546" y="1007948"/>
                    </a:lnTo>
                    <a:lnTo>
                      <a:pt x="619835" y="1006011"/>
                    </a:lnTo>
                    <a:lnTo>
                      <a:pt x="588932" y="990569"/>
                    </a:lnTo>
                    <a:lnTo>
                      <a:pt x="581201" y="988632"/>
                    </a:lnTo>
                    <a:lnTo>
                      <a:pt x="546443" y="984776"/>
                    </a:lnTo>
                    <a:lnTo>
                      <a:pt x="538732" y="984776"/>
                    </a:lnTo>
                    <a:lnTo>
                      <a:pt x="513623" y="996362"/>
                    </a:lnTo>
                    <a:lnTo>
                      <a:pt x="500099" y="1004093"/>
                    </a:lnTo>
                    <a:lnTo>
                      <a:pt x="492388" y="1009886"/>
                    </a:lnTo>
                    <a:lnTo>
                      <a:pt x="469216" y="1004093"/>
                    </a:lnTo>
                    <a:lnTo>
                      <a:pt x="463423" y="1002155"/>
                    </a:lnTo>
                    <a:lnTo>
                      <a:pt x="455692" y="998300"/>
                    </a:lnTo>
                    <a:lnTo>
                      <a:pt x="438313" y="988632"/>
                    </a:lnTo>
                    <a:lnTo>
                      <a:pt x="419016" y="986714"/>
                    </a:lnTo>
                    <a:lnTo>
                      <a:pt x="413223" y="967397"/>
                    </a:lnTo>
                    <a:lnTo>
                      <a:pt x="401637" y="932639"/>
                    </a:lnTo>
                    <a:lnTo>
                      <a:pt x="397762" y="928783"/>
                    </a:lnTo>
                    <a:lnTo>
                      <a:pt x="380383" y="932639"/>
                    </a:lnTo>
                    <a:lnTo>
                      <a:pt x="372672" y="940370"/>
                    </a:lnTo>
                    <a:lnTo>
                      <a:pt x="359148" y="951956"/>
                    </a:lnTo>
                    <a:lnTo>
                      <a:pt x="353355" y="950018"/>
                    </a:lnTo>
                    <a:lnTo>
                      <a:pt x="334058" y="940370"/>
                    </a:lnTo>
                    <a:lnTo>
                      <a:pt x="328265" y="934576"/>
                    </a:lnTo>
                    <a:lnTo>
                      <a:pt x="307011" y="924908"/>
                    </a:lnTo>
                    <a:lnTo>
                      <a:pt x="301218" y="919115"/>
                    </a:lnTo>
                    <a:lnTo>
                      <a:pt x="297363" y="913322"/>
                    </a:lnTo>
                    <a:lnTo>
                      <a:pt x="264542" y="892088"/>
                    </a:lnTo>
                    <a:lnTo>
                      <a:pt x="256811" y="888232"/>
                    </a:lnTo>
                    <a:lnTo>
                      <a:pt x="252956" y="880502"/>
                    </a:lnTo>
                    <a:lnTo>
                      <a:pt x="225928" y="857330"/>
                    </a:lnTo>
                    <a:lnTo>
                      <a:pt x="216260" y="853474"/>
                    </a:lnTo>
                    <a:lnTo>
                      <a:pt x="208530" y="851537"/>
                    </a:lnTo>
                    <a:lnTo>
                      <a:pt x="196963" y="851537"/>
                    </a:lnTo>
                    <a:lnTo>
                      <a:pt x="164123" y="866978"/>
                    </a:lnTo>
                    <a:lnTo>
                      <a:pt x="158330" y="868916"/>
                    </a:lnTo>
                    <a:lnTo>
                      <a:pt x="148681" y="872791"/>
                    </a:lnTo>
                    <a:lnTo>
                      <a:pt x="111986" y="863122"/>
                    </a:lnTo>
                    <a:lnTo>
                      <a:pt x="106192" y="857330"/>
                    </a:lnTo>
                    <a:lnTo>
                      <a:pt x="27028" y="868916"/>
                    </a:lnTo>
                    <a:lnTo>
                      <a:pt x="19317" y="847681"/>
                    </a:lnTo>
                    <a:lnTo>
                      <a:pt x="17379" y="845743"/>
                    </a:lnTo>
                    <a:lnTo>
                      <a:pt x="9648" y="830302"/>
                    </a:lnTo>
                    <a:lnTo>
                      <a:pt x="7730" y="828364"/>
                    </a:lnTo>
                    <a:lnTo>
                      <a:pt x="5793" y="826446"/>
                    </a:lnTo>
                    <a:lnTo>
                      <a:pt x="0" y="814860"/>
                    </a:lnTo>
                    <a:lnTo>
                      <a:pt x="3855" y="812923"/>
                    </a:lnTo>
                    <a:lnTo>
                      <a:pt x="7730" y="807130"/>
                    </a:lnTo>
                    <a:lnTo>
                      <a:pt x="21234" y="797481"/>
                    </a:lnTo>
                    <a:lnTo>
                      <a:pt x="27028" y="795544"/>
                    </a:lnTo>
                    <a:lnTo>
                      <a:pt x="90751" y="783958"/>
                    </a:lnTo>
                    <a:lnTo>
                      <a:pt x="94606" y="782020"/>
                    </a:lnTo>
                    <a:lnTo>
                      <a:pt x="96544" y="778164"/>
                    </a:lnTo>
                    <a:lnTo>
                      <a:pt x="100399" y="776227"/>
                    </a:lnTo>
                    <a:lnTo>
                      <a:pt x="102337" y="772372"/>
                    </a:lnTo>
                    <a:lnTo>
                      <a:pt x="140951" y="747262"/>
                    </a:lnTo>
                    <a:lnTo>
                      <a:pt x="144826" y="745344"/>
                    </a:lnTo>
                    <a:lnTo>
                      <a:pt x="154474" y="735695"/>
                    </a:lnTo>
                    <a:lnTo>
                      <a:pt x="204674" y="704793"/>
                    </a:lnTo>
                    <a:lnTo>
                      <a:pt x="212405" y="700937"/>
                    </a:lnTo>
                    <a:lnTo>
                      <a:pt x="216260" y="699000"/>
                    </a:lnTo>
                    <a:lnTo>
                      <a:pt x="220116" y="699000"/>
                    </a:lnTo>
                    <a:lnTo>
                      <a:pt x="264542" y="693207"/>
                    </a:lnTo>
                    <a:lnTo>
                      <a:pt x="270335" y="691269"/>
                    </a:lnTo>
                    <a:lnTo>
                      <a:pt x="274190" y="689351"/>
                    </a:lnTo>
                    <a:lnTo>
                      <a:pt x="278046" y="685476"/>
                    </a:lnTo>
                    <a:lnTo>
                      <a:pt x="283839" y="681621"/>
                    </a:lnTo>
                    <a:lnTo>
                      <a:pt x="287714" y="677765"/>
                    </a:lnTo>
                    <a:lnTo>
                      <a:pt x="307011" y="654593"/>
                    </a:lnTo>
                    <a:lnTo>
                      <a:pt x="308949" y="650718"/>
                    </a:lnTo>
                    <a:lnTo>
                      <a:pt x="328265" y="621753"/>
                    </a:lnTo>
                    <a:lnTo>
                      <a:pt x="326328" y="617897"/>
                    </a:lnTo>
                    <a:lnTo>
                      <a:pt x="326328" y="615979"/>
                    </a:lnTo>
                    <a:lnTo>
                      <a:pt x="324390" y="606311"/>
                    </a:lnTo>
                    <a:lnTo>
                      <a:pt x="324390" y="602456"/>
                    </a:lnTo>
                    <a:lnTo>
                      <a:pt x="322472" y="598600"/>
                    </a:lnTo>
                    <a:lnTo>
                      <a:pt x="324390" y="575428"/>
                    </a:lnTo>
                    <a:lnTo>
                      <a:pt x="324390" y="563842"/>
                    </a:lnTo>
                    <a:lnTo>
                      <a:pt x="334058" y="540670"/>
                    </a:lnTo>
                    <a:lnTo>
                      <a:pt x="335976" y="536795"/>
                    </a:lnTo>
                    <a:lnTo>
                      <a:pt x="335976" y="532939"/>
                    </a:lnTo>
                    <a:lnTo>
                      <a:pt x="337914" y="531002"/>
                    </a:lnTo>
                    <a:lnTo>
                      <a:pt x="332121" y="496244"/>
                    </a:lnTo>
                    <a:lnTo>
                      <a:pt x="328265" y="494326"/>
                    </a:lnTo>
                    <a:lnTo>
                      <a:pt x="291569" y="490451"/>
                    </a:lnTo>
                    <a:lnTo>
                      <a:pt x="283839" y="490451"/>
                    </a:lnTo>
                    <a:lnTo>
                      <a:pt x="279984" y="492388"/>
                    </a:lnTo>
                    <a:lnTo>
                      <a:pt x="247163" y="486595"/>
                    </a:lnTo>
                    <a:lnTo>
                      <a:pt x="241370" y="482740"/>
                    </a:lnTo>
                    <a:lnTo>
                      <a:pt x="220116" y="461485"/>
                    </a:lnTo>
                    <a:lnTo>
                      <a:pt x="223991" y="459567"/>
                    </a:lnTo>
                    <a:lnTo>
                      <a:pt x="229784" y="459567"/>
                    </a:lnTo>
                    <a:lnTo>
                      <a:pt x="239432" y="457630"/>
                    </a:lnTo>
                    <a:lnTo>
                      <a:pt x="243288" y="455712"/>
                    </a:lnTo>
                    <a:lnTo>
                      <a:pt x="245225" y="455712"/>
                    </a:lnTo>
                    <a:lnTo>
                      <a:pt x="262604" y="459567"/>
                    </a:lnTo>
                    <a:lnTo>
                      <a:pt x="266460" y="457630"/>
                    </a:lnTo>
                    <a:lnTo>
                      <a:pt x="270335" y="455712"/>
                    </a:lnTo>
                    <a:lnTo>
                      <a:pt x="283839" y="463423"/>
                    </a:lnTo>
                    <a:lnTo>
                      <a:pt x="289632" y="467298"/>
                    </a:lnTo>
                    <a:lnTo>
                      <a:pt x="291569" y="467298"/>
                    </a:lnTo>
                    <a:lnTo>
                      <a:pt x="305093" y="457630"/>
                    </a:lnTo>
                    <a:lnTo>
                      <a:pt x="314742" y="453774"/>
                    </a:lnTo>
                    <a:lnTo>
                      <a:pt x="324390" y="451837"/>
                    </a:lnTo>
                    <a:lnTo>
                      <a:pt x="328265" y="451837"/>
                    </a:lnTo>
                    <a:lnTo>
                      <a:pt x="347562" y="449919"/>
                    </a:lnTo>
                    <a:lnTo>
                      <a:pt x="351418" y="447981"/>
                    </a:lnTo>
                    <a:lnTo>
                      <a:pt x="391969" y="446044"/>
                    </a:lnTo>
                    <a:lnTo>
                      <a:pt x="401637" y="446044"/>
                    </a:lnTo>
                    <a:lnTo>
                      <a:pt x="405493" y="447981"/>
                    </a:lnTo>
                    <a:lnTo>
                      <a:pt x="415141" y="449919"/>
                    </a:lnTo>
                    <a:lnTo>
                      <a:pt x="420934" y="461485"/>
                    </a:lnTo>
                    <a:lnTo>
                      <a:pt x="424809" y="463423"/>
                    </a:lnTo>
                    <a:lnTo>
                      <a:pt x="430602" y="465360"/>
                    </a:lnTo>
                    <a:lnTo>
                      <a:pt x="449899" y="463423"/>
                    </a:lnTo>
                    <a:lnTo>
                      <a:pt x="459567" y="473071"/>
                    </a:lnTo>
                    <a:lnTo>
                      <a:pt x="473071" y="473071"/>
                    </a:lnTo>
                    <a:lnTo>
                      <a:pt x="478864" y="475009"/>
                    </a:lnTo>
                    <a:lnTo>
                      <a:pt x="480802" y="475009"/>
                    </a:lnTo>
                    <a:lnTo>
                      <a:pt x="500099" y="486595"/>
                    </a:lnTo>
                    <a:lnTo>
                      <a:pt x="502037" y="490451"/>
                    </a:lnTo>
                    <a:lnTo>
                      <a:pt x="505892" y="492388"/>
                    </a:lnTo>
                    <a:lnTo>
                      <a:pt x="507830" y="494326"/>
                    </a:lnTo>
                    <a:lnTo>
                      <a:pt x="540650" y="517498"/>
                    </a:lnTo>
                    <a:lnTo>
                      <a:pt x="542588" y="503974"/>
                    </a:lnTo>
                    <a:lnTo>
                      <a:pt x="544525" y="494326"/>
                    </a:lnTo>
                    <a:lnTo>
                      <a:pt x="546443" y="486595"/>
                    </a:lnTo>
                    <a:lnTo>
                      <a:pt x="548381" y="484658"/>
                    </a:lnTo>
                    <a:lnTo>
                      <a:pt x="546443" y="473071"/>
                    </a:lnTo>
                    <a:lnTo>
                      <a:pt x="546443" y="469216"/>
                    </a:lnTo>
                    <a:lnTo>
                      <a:pt x="542588" y="469216"/>
                    </a:lnTo>
                    <a:lnTo>
                      <a:pt x="540650" y="465360"/>
                    </a:lnTo>
                    <a:lnTo>
                      <a:pt x="536795" y="455712"/>
                    </a:lnTo>
                    <a:lnTo>
                      <a:pt x="534857" y="451837"/>
                    </a:lnTo>
                    <a:lnTo>
                      <a:pt x="527146" y="432540"/>
                    </a:lnTo>
                    <a:lnTo>
                      <a:pt x="525209" y="428665"/>
                    </a:lnTo>
                    <a:lnTo>
                      <a:pt x="525209" y="424809"/>
                    </a:lnTo>
                    <a:lnTo>
                      <a:pt x="534857" y="397782"/>
                    </a:lnTo>
                    <a:lnTo>
                      <a:pt x="536795" y="393907"/>
                    </a:lnTo>
                    <a:lnTo>
                      <a:pt x="542588" y="390051"/>
                    </a:lnTo>
                    <a:lnTo>
                      <a:pt x="563822" y="380402"/>
                    </a:lnTo>
                    <a:lnTo>
                      <a:pt x="565760" y="376527"/>
                    </a:lnTo>
                    <a:lnTo>
                      <a:pt x="573491" y="359168"/>
                    </a:lnTo>
                    <a:lnTo>
                      <a:pt x="577346" y="355293"/>
                    </a:lnTo>
                    <a:lnTo>
                      <a:pt x="581201" y="353355"/>
                    </a:lnTo>
                    <a:lnTo>
                      <a:pt x="588932" y="339851"/>
                    </a:lnTo>
                    <a:lnTo>
                      <a:pt x="588932" y="335976"/>
                    </a:lnTo>
                    <a:lnTo>
                      <a:pt x="604374" y="312824"/>
                    </a:lnTo>
                    <a:lnTo>
                      <a:pt x="606311" y="310886"/>
                    </a:lnTo>
                    <a:lnTo>
                      <a:pt x="606311" y="308949"/>
                    </a:lnTo>
                    <a:lnTo>
                      <a:pt x="608249" y="303156"/>
                    </a:lnTo>
                    <a:lnTo>
                      <a:pt x="612104" y="281921"/>
                    </a:lnTo>
                    <a:lnTo>
                      <a:pt x="612104" y="278066"/>
                    </a:lnTo>
                    <a:lnTo>
                      <a:pt x="614042" y="276128"/>
                    </a:lnTo>
                    <a:lnTo>
                      <a:pt x="627546" y="245225"/>
                    </a:lnTo>
                    <a:lnTo>
                      <a:pt x="629483" y="243307"/>
                    </a:lnTo>
                    <a:lnTo>
                      <a:pt x="627546" y="237514"/>
                    </a:lnTo>
                    <a:lnTo>
                      <a:pt x="627546" y="235577"/>
                    </a:lnTo>
                    <a:lnTo>
                      <a:pt x="631421" y="204674"/>
                    </a:lnTo>
                    <a:lnTo>
                      <a:pt x="631421" y="175709"/>
                    </a:lnTo>
                    <a:lnTo>
                      <a:pt x="633339" y="171853"/>
                    </a:lnTo>
                    <a:lnTo>
                      <a:pt x="629483" y="142888"/>
                    </a:lnTo>
                  </a:path>
                </a:pathLst>
              </a:custGeom>
              <a:solidFill>
                <a:schemeClr val="accent3"/>
              </a:solidFill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748CB09D-74F4-E092-AC25-337BBA4CF758}"/>
                  </a:ext>
                </a:extLst>
              </p:cNvPr>
              <p:cNvSpPr/>
              <p:nvPr/>
            </p:nvSpPr>
            <p:spPr>
              <a:xfrm>
                <a:off x="3691689" y="1707250"/>
                <a:ext cx="1000217" cy="1087113"/>
              </a:xfrm>
              <a:custGeom>
                <a:avLst/>
                <a:gdLst>
                  <a:gd name="connsiteX0" fmla="*/ 0 w 1000217"/>
                  <a:gd name="connsiteY0" fmla="*/ 324390 h 1087113"/>
                  <a:gd name="connsiteX1" fmla="*/ 19297 w 1000217"/>
                  <a:gd name="connsiteY1" fmla="*/ 299300 h 1087113"/>
                  <a:gd name="connsiteX2" fmla="*/ 19297 w 1000217"/>
                  <a:gd name="connsiteY2" fmla="*/ 291570 h 1087113"/>
                  <a:gd name="connsiteX3" fmla="*/ 21234 w 1000217"/>
                  <a:gd name="connsiteY3" fmla="*/ 281921 h 1087113"/>
                  <a:gd name="connsiteX4" fmla="*/ 28965 w 1000217"/>
                  <a:gd name="connsiteY4" fmla="*/ 249100 h 1087113"/>
                  <a:gd name="connsiteX5" fmla="*/ 28965 w 1000217"/>
                  <a:gd name="connsiteY5" fmla="*/ 243307 h 1087113"/>
                  <a:gd name="connsiteX6" fmla="*/ 30883 w 1000217"/>
                  <a:gd name="connsiteY6" fmla="*/ 237514 h 1087113"/>
                  <a:gd name="connsiteX7" fmla="*/ 34758 w 1000217"/>
                  <a:gd name="connsiteY7" fmla="*/ 195026 h 1087113"/>
                  <a:gd name="connsiteX8" fmla="*/ 44407 w 1000217"/>
                  <a:gd name="connsiteY8" fmla="*/ 171853 h 1087113"/>
                  <a:gd name="connsiteX9" fmla="*/ 48262 w 1000217"/>
                  <a:gd name="connsiteY9" fmla="*/ 162205 h 1087113"/>
                  <a:gd name="connsiteX10" fmla="*/ 52118 w 1000217"/>
                  <a:gd name="connsiteY10" fmla="*/ 160267 h 1087113"/>
                  <a:gd name="connsiteX11" fmla="*/ 88813 w 1000217"/>
                  <a:gd name="connsiteY11" fmla="*/ 171853 h 1087113"/>
                  <a:gd name="connsiteX12" fmla="*/ 98462 w 1000217"/>
                  <a:gd name="connsiteY12" fmla="*/ 169935 h 1087113"/>
                  <a:gd name="connsiteX13" fmla="*/ 121634 w 1000217"/>
                  <a:gd name="connsiteY13" fmla="*/ 137095 h 1087113"/>
                  <a:gd name="connsiteX14" fmla="*/ 121634 w 1000217"/>
                  <a:gd name="connsiteY14" fmla="*/ 117798 h 1087113"/>
                  <a:gd name="connsiteX15" fmla="*/ 142888 w 1000217"/>
                  <a:gd name="connsiteY15" fmla="*/ 92689 h 1087113"/>
                  <a:gd name="connsiteX16" fmla="*/ 173771 w 1000217"/>
                  <a:gd name="connsiteY16" fmla="*/ 92689 h 1087113"/>
                  <a:gd name="connsiteX17" fmla="*/ 223991 w 1000217"/>
                  <a:gd name="connsiteY17" fmla="*/ 71454 h 1087113"/>
                  <a:gd name="connsiteX18" fmla="*/ 229764 w 1000217"/>
                  <a:gd name="connsiteY18" fmla="*/ 69516 h 1087113"/>
                  <a:gd name="connsiteX19" fmla="*/ 235557 w 1000217"/>
                  <a:gd name="connsiteY19" fmla="*/ 65661 h 1087113"/>
                  <a:gd name="connsiteX20" fmla="*/ 239432 w 1000217"/>
                  <a:gd name="connsiteY20" fmla="*/ 63723 h 1087113"/>
                  <a:gd name="connsiteX21" fmla="*/ 251018 w 1000217"/>
                  <a:gd name="connsiteY21" fmla="*/ 57930 h 1087113"/>
                  <a:gd name="connsiteX22" fmla="*/ 268397 w 1000217"/>
                  <a:gd name="connsiteY22" fmla="*/ 38633 h 1087113"/>
                  <a:gd name="connsiteX23" fmla="*/ 278046 w 1000217"/>
                  <a:gd name="connsiteY23" fmla="*/ 25110 h 1087113"/>
                  <a:gd name="connsiteX24" fmla="*/ 303155 w 1000217"/>
                  <a:gd name="connsiteY24" fmla="*/ 5793 h 1087113"/>
                  <a:gd name="connsiteX25" fmla="*/ 316660 w 1000217"/>
                  <a:gd name="connsiteY25" fmla="*/ 1938 h 1087113"/>
                  <a:gd name="connsiteX26" fmla="*/ 328245 w 1000217"/>
                  <a:gd name="connsiteY26" fmla="*/ 0 h 1087113"/>
                  <a:gd name="connsiteX27" fmla="*/ 351418 w 1000217"/>
                  <a:gd name="connsiteY27" fmla="*/ 1938 h 1087113"/>
                  <a:gd name="connsiteX28" fmla="*/ 357211 w 1000217"/>
                  <a:gd name="connsiteY28" fmla="*/ 3875 h 1087113"/>
                  <a:gd name="connsiteX29" fmla="*/ 368797 w 1000217"/>
                  <a:gd name="connsiteY29" fmla="*/ 5793 h 1087113"/>
                  <a:gd name="connsiteX30" fmla="*/ 364941 w 1000217"/>
                  <a:gd name="connsiteY30" fmla="*/ 52137 h 1087113"/>
                  <a:gd name="connsiteX31" fmla="*/ 399699 w 1000217"/>
                  <a:gd name="connsiteY31" fmla="*/ 48282 h 1087113"/>
                  <a:gd name="connsiteX32" fmla="*/ 405493 w 1000217"/>
                  <a:gd name="connsiteY32" fmla="*/ 44426 h 1087113"/>
                  <a:gd name="connsiteX33" fmla="*/ 438313 w 1000217"/>
                  <a:gd name="connsiteY33" fmla="*/ 44426 h 1087113"/>
                  <a:gd name="connsiteX34" fmla="*/ 446044 w 1000217"/>
                  <a:gd name="connsiteY34" fmla="*/ 52137 h 1087113"/>
                  <a:gd name="connsiteX35" fmla="*/ 449899 w 1000217"/>
                  <a:gd name="connsiteY35" fmla="*/ 54075 h 1087113"/>
                  <a:gd name="connsiteX36" fmla="*/ 473071 w 1000217"/>
                  <a:gd name="connsiteY36" fmla="*/ 57930 h 1087113"/>
                  <a:gd name="connsiteX37" fmla="*/ 478864 w 1000217"/>
                  <a:gd name="connsiteY37" fmla="*/ 59868 h 1087113"/>
                  <a:gd name="connsiteX38" fmla="*/ 500099 w 1000217"/>
                  <a:gd name="connsiteY38" fmla="*/ 75309 h 1087113"/>
                  <a:gd name="connsiteX39" fmla="*/ 503955 w 1000217"/>
                  <a:gd name="connsiteY39" fmla="*/ 79165 h 1087113"/>
                  <a:gd name="connsiteX40" fmla="*/ 505892 w 1000217"/>
                  <a:gd name="connsiteY40" fmla="*/ 90771 h 1087113"/>
                  <a:gd name="connsiteX41" fmla="*/ 507830 w 1000217"/>
                  <a:gd name="connsiteY41" fmla="*/ 98482 h 1087113"/>
                  <a:gd name="connsiteX42" fmla="*/ 511685 w 1000217"/>
                  <a:gd name="connsiteY42" fmla="*/ 106212 h 1087113"/>
                  <a:gd name="connsiteX43" fmla="*/ 517478 w 1000217"/>
                  <a:gd name="connsiteY43" fmla="*/ 112005 h 1087113"/>
                  <a:gd name="connsiteX44" fmla="*/ 534857 w 1000217"/>
                  <a:gd name="connsiteY44" fmla="*/ 123591 h 1087113"/>
                  <a:gd name="connsiteX45" fmla="*/ 550299 w 1000217"/>
                  <a:gd name="connsiteY45" fmla="*/ 162205 h 1087113"/>
                  <a:gd name="connsiteX46" fmla="*/ 552236 w 1000217"/>
                  <a:gd name="connsiteY46" fmla="*/ 164142 h 1087113"/>
                  <a:gd name="connsiteX47" fmla="*/ 554174 w 1000217"/>
                  <a:gd name="connsiteY47" fmla="*/ 183439 h 1087113"/>
                  <a:gd name="connsiteX48" fmla="*/ 556092 w 1000217"/>
                  <a:gd name="connsiteY48" fmla="*/ 185377 h 1087113"/>
                  <a:gd name="connsiteX49" fmla="*/ 569615 w 1000217"/>
                  <a:gd name="connsiteY49" fmla="*/ 191170 h 1087113"/>
                  <a:gd name="connsiteX50" fmla="*/ 577346 w 1000217"/>
                  <a:gd name="connsiteY50" fmla="*/ 191170 h 1087113"/>
                  <a:gd name="connsiteX51" fmla="*/ 585057 w 1000217"/>
                  <a:gd name="connsiteY51" fmla="*/ 193088 h 1087113"/>
                  <a:gd name="connsiteX52" fmla="*/ 598581 w 1000217"/>
                  <a:gd name="connsiteY52" fmla="*/ 193088 h 1087113"/>
                  <a:gd name="connsiteX53" fmla="*/ 606311 w 1000217"/>
                  <a:gd name="connsiteY53" fmla="*/ 196963 h 1087113"/>
                  <a:gd name="connsiteX54" fmla="*/ 608229 w 1000217"/>
                  <a:gd name="connsiteY54" fmla="*/ 198901 h 1087113"/>
                  <a:gd name="connsiteX55" fmla="*/ 614022 w 1000217"/>
                  <a:gd name="connsiteY55" fmla="*/ 204674 h 1087113"/>
                  <a:gd name="connsiteX56" fmla="*/ 614022 w 1000217"/>
                  <a:gd name="connsiteY56" fmla="*/ 220135 h 1087113"/>
                  <a:gd name="connsiteX57" fmla="*/ 615960 w 1000217"/>
                  <a:gd name="connsiteY57" fmla="*/ 241370 h 1087113"/>
                  <a:gd name="connsiteX58" fmla="*/ 617897 w 1000217"/>
                  <a:gd name="connsiteY58" fmla="*/ 251018 h 1087113"/>
                  <a:gd name="connsiteX59" fmla="*/ 615960 w 1000217"/>
                  <a:gd name="connsiteY59" fmla="*/ 270335 h 1087113"/>
                  <a:gd name="connsiteX60" fmla="*/ 621753 w 1000217"/>
                  <a:gd name="connsiteY60" fmla="*/ 278066 h 1087113"/>
                  <a:gd name="connsiteX61" fmla="*/ 629483 w 1000217"/>
                  <a:gd name="connsiteY61" fmla="*/ 293507 h 1087113"/>
                  <a:gd name="connsiteX62" fmla="*/ 635257 w 1000217"/>
                  <a:gd name="connsiteY62" fmla="*/ 299300 h 1087113"/>
                  <a:gd name="connsiteX63" fmla="*/ 675808 w 1000217"/>
                  <a:gd name="connsiteY63" fmla="*/ 326328 h 1087113"/>
                  <a:gd name="connsiteX64" fmla="*/ 681601 w 1000217"/>
                  <a:gd name="connsiteY64" fmla="*/ 330203 h 1087113"/>
                  <a:gd name="connsiteX65" fmla="*/ 700918 w 1000217"/>
                  <a:gd name="connsiteY65" fmla="*/ 368816 h 1087113"/>
                  <a:gd name="connsiteX66" fmla="*/ 714441 w 1000217"/>
                  <a:gd name="connsiteY66" fmla="*/ 409368 h 1087113"/>
                  <a:gd name="connsiteX67" fmla="*/ 722152 w 1000217"/>
                  <a:gd name="connsiteY67" fmla="*/ 417079 h 1087113"/>
                  <a:gd name="connsiteX68" fmla="*/ 737613 w 1000217"/>
                  <a:gd name="connsiteY68" fmla="*/ 419016 h 1087113"/>
                  <a:gd name="connsiteX69" fmla="*/ 756910 w 1000217"/>
                  <a:gd name="connsiteY69" fmla="*/ 419016 h 1087113"/>
                  <a:gd name="connsiteX70" fmla="*/ 782020 w 1000217"/>
                  <a:gd name="connsiteY70" fmla="*/ 442188 h 1087113"/>
                  <a:gd name="connsiteX71" fmla="*/ 785876 w 1000217"/>
                  <a:gd name="connsiteY71" fmla="*/ 449919 h 1087113"/>
                  <a:gd name="connsiteX72" fmla="*/ 782020 w 1000217"/>
                  <a:gd name="connsiteY72" fmla="*/ 509767 h 1087113"/>
                  <a:gd name="connsiteX73" fmla="*/ 789731 w 1000217"/>
                  <a:gd name="connsiteY73" fmla="*/ 525209 h 1087113"/>
                  <a:gd name="connsiteX74" fmla="*/ 795544 w 1000217"/>
                  <a:gd name="connsiteY74" fmla="*/ 536795 h 1087113"/>
                  <a:gd name="connsiteX75" fmla="*/ 801317 w 1000217"/>
                  <a:gd name="connsiteY75" fmla="*/ 542588 h 1087113"/>
                  <a:gd name="connsiteX76" fmla="*/ 839951 w 1000217"/>
                  <a:gd name="connsiteY76" fmla="*/ 579284 h 1087113"/>
                  <a:gd name="connsiteX77" fmla="*/ 841868 w 1000217"/>
                  <a:gd name="connsiteY77" fmla="*/ 587014 h 1087113"/>
                  <a:gd name="connsiteX78" fmla="*/ 843806 w 1000217"/>
                  <a:gd name="connsiteY78" fmla="*/ 596663 h 1087113"/>
                  <a:gd name="connsiteX79" fmla="*/ 857330 w 1000217"/>
                  <a:gd name="connsiteY79" fmla="*/ 644925 h 1087113"/>
                  <a:gd name="connsiteX80" fmla="*/ 863122 w 1000217"/>
                  <a:gd name="connsiteY80" fmla="*/ 652656 h 1087113"/>
                  <a:gd name="connsiteX81" fmla="*/ 894006 w 1000217"/>
                  <a:gd name="connsiteY81" fmla="*/ 658449 h 1087113"/>
                  <a:gd name="connsiteX82" fmla="*/ 901736 w 1000217"/>
                  <a:gd name="connsiteY82" fmla="*/ 656511 h 1087113"/>
                  <a:gd name="connsiteX83" fmla="*/ 907529 w 1000217"/>
                  <a:gd name="connsiteY83" fmla="*/ 656511 h 1087113"/>
                  <a:gd name="connsiteX84" fmla="*/ 930701 w 1000217"/>
                  <a:gd name="connsiteY84" fmla="*/ 662304 h 1087113"/>
                  <a:gd name="connsiteX85" fmla="*/ 934557 w 1000217"/>
                  <a:gd name="connsiteY85" fmla="*/ 670035 h 1087113"/>
                  <a:gd name="connsiteX86" fmla="*/ 930701 w 1000217"/>
                  <a:gd name="connsiteY86" fmla="*/ 695144 h 1087113"/>
                  <a:gd name="connsiteX87" fmla="*/ 928764 w 1000217"/>
                  <a:gd name="connsiteY87" fmla="*/ 702855 h 1087113"/>
                  <a:gd name="connsiteX88" fmla="*/ 917178 w 1000217"/>
                  <a:gd name="connsiteY88" fmla="*/ 727965 h 1087113"/>
                  <a:gd name="connsiteX89" fmla="*/ 915260 w 1000217"/>
                  <a:gd name="connsiteY89" fmla="*/ 737613 h 1087113"/>
                  <a:gd name="connsiteX90" fmla="*/ 940350 w 1000217"/>
                  <a:gd name="connsiteY90" fmla="*/ 754992 h 1087113"/>
                  <a:gd name="connsiteX91" fmla="*/ 948080 w 1000217"/>
                  <a:gd name="connsiteY91" fmla="*/ 753075 h 1087113"/>
                  <a:gd name="connsiteX92" fmla="*/ 994425 w 1000217"/>
                  <a:gd name="connsiteY92" fmla="*/ 754992 h 1087113"/>
                  <a:gd name="connsiteX93" fmla="*/ 1000218 w 1000217"/>
                  <a:gd name="connsiteY93" fmla="*/ 756930 h 1087113"/>
                  <a:gd name="connsiteX94" fmla="*/ 996343 w 1000217"/>
                  <a:gd name="connsiteY94" fmla="*/ 809067 h 1087113"/>
                  <a:gd name="connsiteX95" fmla="*/ 990550 w 1000217"/>
                  <a:gd name="connsiteY95" fmla="*/ 820653 h 1087113"/>
                  <a:gd name="connsiteX96" fmla="*/ 986694 w 1000217"/>
                  <a:gd name="connsiteY96" fmla="*/ 832239 h 1087113"/>
                  <a:gd name="connsiteX97" fmla="*/ 959666 w 1000217"/>
                  <a:gd name="connsiteY97" fmla="*/ 876646 h 1087113"/>
                  <a:gd name="connsiteX98" fmla="*/ 955791 w 1000217"/>
                  <a:gd name="connsiteY98" fmla="*/ 886295 h 1087113"/>
                  <a:gd name="connsiteX99" fmla="*/ 967377 w 1000217"/>
                  <a:gd name="connsiteY99" fmla="*/ 907549 h 1087113"/>
                  <a:gd name="connsiteX100" fmla="*/ 978964 w 1000217"/>
                  <a:gd name="connsiteY100" fmla="*/ 921053 h 1087113"/>
                  <a:gd name="connsiteX101" fmla="*/ 984756 w 1000217"/>
                  <a:gd name="connsiteY101" fmla="*/ 928784 h 1087113"/>
                  <a:gd name="connsiteX102" fmla="*/ 971253 w 1000217"/>
                  <a:gd name="connsiteY102" fmla="*/ 980921 h 1087113"/>
                  <a:gd name="connsiteX103" fmla="*/ 915260 w 1000217"/>
                  <a:gd name="connsiteY103" fmla="*/ 975128 h 1087113"/>
                  <a:gd name="connsiteX104" fmla="*/ 909447 w 1000217"/>
                  <a:gd name="connsiteY104" fmla="*/ 975128 h 1087113"/>
                  <a:gd name="connsiteX105" fmla="*/ 903674 w 1000217"/>
                  <a:gd name="connsiteY105" fmla="*/ 977046 h 1087113"/>
                  <a:gd name="connsiteX106" fmla="*/ 884357 w 1000217"/>
                  <a:gd name="connsiteY106" fmla="*/ 986714 h 1087113"/>
                  <a:gd name="connsiteX107" fmla="*/ 880502 w 1000217"/>
                  <a:gd name="connsiteY107" fmla="*/ 988632 h 1087113"/>
                  <a:gd name="connsiteX108" fmla="*/ 849599 w 1000217"/>
                  <a:gd name="connsiteY108" fmla="*/ 1007948 h 1087113"/>
                  <a:gd name="connsiteX109" fmla="*/ 845743 w 1000217"/>
                  <a:gd name="connsiteY109" fmla="*/ 1009886 h 1087113"/>
                  <a:gd name="connsiteX110" fmla="*/ 841868 w 1000217"/>
                  <a:gd name="connsiteY110" fmla="*/ 1011804 h 1087113"/>
                  <a:gd name="connsiteX111" fmla="*/ 836075 w 1000217"/>
                  <a:gd name="connsiteY111" fmla="*/ 1013741 h 1087113"/>
                  <a:gd name="connsiteX112" fmla="*/ 830282 w 1000217"/>
                  <a:gd name="connsiteY112" fmla="*/ 1015679 h 1087113"/>
                  <a:gd name="connsiteX113" fmla="*/ 783958 w 1000217"/>
                  <a:gd name="connsiteY113" fmla="*/ 1033038 h 1087113"/>
                  <a:gd name="connsiteX114" fmla="*/ 776227 w 1000217"/>
                  <a:gd name="connsiteY114" fmla="*/ 1036913 h 1087113"/>
                  <a:gd name="connsiteX115" fmla="*/ 770434 w 1000217"/>
                  <a:gd name="connsiteY115" fmla="*/ 1040769 h 1087113"/>
                  <a:gd name="connsiteX116" fmla="*/ 768497 w 1000217"/>
                  <a:gd name="connsiteY116" fmla="*/ 1042707 h 1087113"/>
                  <a:gd name="connsiteX117" fmla="*/ 754992 w 1000217"/>
                  <a:gd name="connsiteY117" fmla="*/ 1085176 h 1087113"/>
                  <a:gd name="connsiteX118" fmla="*/ 751117 w 1000217"/>
                  <a:gd name="connsiteY118" fmla="*/ 1087113 h 1087113"/>
                  <a:gd name="connsiteX119" fmla="*/ 714441 w 1000217"/>
                  <a:gd name="connsiteY119" fmla="*/ 1077465 h 1087113"/>
                  <a:gd name="connsiteX120" fmla="*/ 710566 w 1000217"/>
                  <a:gd name="connsiteY120" fmla="*/ 1075527 h 1087113"/>
                  <a:gd name="connsiteX121" fmla="*/ 639132 w 1000217"/>
                  <a:gd name="connsiteY121" fmla="*/ 1021472 h 1087113"/>
                  <a:gd name="connsiteX122" fmla="*/ 633339 w 1000217"/>
                  <a:gd name="connsiteY122" fmla="*/ 1017597 h 1087113"/>
                  <a:gd name="connsiteX123" fmla="*/ 629483 w 1000217"/>
                  <a:gd name="connsiteY123" fmla="*/ 1015679 h 1087113"/>
                  <a:gd name="connsiteX124" fmla="*/ 612104 w 1000217"/>
                  <a:gd name="connsiteY124" fmla="*/ 998300 h 1087113"/>
                  <a:gd name="connsiteX125" fmla="*/ 610167 w 1000217"/>
                  <a:gd name="connsiteY125" fmla="*/ 994425 h 1087113"/>
                  <a:gd name="connsiteX126" fmla="*/ 608229 w 1000217"/>
                  <a:gd name="connsiteY126" fmla="*/ 992507 h 1087113"/>
                  <a:gd name="connsiteX127" fmla="*/ 606311 w 1000217"/>
                  <a:gd name="connsiteY127" fmla="*/ 988632 h 1087113"/>
                  <a:gd name="connsiteX128" fmla="*/ 602436 w 1000217"/>
                  <a:gd name="connsiteY128" fmla="*/ 986714 h 1087113"/>
                  <a:gd name="connsiteX129" fmla="*/ 581201 w 1000217"/>
                  <a:gd name="connsiteY129" fmla="*/ 963542 h 1087113"/>
                  <a:gd name="connsiteX130" fmla="*/ 577346 w 1000217"/>
                  <a:gd name="connsiteY130" fmla="*/ 959667 h 1087113"/>
                  <a:gd name="connsiteX131" fmla="*/ 558030 w 1000217"/>
                  <a:gd name="connsiteY131" fmla="*/ 944225 h 1087113"/>
                  <a:gd name="connsiteX132" fmla="*/ 556092 w 1000217"/>
                  <a:gd name="connsiteY132" fmla="*/ 942287 h 1087113"/>
                  <a:gd name="connsiteX133" fmla="*/ 531002 w 1000217"/>
                  <a:gd name="connsiteY133" fmla="*/ 924908 h 1087113"/>
                  <a:gd name="connsiteX134" fmla="*/ 498181 w 1000217"/>
                  <a:gd name="connsiteY134" fmla="*/ 909467 h 1087113"/>
                  <a:gd name="connsiteX135" fmla="*/ 494306 w 1000217"/>
                  <a:gd name="connsiteY135" fmla="*/ 907549 h 1087113"/>
                  <a:gd name="connsiteX136" fmla="*/ 461485 w 1000217"/>
                  <a:gd name="connsiteY136" fmla="*/ 897881 h 1087113"/>
                  <a:gd name="connsiteX137" fmla="*/ 453755 w 1000217"/>
                  <a:gd name="connsiteY137" fmla="*/ 892088 h 1087113"/>
                  <a:gd name="connsiteX138" fmla="*/ 449899 w 1000217"/>
                  <a:gd name="connsiteY138" fmla="*/ 890170 h 1087113"/>
                  <a:gd name="connsiteX139" fmla="*/ 434458 w 1000217"/>
                  <a:gd name="connsiteY139" fmla="*/ 880502 h 1087113"/>
                  <a:gd name="connsiteX140" fmla="*/ 432520 w 1000217"/>
                  <a:gd name="connsiteY140" fmla="*/ 878584 h 1087113"/>
                  <a:gd name="connsiteX141" fmla="*/ 393907 w 1000217"/>
                  <a:gd name="connsiteY141" fmla="*/ 849618 h 1087113"/>
                  <a:gd name="connsiteX142" fmla="*/ 388113 w 1000217"/>
                  <a:gd name="connsiteY142" fmla="*/ 843826 h 1087113"/>
                  <a:gd name="connsiteX143" fmla="*/ 330183 w 1000217"/>
                  <a:gd name="connsiteY143" fmla="*/ 801337 h 1087113"/>
                  <a:gd name="connsiteX144" fmla="*/ 324390 w 1000217"/>
                  <a:gd name="connsiteY144" fmla="*/ 799399 h 1087113"/>
                  <a:gd name="connsiteX145" fmla="*/ 320535 w 1000217"/>
                  <a:gd name="connsiteY145" fmla="*/ 795544 h 1087113"/>
                  <a:gd name="connsiteX146" fmla="*/ 249081 w 1000217"/>
                  <a:gd name="connsiteY146" fmla="*/ 758848 h 1087113"/>
                  <a:gd name="connsiteX147" fmla="*/ 241350 w 1000217"/>
                  <a:gd name="connsiteY147" fmla="*/ 754992 h 1087113"/>
                  <a:gd name="connsiteX148" fmla="*/ 233639 w 1000217"/>
                  <a:gd name="connsiteY148" fmla="*/ 751137 h 1087113"/>
                  <a:gd name="connsiteX149" fmla="*/ 196943 w 1000217"/>
                  <a:gd name="connsiteY149" fmla="*/ 741488 h 1087113"/>
                  <a:gd name="connsiteX150" fmla="*/ 193088 w 1000217"/>
                  <a:gd name="connsiteY150" fmla="*/ 741488 h 1087113"/>
                  <a:gd name="connsiteX151" fmla="*/ 189213 w 1000217"/>
                  <a:gd name="connsiteY151" fmla="*/ 743407 h 1087113"/>
                  <a:gd name="connsiteX152" fmla="*/ 177646 w 1000217"/>
                  <a:gd name="connsiteY152" fmla="*/ 751137 h 1087113"/>
                  <a:gd name="connsiteX153" fmla="*/ 175709 w 1000217"/>
                  <a:gd name="connsiteY153" fmla="*/ 754992 h 1087113"/>
                  <a:gd name="connsiteX154" fmla="*/ 154474 w 1000217"/>
                  <a:gd name="connsiteY154" fmla="*/ 776227 h 1087113"/>
                  <a:gd name="connsiteX155" fmla="*/ 150599 w 1000217"/>
                  <a:gd name="connsiteY155" fmla="*/ 782040 h 1087113"/>
                  <a:gd name="connsiteX156" fmla="*/ 131302 w 1000217"/>
                  <a:gd name="connsiteY156" fmla="*/ 820653 h 1087113"/>
                  <a:gd name="connsiteX157" fmla="*/ 129364 w 1000217"/>
                  <a:gd name="connsiteY157" fmla="*/ 822571 h 1087113"/>
                  <a:gd name="connsiteX158" fmla="*/ 127427 w 1000217"/>
                  <a:gd name="connsiteY158" fmla="*/ 826446 h 1087113"/>
                  <a:gd name="connsiteX159" fmla="*/ 104255 w 1000217"/>
                  <a:gd name="connsiteY159" fmla="*/ 836095 h 1087113"/>
                  <a:gd name="connsiteX160" fmla="*/ 100399 w 1000217"/>
                  <a:gd name="connsiteY160" fmla="*/ 836095 h 1087113"/>
                  <a:gd name="connsiteX161" fmla="*/ 88813 w 1000217"/>
                  <a:gd name="connsiteY161" fmla="*/ 884357 h 1087113"/>
                  <a:gd name="connsiteX162" fmla="*/ 67579 w 1000217"/>
                  <a:gd name="connsiteY162" fmla="*/ 915260 h 1087113"/>
                  <a:gd name="connsiteX163" fmla="*/ 63723 w 1000217"/>
                  <a:gd name="connsiteY163" fmla="*/ 915260 h 1087113"/>
                  <a:gd name="connsiteX164" fmla="*/ 50200 w 1000217"/>
                  <a:gd name="connsiteY164" fmla="*/ 911404 h 1087113"/>
                  <a:gd name="connsiteX165" fmla="*/ 46344 w 1000217"/>
                  <a:gd name="connsiteY165" fmla="*/ 909467 h 1087113"/>
                  <a:gd name="connsiteX166" fmla="*/ 32820 w 1000217"/>
                  <a:gd name="connsiteY166" fmla="*/ 890170 h 1087113"/>
                  <a:gd name="connsiteX167" fmla="*/ 30883 w 1000217"/>
                  <a:gd name="connsiteY167" fmla="*/ 886295 h 1087113"/>
                  <a:gd name="connsiteX168" fmla="*/ 17379 w 1000217"/>
                  <a:gd name="connsiteY168" fmla="*/ 851536 h 1087113"/>
                  <a:gd name="connsiteX169" fmla="*/ 15441 w 1000217"/>
                  <a:gd name="connsiteY169" fmla="*/ 847681 h 1087113"/>
                  <a:gd name="connsiteX170" fmla="*/ 13504 w 1000217"/>
                  <a:gd name="connsiteY170" fmla="*/ 809067 h 1087113"/>
                  <a:gd name="connsiteX171" fmla="*/ 11586 w 1000217"/>
                  <a:gd name="connsiteY171" fmla="*/ 807130 h 1087113"/>
                  <a:gd name="connsiteX172" fmla="*/ 9648 w 1000217"/>
                  <a:gd name="connsiteY172" fmla="*/ 803274 h 1087113"/>
                  <a:gd name="connsiteX173" fmla="*/ 9648 w 1000217"/>
                  <a:gd name="connsiteY173" fmla="*/ 727965 h 1087113"/>
                  <a:gd name="connsiteX174" fmla="*/ 7711 w 1000217"/>
                  <a:gd name="connsiteY174" fmla="*/ 722172 h 1087113"/>
                  <a:gd name="connsiteX175" fmla="*/ 7711 w 1000217"/>
                  <a:gd name="connsiteY175" fmla="*/ 714441 h 1087113"/>
                  <a:gd name="connsiteX176" fmla="*/ 5793 w 1000217"/>
                  <a:gd name="connsiteY176" fmla="*/ 706730 h 1087113"/>
                  <a:gd name="connsiteX177" fmla="*/ 5793 w 1000217"/>
                  <a:gd name="connsiteY177" fmla="*/ 699000 h 1087113"/>
                  <a:gd name="connsiteX178" fmla="*/ 3855 w 1000217"/>
                  <a:gd name="connsiteY178" fmla="*/ 644925 h 1087113"/>
                  <a:gd name="connsiteX179" fmla="*/ 3855 w 1000217"/>
                  <a:gd name="connsiteY179" fmla="*/ 635276 h 1087113"/>
                  <a:gd name="connsiteX180" fmla="*/ 13504 w 1000217"/>
                  <a:gd name="connsiteY180" fmla="*/ 581221 h 1087113"/>
                  <a:gd name="connsiteX181" fmla="*/ 15441 w 1000217"/>
                  <a:gd name="connsiteY181" fmla="*/ 577346 h 1087113"/>
                  <a:gd name="connsiteX182" fmla="*/ 19297 w 1000217"/>
                  <a:gd name="connsiteY182" fmla="*/ 571553 h 1087113"/>
                  <a:gd name="connsiteX183" fmla="*/ 42469 w 1000217"/>
                  <a:gd name="connsiteY183" fmla="*/ 527146 h 1087113"/>
                  <a:gd name="connsiteX184" fmla="*/ 38614 w 1000217"/>
                  <a:gd name="connsiteY184" fmla="*/ 519416 h 1087113"/>
                  <a:gd name="connsiteX185" fmla="*/ 19297 w 1000217"/>
                  <a:gd name="connsiteY185" fmla="*/ 503974 h 1087113"/>
                  <a:gd name="connsiteX186" fmla="*/ 19297 w 1000217"/>
                  <a:gd name="connsiteY186" fmla="*/ 494326 h 1087113"/>
                  <a:gd name="connsiteX187" fmla="*/ 21234 w 1000217"/>
                  <a:gd name="connsiteY187" fmla="*/ 492388 h 1087113"/>
                  <a:gd name="connsiteX188" fmla="*/ 25090 w 1000217"/>
                  <a:gd name="connsiteY188" fmla="*/ 455712 h 1087113"/>
                  <a:gd name="connsiteX189" fmla="*/ 25090 w 1000217"/>
                  <a:gd name="connsiteY189" fmla="*/ 451837 h 1087113"/>
                  <a:gd name="connsiteX190" fmla="*/ 23172 w 1000217"/>
                  <a:gd name="connsiteY190" fmla="*/ 444126 h 1087113"/>
                  <a:gd name="connsiteX191" fmla="*/ 23172 w 1000217"/>
                  <a:gd name="connsiteY191" fmla="*/ 440251 h 1087113"/>
                  <a:gd name="connsiteX192" fmla="*/ 17379 w 1000217"/>
                  <a:gd name="connsiteY192" fmla="*/ 388113 h 1087113"/>
                  <a:gd name="connsiteX193" fmla="*/ 17379 w 1000217"/>
                  <a:gd name="connsiteY193" fmla="*/ 363023 h 1087113"/>
                  <a:gd name="connsiteX194" fmla="*/ 0 w 1000217"/>
                  <a:gd name="connsiteY194" fmla="*/ 324390 h 1087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</a:cxnLst>
                <a:rect l="l" t="t" r="r" b="b"/>
                <a:pathLst>
                  <a:path w="1000217" h="1087113">
                    <a:moveTo>
                      <a:pt x="0" y="324390"/>
                    </a:moveTo>
                    <a:lnTo>
                      <a:pt x="19297" y="299300"/>
                    </a:lnTo>
                    <a:lnTo>
                      <a:pt x="19297" y="291570"/>
                    </a:lnTo>
                    <a:lnTo>
                      <a:pt x="21234" y="281921"/>
                    </a:lnTo>
                    <a:lnTo>
                      <a:pt x="28965" y="249100"/>
                    </a:lnTo>
                    <a:lnTo>
                      <a:pt x="28965" y="243307"/>
                    </a:lnTo>
                    <a:lnTo>
                      <a:pt x="30883" y="237514"/>
                    </a:lnTo>
                    <a:lnTo>
                      <a:pt x="34758" y="195026"/>
                    </a:lnTo>
                    <a:lnTo>
                      <a:pt x="44407" y="171853"/>
                    </a:lnTo>
                    <a:lnTo>
                      <a:pt x="48262" y="162205"/>
                    </a:lnTo>
                    <a:lnTo>
                      <a:pt x="52118" y="160267"/>
                    </a:lnTo>
                    <a:lnTo>
                      <a:pt x="88813" y="171853"/>
                    </a:lnTo>
                    <a:lnTo>
                      <a:pt x="98462" y="169935"/>
                    </a:lnTo>
                    <a:lnTo>
                      <a:pt x="121634" y="137095"/>
                    </a:lnTo>
                    <a:lnTo>
                      <a:pt x="121634" y="117798"/>
                    </a:lnTo>
                    <a:lnTo>
                      <a:pt x="142888" y="92689"/>
                    </a:lnTo>
                    <a:lnTo>
                      <a:pt x="173771" y="92689"/>
                    </a:lnTo>
                    <a:lnTo>
                      <a:pt x="223991" y="71454"/>
                    </a:lnTo>
                    <a:lnTo>
                      <a:pt x="229764" y="69516"/>
                    </a:lnTo>
                    <a:lnTo>
                      <a:pt x="235557" y="65661"/>
                    </a:lnTo>
                    <a:lnTo>
                      <a:pt x="239432" y="63723"/>
                    </a:lnTo>
                    <a:lnTo>
                      <a:pt x="251018" y="57930"/>
                    </a:lnTo>
                    <a:lnTo>
                      <a:pt x="268397" y="38633"/>
                    </a:lnTo>
                    <a:lnTo>
                      <a:pt x="278046" y="25110"/>
                    </a:lnTo>
                    <a:lnTo>
                      <a:pt x="303155" y="5793"/>
                    </a:lnTo>
                    <a:lnTo>
                      <a:pt x="316660" y="1938"/>
                    </a:lnTo>
                    <a:lnTo>
                      <a:pt x="328245" y="0"/>
                    </a:lnTo>
                    <a:lnTo>
                      <a:pt x="351418" y="1938"/>
                    </a:lnTo>
                    <a:lnTo>
                      <a:pt x="357211" y="3875"/>
                    </a:lnTo>
                    <a:lnTo>
                      <a:pt x="368797" y="5793"/>
                    </a:lnTo>
                    <a:lnTo>
                      <a:pt x="364941" y="52137"/>
                    </a:lnTo>
                    <a:lnTo>
                      <a:pt x="399699" y="48282"/>
                    </a:lnTo>
                    <a:lnTo>
                      <a:pt x="405493" y="44426"/>
                    </a:lnTo>
                    <a:lnTo>
                      <a:pt x="438313" y="44426"/>
                    </a:lnTo>
                    <a:lnTo>
                      <a:pt x="446044" y="52137"/>
                    </a:lnTo>
                    <a:lnTo>
                      <a:pt x="449899" y="54075"/>
                    </a:lnTo>
                    <a:lnTo>
                      <a:pt x="473071" y="57930"/>
                    </a:lnTo>
                    <a:lnTo>
                      <a:pt x="478864" y="59868"/>
                    </a:lnTo>
                    <a:lnTo>
                      <a:pt x="500099" y="75309"/>
                    </a:lnTo>
                    <a:lnTo>
                      <a:pt x="503955" y="79165"/>
                    </a:lnTo>
                    <a:lnTo>
                      <a:pt x="505892" y="90771"/>
                    </a:lnTo>
                    <a:lnTo>
                      <a:pt x="507830" y="98482"/>
                    </a:lnTo>
                    <a:lnTo>
                      <a:pt x="511685" y="106212"/>
                    </a:lnTo>
                    <a:lnTo>
                      <a:pt x="517478" y="112005"/>
                    </a:lnTo>
                    <a:lnTo>
                      <a:pt x="534857" y="123591"/>
                    </a:lnTo>
                    <a:lnTo>
                      <a:pt x="550299" y="162205"/>
                    </a:lnTo>
                    <a:lnTo>
                      <a:pt x="552236" y="164142"/>
                    </a:lnTo>
                    <a:lnTo>
                      <a:pt x="554174" y="183439"/>
                    </a:lnTo>
                    <a:lnTo>
                      <a:pt x="556092" y="185377"/>
                    </a:lnTo>
                    <a:lnTo>
                      <a:pt x="569615" y="191170"/>
                    </a:lnTo>
                    <a:lnTo>
                      <a:pt x="577346" y="191170"/>
                    </a:lnTo>
                    <a:lnTo>
                      <a:pt x="585057" y="193088"/>
                    </a:lnTo>
                    <a:lnTo>
                      <a:pt x="598581" y="193088"/>
                    </a:lnTo>
                    <a:lnTo>
                      <a:pt x="606311" y="196963"/>
                    </a:lnTo>
                    <a:lnTo>
                      <a:pt x="608229" y="198901"/>
                    </a:lnTo>
                    <a:lnTo>
                      <a:pt x="614022" y="204674"/>
                    </a:lnTo>
                    <a:lnTo>
                      <a:pt x="614022" y="220135"/>
                    </a:lnTo>
                    <a:lnTo>
                      <a:pt x="615960" y="241370"/>
                    </a:lnTo>
                    <a:lnTo>
                      <a:pt x="617897" y="251018"/>
                    </a:lnTo>
                    <a:lnTo>
                      <a:pt x="615960" y="270335"/>
                    </a:lnTo>
                    <a:lnTo>
                      <a:pt x="621753" y="278066"/>
                    </a:lnTo>
                    <a:lnTo>
                      <a:pt x="629483" y="293507"/>
                    </a:lnTo>
                    <a:lnTo>
                      <a:pt x="635257" y="299300"/>
                    </a:lnTo>
                    <a:lnTo>
                      <a:pt x="675808" y="326328"/>
                    </a:lnTo>
                    <a:lnTo>
                      <a:pt x="681601" y="330203"/>
                    </a:lnTo>
                    <a:lnTo>
                      <a:pt x="700918" y="368816"/>
                    </a:lnTo>
                    <a:lnTo>
                      <a:pt x="714441" y="409368"/>
                    </a:lnTo>
                    <a:lnTo>
                      <a:pt x="722152" y="417079"/>
                    </a:lnTo>
                    <a:lnTo>
                      <a:pt x="737613" y="419016"/>
                    </a:lnTo>
                    <a:lnTo>
                      <a:pt x="756910" y="419016"/>
                    </a:lnTo>
                    <a:lnTo>
                      <a:pt x="782020" y="442188"/>
                    </a:lnTo>
                    <a:lnTo>
                      <a:pt x="785876" y="449919"/>
                    </a:lnTo>
                    <a:lnTo>
                      <a:pt x="782020" y="509767"/>
                    </a:lnTo>
                    <a:lnTo>
                      <a:pt x="789731" y="525209"/>
                    </a:lnTo>
                    <a:lnTo>
                      <a:pt x="795544" y="536795"/>
                    </a:lnTo>
                    <a:lnTo>
                      <a:pt x="801317" y="542588"/>
                    </a:lnTo>
                    <a:lnTo>
                      <a:pt x="839951" y="579284"/>
                    </a:lnTo>
                    <a:lnTo>
                      <a:pt x="841868" y="587014"/>
                    </a:lnTo>
                    <a:lnTo>
                      <a:pt x="843806" y="596663"/>
                    </a:lnTo>
                    <a:lnTo>
                      <a:pt x="857330" y="644925"/>
                    </a:lnTo>
                    <a:lnTo>
                      <a:pt x="863122" y="652656"/>
                    </a:lnTo>
                    <a:lnTo>
                      <a:pt x="894006" y="658449"/>
                    </a:lnTo>
                    <a:lnTo>
                      <a:pt x="901736" y="656511"/>
                    </a:lnTo>
                    <a:lnTo>
                      <a:pt x="907529" y="656511"/>
                    </a:lnTo>
                    <a:lnTo>
                      <a:pt x="930701" y="662304"/>
                    </a:lnTo>
                    <a:lnTo>
                      <a:pt x="934557" y="670035"/>
                    </a:lnTo>
                    <a:lnTo>
                      <a:pt x="930701" y="695144"/>
                    </a:lnTo>
                    <a:lnTo>
                      <a:pt x="928764" y="702855"/>
                    </a:lnTo>
                    <a:lnTo>
                      <a:pt x="917178" y="727965"/>
                    </a:lnTo>
                    <a:lnTo>
                      <a:pt x="915260" y="737613"/>
                    </a:lnTo>
                    <a:lnTo>
                      <a:pt x="940350" y="754992"/>
                    </a:lnTo>
                    <a:lnTo>
                      <a:pt x="948080" y="753075"/>
                    </a:lnTo>
                    <a:lnTo>
                      <a:pt x="994425" y="754992"/>
                    </a:lnTo>
                    <a:lnTo>
                      <a:pt x="1000218" y="756930"/>
                    </a:lnTo>
                    <a:lnTo>
                      <a:pt x="996343" y="809067"/>
                    </a:lnTo>
                    <a:lnTo>
                      <a:pt x="990550" y="820653"/>
                    </a:lnTo>
                    <a:lnTo>
                      <a:pt x="986694" y="832239"/>
                    </a:lnTo>
                    <a:lnTo>
                      <a:pt x="959666" y="876646"/>
                    </a:lnTo>
                    <a:lnTo>
                      <a:pt x="955791" y="886295"/>
                    </a:lnTo>
                    <a:lnTo>
                      <a:pt x="967377" y="907549"/>
                    </a:lnTo>
                    <a:lnTo>
                      <a:pt x="978964" y="921053"/>
                    </a:lnTo>
                    <a:lnTo>
                      <a:pt x="984756" y="928784"/>
                    </a:lnTo>
                    <a:lnTo>
                      <a:pt x="971253" y="980921"/>
                    </a:lnTo>
                    <a:lnTo>
                      <a:pt x="915260" y="975128"/>
                    </a:lnTo>
                    <a:lnTo>
                      <a:pt x="909447" y="975128"/>
                    </a:lnTo>
                    <a:lnTo>
                      <a:pt x="903674" y="977046"/>
                    </a:lnTo>
                    <a:lnTo>
                      <a:pt x="884357" y="986714"/>
                    </a:lnTo>
                    <a:lnTo>
                      <a:pt x="880502" y="988632"/>
                    </a:lnTo>
                    <a:lnTo>
                      <a:pt x="849599" y="1007948"/>
                    </a:lnTo>
                    <a:lnTo>
                      <a:pt x="845743" y="1009886"/>
                    </a:lnTo>
                    <a:lnTo>
                      <a:pt x="841868" y="1011804"/>
                    </a:lnTo>
                    <a:lnTo>
                      <a:pt x="836075" y="1013741"/>
                    </a:lnTo>
                    <a:lnTo>
                      <a:pt x="830282" y="1015679"/>
                    </a:lnTo>
                    <a:lnTo>
                      <a:pt x="783958" y="1033038"/>
                    </a:lnTo>
                    <a:lnTo>
                      <a:pt x="776227" y="1036913"/>
                    </a:lnTo>
                    <a:lnTo>
                      <a:pt x="770434" y="1040769"/>
                    </a:lnTo>
                    <a:lnTo>
                      <a:pt x="768497" y="1042707"/>
                    </a:lnTo>
                    <a:lnTo>
                      <a:pt x="754992" y="1085176"/>
                    </a:lnTo>
                    <a:lnTo>
                      <a:pt x="751117" y="1087113"/>
                    </a:lnTo>
                    <a:lnTo>
                      <a:pt x="714441" y="1077465"/>
                    </a:lnTo>
                    <a:lnTo>
                      <a:pt x="710566" y="1075527"/>
                    </a:lnTo>
                    <a:lnTo>
                      <a:pt x="639132" y="1021472"/>
                    </a:lnTo>
                    <a:lnTo>
                      <a:pt x="633339" y="1017597"/>
                    </a:lnTo>
                    <a:lnTo>
                      <a:pt x="629483" y="1015679"/>
                    </a:lnTo>
                    <a:lnTo>
                      <a:pt x="612104" y="998300"/>
                    </a:lnTo>
                    <a:lnTo>
                      <a:pt x="610167" y="994425"/>
                    </a:lnTo>
                    <a:lnTo>
                      <a:pt x="608229" y="992507"/>
                    </a:lnTo>
                    <a:lnTo>
                      <a:pt x="606311" y="988632"/>
                    </a:lnTo>
                    <a:lnTo>
                      <a:pt x="602436" y="986714"/>
                    </a:lnTo>
                    <a:lnTo>
                      <a:pt x="581201" y="963542"/>
                    </a:lnTo>
                    <a:lnTo>
                      <a:pt x="577346" y="959667"/>
                    </a:lnTo>
                    <a:lnTo>
                      <a:pt x="558030" y="944225"/>
                    </a:lnTo>
                    <a:lnTo>
                      <a:pt x="556092" y="942287"/>
                    </a:lnTo>
                    <a:lnTo>
                      <a:pt x="531002" y="924908"/>
                    </a:lnTo>
                    <a:lnTo>
                      <a:pt x="498181" y="909467"/>
                    </a:lnTo>
                    <a:lnTo>
                      <a:pt x="494306" y="907549"/>
                    </a:lnTo>
                    <a:lnTo>
                      <a:pt x="461485" y="897881"/>
                    </a:lnTo>
                    <a:lnTo>
                      <a:pt x="453755" y="892088"/>
                    </a:lnTo>
                    <a:lnTo>
                      <a:pt x="449899" y="890170"/>
                    </a:lnTo>
                    <a:lnTo>
                      <a:pt x="434458" y="880502"/>
                    </a:lnTo>
                    <a:lnTo>
                      <a:pt x="432520" y="878584"/>
                    </a:lnTo>
                    <a:lnTo>
                      <a:pt x="393907" y="849618"/>
                    </a:lnTo>
                    <a:lnTo>
                      <a:pt x="388113" y="843826"/>
                    </a:lnTo>
                    <a:lnTo>
                      <a:pt x="330183" y="801337"/>
                    </a:lnTo>
                    <a:lnTo>
                      <a:pt x="324390" y="799399"/>
                    </a:lnTo>
                    <a:lnTo>
                      <a:pt x="320535" y="795544"/>
                    </a:lnTo>
                    <a:lnTo>
                      <a:pt x="249081" y="758848"/>
                    </a:lnTo>
                    <a:lnTo>
                      <a:pt x="241350" y="754992"/>
                    </a:lnTo>
                    <a:lnTo>
                      <a:pt x="233639" y="751137"/>
                    </a:lnTo>
                    <a:lnTo>
                      <a:pt x="196943" y="741488"/>
                    </a:lnTo>
                    <a:lnTo>
                      <a:pt x="193088" y="741488"/>
                    </a:lnTo>
                    <a:lnTo>
                      <a:pt x="189213" y="743407"/>
                    </a:lnTo>
                    <a:lnTo>
                      <a:pt x="177646" y="751137"/>
                    </a:lnTo>
                    <a:lnTo>
                      <a:pt x="175709" y="754992"/>
                    </a:lnTo>
                    <a:lnTo>
                      <a:pt x="154474" y="776227"/>
                    </a:lnTo>
                    <a:lnTo>
                      <a:pt x="150599" y="782040"/>
                    </a:lnTo>
                    <a:lnTo>
                      <a:pt x="131302" y="820653"/>
                    </a:lnTo>
                    <a:lnTo>
                      <a:pt x="129364" y="822571"/>
                    </a:lnTo>
                    <a:lnTo>
                      <a:pt x="127427" y="826446"/>
                    </a:lnTo>
                    <a:lnTo>
                      <a:pt x="104255" y="836095"/>
                    </a:lnTo>
                    <a:lnTo>
                      <a:pt x="100399" y="836095"/>
                    </a:lnTo>
                    <a:lnTo>
                      <a:pt x="88813" y="884357"/>
                    </a:lnTo>
                    <a:lnTo>
                      <a:pt x="67579" y="915260"/>
                    </a:lnTo>
                    <a:lnTo>
                      <a:pt x="63723" y="915260"/>
                    </a:lnTo>
                    <a:lnTo>
                      <a:pt x="50200" y="911404"/>
                    </a:lnTo>
                    <a:lnTo>
                      <a:pt x="46344" y="909467"/>
                    </a:lnTo>
                    <a:lnTo>
                      <a:pt x="32820" y="890170"/>
                    </a:lnTo>
                    <a:lnTo>
                      <a:pt x="30883" y="886295"/>
                    </a:lnTo>
                    <a:lnTo>
                      <a:pt x="17379" y="851536"/>
                    </a:lnTo>
                    <a:lnTo>
                      <a:pt x="15441" y="847681"/>
                    </a:lnTo>
                    <a:lnTo>
                      <a:pt x="13504" y="809067"/>
                    </a:lnTo>
                    <a:lnTo>
                      <a:pt x="11586" y="807130"/>
                    </a:lnTo>
                    <a:lnTo>
                      <a:pt x="9648" y="803274"/>
                    </a:lnTo>
                    <a:lnTo>
                      <a:pt x="9648" y="727965"/>
                    </a:lnTo>
                    <a:lnTo>
                      <a:pt x="7711" y="722172"/>
                    </a:lnTo>
                    <a:lnTo>
                      <a:pt x="7711" y="714441"/>
                    </a:lnTo>
                    <a:lnTo>
                      <a:pt x="5793" y="706730"/>
                    </a:lnTo>
                    <a:lnTo>
                      <a:pt x="5793" y="699000"/>
                    </a:lnTo>
                    <a:lnTo>
                      <a:pt x="3855" y="644925"/>
                    </a:lnTo>
                    <a:lnTo>
                      <a:pt x="3855" y="635276"/>
                    </a:lnTo>
                    <a:lnTo>
                      <a:pt x="13504" y="581221"/>
                    </a:lnTo>
                    <a:lnTo>
                      <a:pt x="15441" y="577346"/>
                    </a:lnTo>
                    <a:lnTo>
                      <a:pt x="19297" y="571553"/>
                    </a:lnTo>
                    <a:lnTo>
                      <a:pt x="42469" y="527146"/>
                    </a:lnTo>
                    <a:lnTo>
                      <a:pt x="38614" y="519416"/>
                    </a:lnTo>
                    <a:lnTo>
                      <a:pt x="19297" y="503974"/>
                    </a:lnTo>
                    <a:lnTo>
                      <a:pt x="19297" y="494326"/>
                    </a:lnTo>
                    <a:lnTo>
                      <a:pt x="21234" y="492388"/>
                    </a:lnTo>
                    <a:lnTo>
                      <a:pt x="25090" y="455712"/>
                    </a:lnTo>
                    <a:lnTo>
                      <a:pt x="25090" y="451837"/>
                    </a:lnTo>
                    <a:lnTo>
                      <a:pt x="23172" y="444126"/>
                    </a:lnTo>
                    <a:lnTo>
                      <a:pt x="23172" y="440251"/>
                    </a:lnTo>
                    <a:lnTo>
                      <a:pt x="17379" y="388113"/>
                    </a:lnTo>
                    <a:lnTo>
                      <a:pt x="17379" y="363023"/>
                    </a:lnTo>
                    <a:lnTo>
                      <a:pt x="0" y="324390"/>
                    </a:lnTo>
                  </a:path>
                </a:pathLst>
              </a:custGeom>
              <a:solidFill>
                <a:schemeClr val="accent5"/>
              </a:solidFill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E380ADA6-7BB9-B45D-4598-64B16A11AEFB}"/>
                  </a:ext>
                </a:extLst>
              </p:cNvPr>
              <p:cNvSpPr/>
              <p:nvPr/>
            </p:nvSpPr>
            <p:spPr>
              <a:xfrm>
                <a:off x="3075768" y="1908891"/>
                <a:ext cx="708628" cy="1058128"/>
              </a:xfrm>
              <a:custGeom>
                <a:avLst/>
                <a:gdLst>
                  <a:gd name="connsiteX0" fmla="*/ 447962 w 708628"/>
                  <a:gd name="connsiteY0" fmla="*/ 0 h 1058128"/>
                  <a:gd name="connsiteX1" fmla="*/ 476927 w 708628"/>
                  <a:gd name="connsiteY1" fmla="*/ 11566 h 1058128"/>
                  <a:gd name="connsiteX2" fmla="*/ 482720 w 708628"/>
                  <a:gd name="connsiteY2" fmla="*/ 13504 h 1058128"/>
                  <a:gd name="connsiteX3" fmla="*/ 490451 w 708628"/>
                  <a:gd name="connsiteY3" fmla="*/ 13504 h 1058128"/>
                  <a:gd name="connsiteX4" fmla="*/ 519416 w 708628"/>
                  <a:gd name="connsiteY4" fmla="*/ 30883 h 1058128"/>
                  <a:gd name="connsiteX5" fmla="*/ 521334 w 708628"/>
                  <a:gd name="connsiteY5" fmla="*/ 34758 h 1058128"/>
                  <a:gd name="connsiteX6" fmla="*/ 544506 w 708628"/>
                  <a:gd name="connsiteY6" fmla="*/ 69497 h 1058128"/>
                  <a:gd name="connsiteX7" fmla="*/ 550299 w 708628"/>
                  <a:gd name="connsiteY7" fmla="*/ 73372 h 1058128"/>
                  <a:gd name="connsiteX8" fmla="*/ 575409 w 708628"/>
                  <a:gd name="connsiteY8" fmla="*/ 98462 h 1058128"/>
                  <a:gd name="connsiteX9" fmla="*/ 579264 w 708628"/>
                  <a:gd name="connsiteY9" fmla="*/ 104255 h 1058128"/>
                  <a:gd name="connsiteX10" fmla="*/ 598581 w 708628"/>
                  <a:gd name="connsiteY10" fmla="*/ 123572 h 1058128"/>
                  <a:gd name="connsiteX11" fmla="*/ 604374 w 708628"/>
                  <a:gd name="connsiteY11" fmla="*/ 127427 h 1058128"/>
                  <a:gd name="connsiteX12" fmla="*/ 615960 w 708628"/>
                  <a:gd name="connsiteY12" fmla="*/ 123572 h 1058128"/>
                  <a:gd name="connsiteX13" fmla="*/ 633339 w 708628"/>
                  <a:gd name="connsiteY13" fmla="*/ 162185 h 1058128"/>
                  <a:gd name="connsiteX14" fmla="*/ 633339 w 708628"/>
                  <a:gd name="connsiteY14" fmla="*/ 187295 h 1058128"/>
                  <a:gd name="connsiteX15" fmla="*/ 639132 w 708628"/>
                  <a:gd name="connsiteY15" fmla="*/ 239432 h 1058128"/>
                  <a:gd name="connsiteX16" fmla="*/ 639132 w 708628"/>
                  <a:gd name="connsiteY16" fmla="*/ 243288 h 1058128"/>
                  <a:gd name="connsiteX17" fmla="*/ 641050 w 708628"/>
                  <a:gd name="connsiteY17" fmla="*/ 251018 h 1058128"/>
                  <a:gd name="connsiteX18" fmla="*/ 641050 w 708628"/>
                  <a:gd name="connsiteY18" fmla="*/ 254874 h 1058128"/>
                  <a:gd name="connsiteX19" fmla="*/ 637194 w 708628"/>
                  <a:gd name="connsiteY19" fmla="*/ 291570 h 1058128"/>
                  <a:gd name="connsiteX20" fmla="*/ 635257 w 708628"/>
                  <a:gd name="connsiteY20" fmla="*/ 293487 h 1058128"/>
                  <a:gd name="connsiteX21" fmla="*/ 635257 w 708628"/>
                  <a:gd name="connsiteY21" fmla="*/ 303156 h 1058128"/>
                  <a:gd name="connsiteX22" fmla="*/ 654573 w 708628"/>
                  <a:gd name="connsiteY22" fmla="*/ 318597 h 1058128"/>
                  <a:gd name="connsiteX23" fmla="*/ 658429 w 708628"/>
                  <a:gd name="connsiteY23" fmla="*/ 326308 h 1058128"/>
                  <a:gd name="connsiteX24" fmla="*/ 635257 w 708628"/>
                  <a:gd name="connsiteY24" fmla="*/ 370734 h 1058128"/>
                  <a:gd name="connsiteX25" fmla="*/ 631402 w 708628"/>
                  <a:gd name="connsiteY25" fmla="*/ 376528 h 1058128"/>
                  <a:gd name="connsiteX26" fmla="*/ 629464 w 708628"/>
                  <a:gd name="connsiteY26" fmla="*/ 380383 h 1058128"/>
                  <a:gd name="connsiteX27" fmla="*/ 619815 w 708628"/>
                  <a:gd name="connsiteY27" fmla="*/ 434458 h 1058128"/>
                  <a:gd name="connsiteX28" fmla="*/ 619815 w 708628"/>
                  <a:gd name="connsiteY28" fmla="*/ 444106 h 1058128"/>
                  <a:gd name="connsiteX29" fmla="*/ 621753 w 708628"/>
                  <a:gd name="connsiteY29" fmla="*/ 498162 h 1058128"/>
                  <a:gd name="connsiteX30" fmla="*/ 621753 w 708628"/>
                  <a:gd name="connsiteY30" fmla="*/ 505892 h 1058128"/>
                  <a:gd name="connsiteX31" fmla="*/ 623671 w 708628"/>
                  <a:gd name="connsiteY31" fmla="*/ 513623 h 1058128"/>
                  <a:gd name="connsiteX32" fmla="*/ 623671 w 708628"/>
                  <a:gd name="connsiteY32" fmla="*/ 521334 h 1058128"/>
                  <a:gd name="connsiteX33" fmla="*/ 625608 w 708628"/>
                  <a:gd name="connsiteY33" fmla="*/ 527127 h 1058128"/>
                  <a:gd name="connsiteX34" fmla="*/ 625608 w 708628"/>
                  <a:gd name="connsiteY34" fmla="*/ 602436 h 1058128"/>
                  <a:gd name="connsiteX35" fmla="*/ 627546 w 708628"/>
                  <a:gd name="connsiteY35" fmla="*/ 606292 h 1058128"/>
                  <a:gd name="connsiteX36" fmla="*/ 629464 w 708628"/>
                  <a:gd name="connsiteY36" fmla="*/ 608229 h 1058128"/>
                  <a:gd name="connsiteX37" fmla="*/ 631402 w 708628"/>
                  <a:gd name="connsiteY37" fmla="*/ 646843 h 1058128"/>
                  <a:gd name="connsiteX38" fmla="*/ 633339 w 708628"/>
                  <a:gd name="connsiteY38" fmla="*/ 650718 h 1058128"/>
                  <a:gd name="connsiteX39" fmla="*/ 646843 w 708628"/>
                  <a:gd name="connsiteY39" fmla="*/ 685476 h 1058128"/>
                  <a:gd name="connsiteX40" fmla="*/ 648780 w 708628"/>
                  <a:gd name="connsiteY40" fmla="*/ 689332 h 1058128"/>
                  <a:gd name="connsiteX41" fmla="*/ 662304 w 708628"/>
                  <a:gd name="connsiteY41" fmla="*/ 708648 h 1058128"/>
                  <a:gd name="connsiteX42" fmla="*/ 666159 w 708628"/>
                  <a:gd name="connsiteY42" fmla="*/ 710566 h 1058128"/>
                  <a:gd name="connsiteX43" fmla="*/ 679683 w 708628"/>
                  <a:gd name="connsiteY43" fmla="*/ 714441 h 1058128"/>
                  <a:gd name="connsiteX44" fmla="*/ 683539 w 708628"/>
                  <a:gd name="connsiteY44" fmla="*/ 714441 h 1058128"/>
                  <a:gd name="connsiteX45" fmla="*/ 704773 w 708628"/>
                  <a:gd name="connsiteY45" fmla="*/ 683539 h 1058128"/>
                  <a:gd name="connsiteX46" fmla="*/ 708629 w 708628"/>
                  <a:gd name="connsiteY46" fmla="*/ 712504 h 1058128"/>
                  <a:gd name="connsiteX47" fmla="*/ 706711 w 708628"/>
                  <a:gd name="connsiteY47" fmla="*/ 716359 h 1058128"/>
                  <a:gd name="connsiteX48" fmla="*/ 706711 w 708628"/>
                  <a:gd name="connsiteY48" fmla="*/ 745324 h 1058128"/>
                  <a:gd name="connsiteX49" fmla="*/ 702855 w 708628"/>
                  <a:gd name="connsiteY49" fmla="*/ 776227 h 1058128"/>
                  <a:gd name="connsiteX50" fmla="*/ 702855 w 708628"/>
                  <a:gd name="connsiteY50" fmla="*/ 778145 h 1058128"/>
                  <a:gd name="connsiteX51" fmla="*/ 704773 w 708628"/>
                  <a:gd name="connsiteY51" fmla="*/ 783938 h 1058128"/>
                  <a:gd name="connsiteX52" fmla="*/ 702855 w 708628"/>
                  <a:gd name="connsiteY52" fmla="*/ 785876 h 1058128"/>
                  <a:gd name="connsiteX53" fmla="*/ 689332 w 708628"/>
                  <a:gd name="connsiteY53" fmla="*/ 816778 h 1058128"/>
                  <a:gd name="connsiteX54" fmla="*/ 687394 w 708628"/>
                  <a:gd name="connsiteY54" fmla="*/ 818696 h 1058128"/>
                  <a:gd name="connsiteX55" fmla="*/ 687394 w 708628"/>
                  <a:gd name="connsiteY55" fmla="*/ 822571 h 1058128"/>
                  <a:gd name="connsiteX56" fmla="*/ 683539 w 708628"/>
                  <a:gd name="connsiteY56" fmla="*/ 843806 h 1058128"/>
                  <a:gd name="connsiteX57" fmla="*/ 681601 w 708628"/>
                  <a:gd name="connsiteY57" fmla="*/ 849599 h 1058128"/>
                  <a:gd name="connsiteX58" fmla="*/ 681601 w 708628"/>
                  <a:gd name="connsiteY58" fmla="*/ 851536 h 1058128"/>
                  <a:gd name="connsiteX59" fmla="*/ 679683 w 708628"/>
                  <a:gd name="connsiteY59" fmla="*/ 853454 h 1058128"/>
                  <a:gd name="connsiteX60" fmla="*/ 664222 w 708628"/>
                  <a:gd name="connsiteY60" fmla="*/ 876626 h 1058128"/>
                  <a:gd name="connsiteX61" fmla="*/ 664222 w 708628"/>
                  <a:gd name="connsiteY61" fmla="*/ 880482 h 1058128"/>
                  <a:gd name="connsiteX62" fmla="*/ 656511 w 708628"/>
                  <a:gd name="connsiteY62" fmla="*/ 894006 h 1058128"/>
                  <a:gd name="connsiteX63" fmla="*/ 652636 w 708628"/>
                  <a:gd name="connsiteY63" fmla="*/ 895943 h 1058128"/>
                  <a:gd name="connsiteX64" fmla="*/ 648780 w 708628"/>
                  <a:gd name="connsiteY64" fmla="*/ 899799 h 1058128"/>
                  <a:gd name="connsiteX65" fmla="*/ 641050 w 708628"/>
                  <a:gd name="connsiteY65" fmla="*/ 917178 h 1058128"/>
                  <a:gd name="connsiteX66" fmla="*/ 639132 w 708628"/>
                  <a:gd name="connsiteY66" fmla="*/ 921033 h 1058128"/>
                  <a:gd name="connsiteX67" fmla="*/ 617878 w 708628"/>
                  <a:gd name="connsiteY67" fmla="*/ 930701 h 1058128"/>
                  <a:gd name="connsiteX68" fmla="*/ 612085 w 708628"/>
                  <a:gd name="connsiteY68" fmla="*/ 934557 h 1058128"/>
                  <a:gd name="connsiteX69" fmla="*/ 610167 w 708628"/>
                  <a:gd name="connsiteY69" fmla="*/ 938412 h 1058128"/>
                  <a:gd name="connsiteX70" fmla="*/ 600499 w 708628"/>
                  <a:gd name="connsiteY70" fmla="*/ 965460 h 1058128"/>
                  <a:gd name="connsiteX71" fmla="*/ 600499 w 708628"/>
                  <a:gd name="connsiteY71" fmla="*/ 969315 h 1058128"/>
                  <a:gd name="connsiteX72" fmla="*/ 602436 w 708628"/>
                  <a:gd name="connsiteY72" fmla="*/ 973171 h 1058128"/>
                  <a:gd name="connsiteX73" fmla="*/ 610167 w 708628"/>
                  <a:gd name="connsiteY73" fmla="*/ 992487 h 1058128"/>
                  <a:gd name="connsiteX74" fmla="*/ 612085 w 708628"/>
                  <a:gd name="connsiteY74" fmla="*/ 996343 h 1058128"/>
                  <a:gd name="connsiteX75" fmla="*/ 615960 w 708628"/>
                  <a:gd name="connsiteY75" fmla="*/ 1006011 h 1058128"/>
                  <a:gd name="connsiteX76" fmla="*/ 617878 w 708628"/>
                  <a:gd name="connsiteY76" fmla="*/ 1009866 h 1058128"/>
                  <a:gd name="connsiteX77" fmla="*/ 621753 w 708628"/>
                  <a:gd name="connsiteY77" fmla="*/ 1009866 h 1058128"/>
                  <a:gd name="connsiteX78" fmla="*/ 621753 w 708628"/>
                  <a:gd name="connsiteY78" fmla="*/ 1013722 h 1058128"/>
                  <a:gd name="connsiteX79" fmla="*/ 623671 w 708628"/>
                  <a:gd name="connsiteY79" fmla="*/ 1025308 h 1058128"/>
                  <a:gd name="connsiteX80" fmla="*/ 621753 w 708628"/>
                  <a:gd name="connsiteY80" fmla="*/ 1027245 h 1058128"/>
                  <a:gd name="connsiteX81" fmla="*/ 619815 w 708628"/>
                  <a:gd name="connsiteY81" fmla="*/ 1034956 h 1058128"/>
                  <a:gd name="connsiteX82" fmla="*/ 617878 w 708628"/>
                  <a:gd name="connsiteY82" fmla="*/ 1044624 h 1058128"/>
                  <a:gd name="connsiteX83" fmla="*/ 615960 w 708628"/>
                  <a:gd name="connsiteY83" fmla="*/ 1058128 h 1058128"/>
                  <a:gd name="connsiteX84" fmla="*/ 583139 w 708628"/>
                  <a:gd name="connsiteY84" fmla="*/ 1034956 h 1058128"/>
                  <a:gd name="connsiteX85" fmla="*/ 581202 w 708628"/>
                  <a:gd name="connsiteY85" fmla="*/ 1033038 h 1058128"/>
                  <a:gd name="connsiteX86" fmla="*/ 577346 w 708628"/>
                  <a:gd name="connsiteY86" fmla="*/ 1031101 h 1058128"/>
                  <a:gd name="connsiteX87" fmla="*/ 575409 w 708628"/>
                  <a:gd name="connsiteY87" fmla="*/ 1027245 h 1058128"/>
                  <a:gd name="connsiteX88" fmla="*/ 556092 w 708628"/>
                  <a:gd name="connsiteY88" fmla="*/ 1015659 h 1058128"/>
                  <a:gd name="connsiteX89" fmla="*/ 554174 w 708628"/>
                  <a:gd name="connsiteY89" fmla="*/ 1015659 h 1058128"/>
                  <a:gd name="connsiteX90" fmla="*/ 548381 w 708628"/>
                  <a:gd name="connsiteY90" fmla="*/ 1013722 h 1058128"/>
                  <a:gd name="connsiteX91" fmla="*/ 534857 w 708628"/>
                  <a:gd name="connsiteY91" fmla="*/ 1013722 h 1058128"/>
                  <a:gd name="connsiteX92" fmla="*/ 525209 w 708628"/>
                  <a:gd name="connsiteY92" fmla="*/ 1004073 h 1058128"/>
                  <a:gd name="connsiteX93" fmla="*/ 505892 w 708628"/>
                  <a:gd name="connsiteY93" fmla="*/ 1006011 h 1058128"/>
                  <a:gd name="connsiteX94" fmla="*/ 500099 w 708628"/>
                  <a:gd name="connsiteY94" fmla="*/ 1004073 h 1058128"/>
                  <a:gd name="connsiteX95" fmla="*/ 496244 w 708628"/>
                  <a:gd name="connsiteY95" fmla="*/ 1002136 h 1058128"/>
                  <a:gd name="connsiteX96" fmla="*/ 490451 w 708628"/>
                  <a:gd name="connsiteY96" fmla="*/ 990550 h 1058128"/>
                  <a:gd name="connsiteX97" fmla="*/ 480782 w 708628"/>
                  <a:gd name="connsiteY97" fmla="*/ 988612 h 1058128"/>
                  <a:gd name="connsiteX98" fmla="*/ 476927 w 708628"/>
                  <a:gd name="connsiteY98" fmla="*/ 986694 h 1058128"/>
                  <a:gd name="connsiteX99" fmla="*/ 467279 w 708628"/>
                  <a:gd name="connsiteY99" fmla="*/ 986694 h 1058128"/>
                  <a:gd name="connsiteX100" fmla="*/ 426727 w 708628"/>
                  <a:gd name="connsiteY100" fmla="*/ 988612 h 1058128"/>
                  <a:gd name="connsiteX101" fmla="*/ 422852 w 708628"/>
                  <a:gd name="connsiteY101" fmla="*/ 990550 h 1058128"/>
                  <a:gd name="connsiteX102" fmla="*/ 403555 w 708628"/>
                  <a:gd name="connsiteY102" fmla="*/ 992487 h 1058128"/>
                  <a:gd name="connsiteX103" fmla="*/ 399700 w 708628"/>
                  <a:gd name="connsiteY103" fmla="*/ 992487 h 1058128"/>
                  <a:gd name="connsiteX104" fmla="*/ 390032 w 708628"/>
                  <a:gd name="connsiteY104" fmla="*/ 994425 h 1058128"/>
                  <a:gd name="connsiteX105" fmla="*/ 380383 w 708628"/>
                  <a:gd name="connsiteY105" fmla="*/ 998280 h 1058128"/>
                  <a:gd name="connsiteX106" fmla="*/ 366859 w 708628"/>
                  <a:gd name="connsiteY106" fmla="*/ 1007929 h 1058128"/>
                  <a:gd name="connsiteX107" fmla="*/ 364942 w 708628"/>
                  <a:gd name="connsiteY107" fmla="*/ 1007929 h 1058128"/>
                  <a:gd name="connsiteX108" fmla="*/ 359148 w 708628"/>
                  <a:gd name="connsiteY108" fmla="*/ 1004073 h 1058128"/>
                  <a:gd name="connsiteX109" fmla="*/ 345625 w 708628"/>
                  <a:gd name="connsiteY109" fmla="*/ 996343 h 1058128"/>
                  <a:gd name="connsiteX110" fmla="*/ 341769 w 708628"/>
                  <a:gd name="connsiteY110" fmla="*/ 998280 h 1058128"/>
                  <a:gd name="connsiteX111" fmla="*/ 337914 w 708628"/>
                  <a:gd name="connsiteY111" fmla="*/ 1000218 h 1058128"/>
                  <a:gd name="connsiteX112" fmla="*/ 320535 w 708628"/>
                  <a:gd name="connsiteY112" fmla="*/ 996343 h 1058128"/>
                  <a:gd name="connsiteX113" fmla="*/ 318597 w 708628"/>
                  <a:gd name="connsiteY113" fmla="*/ 996343 h 1058128"/>
                  <a:gd name="connsiteX114" fmla="*/ 314722 w 708628"/>
                  <a:gd name="connsiteY114" fmla="*/ 998280 h 1058128"/>
                  <a:gd name="connsiteX115" fmla="*/ 305074 w 708628"/>
                  <a:gd name="connsiteY115" fmla="*/ 1000218 h 1058128"/>
                  <a:gd name="connsiteX116" fmla="*/ 299281 w 708628"/>
                  <a:gd name="connsiteY116" fmla="*/ 1000218 h 1058128"/>
                  <a:gd name="connsiteX117" fmla="*/ 295425 w 708628"/>
                  <a:gd name="connsiteY117" fmla="*/ 1002136 h 1058128"/>
                  <a:gd name="connsiteX118" fmla="*/ 299281 w 708628"/>
                  <a:gd name="connsiteY118" fmla="*/ 990550 h 1058128"/>
                  <a:gd name="connsiteX119" fmla="*/ 287694 w 708628"/>
                  <a:gd name="connsiteY119" fmla="*/ 982839 h 1058128"/>
                  <a:gd name="connsiteX120" fmla="*/ 258729 w 708628"/>
                  <a:gd name="connsiteY120" fmla="*/ 977046 h 1058128"/>
                  <a:gd name="connsiteX121" fmla="*/ 254874 w 708628"/>
                  <a:gd name="connsiteY121" fmla="*/ 977046 h 1058128"/>
                  <a:gd name="connsiteX122" fmla="*/ 251018 w 708628"/>
                  <a:gd name="connsiteY122" fmla="*/ 975108 h 1058128"/>
                  <a:gd name="connsiteX123" fmla="*/ 220116 w 708628"/>
                  <a:gd name="connsiteY123" fmla="*/ 949998 h 1058128"/>
                  <a:gd name="connsiteX124" fmla="*/ 216260 w 708628"/>
                  <a:gd name="connsiteY124" fmla="*/ 942287 h 1058128"/>
                  <a:gd name="connsiteX125" fmla="*/ 202737 w 708628"/>
                  <a:gd name="connsiteY125" fmla="*/ 895943 h 1058128"/>
                  <a:gd name="connsiteX126" fmla="*/ 198881 w 708628"/>
                  <a:gd name="connsiteY126" fmla="*/ 872771 h 1058128"/>
                  <a:gd name="connsiteX127" fmla="*/ 195006 w 708628"/>
                  <a:gd name="connsiteY127" fmla="*/ 865041 h 1058128"/>
                  <a:gd name="connsiteX128" fmla="*/ 187295 w 708628"/>
                  <a:gd name="connsiteY128" fmla="*/ 859248 h 1058128"/>
                  <a:gd name="connsiteX129" fmla="*/ 162185 w 708628"/>
                  <a:gd name="connsiteY129" fmla="*/ 845743 h 1058128"/>
                  <a:gd name="connsiteX130" fmla="*/ 160267 w 708628"/>
                  <a:gd name="connsiteY130" fmla="*/ 841868 h 1058128"/>
                  <a:gd name="connsiteX131" fmla="*/ 156392 w 708628"/>
                  <a:gd name="connsiteY131" fmla="*/ 839950 h 1058128"/>
                  <a:gd name="connsiteX132" fmla="*/ 146744 w 708628"/>
                  <a:gd name="connsiteY132" fmla="*/ 830282 h 1058128"/>
                  <a:gd name="connsiteX133" fmla="*/ 133220 w 708628"/>
                  <a:gd name="connsiteY133" fmla="*/ 801317 h 1058128"/>
                  <a:gd name="connsiteX134" fmla="*/ 131302 w 708628"/>
                  <a:gd name="connsiteY134" fmla="*/ 797462 h 1058128"/>
                  <a:gd name="connsiteX135" fmla="*/ 129365 w 708628"/>
                  <a:gd name="connsiteY135" fmla="*/ 793606 h 1058128"/>
                  <a:gd name="connsiteX136" fmla="*/ 129365 w 708628"/>
                  <a:gd name="connsiteY136" fmla="*/ 789731 h 1058128"/>
                  <a:gd name="connsiteX137" fmla="*/ 127427 w 708628"/>
                  <a:gd name="connsiteY137" fmla="*/ 785876 h 1058128"/>
                  <a:gd name="connsiteX138" fmla="*/ 127427 w 708628"/>
                  <a:gd name="connsiteY138" fmla="*/ 782020 h 1058128"/>
                  <a:gd name="connsiteX139" fmla="*/ 125509 w 708628"/>
                  <a:gd name="connsiteY139" fmla="*/ 778145 h 1058128"/>
                  <a:gd name="connsiteX140" fmla="*/ 125509 w 708628"/>
                  <a:gd name="connsiteY140" fmla="*/ 776227 h 1058128"/>
                  <a:gd name="connsiteX141" fmla="*/ 110048 w 708628"/>
                  <a:gd name="connsiteY141" fmla="*/ 737613 h 1058128"/>
                  <a:gd name="connsiteX142" fmla="*/ 108130 w 708628"/>
                  <a:gd name="connsiteY142" fmla="*/ 733738 h 1058128"/>
                  <a:gd name="connsiteX143" fmla="*/ 106192 w 708628"/>
                  <a:gd name="connsiteY143" fmla="*/ 729883 h 1058128"/>
                  <a:gd name="connsiteX144" fmla="*/ 102337 w 708628"/>
                  <a:gd name="connsiteY144" fmla="*/ 726027 h 1058128"/>
                  <a:gd name="connsiteX145" fmla="*/ 79165 w 708628"/>
                  <a:gd name="connsiteY145" fmla="*/ 708648 h 1058128"/>
                  <a:gd name="connsiteX146" fmla="*/ 73372 w 708628"/>
                  <a:gd name="connsiteY146" fmla="*/ 706711 h 1058128"/>
                  <a:gd name="connsiteX147" fmla="*/ 71434 w 708628"/>
                  <a:gd name="connsiteY147" fmla="*/ 702836 h 1058128"/>
                  <a:gd name="connsiteX148" fmla="*/ 67579 w 708628"/>
                  <a:gd name="connsiteY148" fmla="*/ 700918 h 1058128"/>
                  <a:gd name="connsiteX149" fmla="*/ 63704 w 708628"/>
                  <a:gd name="connsiteY149" fmla="*/ 698980 h 1058128"/>
                  <a:gd name="connsiteX150" fmla="*/ 28946 w 708628"/>
                  <a:gd name="connsiteY150" fmla="*/ 675808 h 1058128"/>
                  <a:gd name="connsiteX151" fmla="*/ 28946 w 708628"/>
                  <a:gd name="connsiteY151" fmla="*/ 631401 h 1058128"/>
                  <a:gd name="connsiteX152" fmla="*/ 27028 w 708628"/>
                  <a:gd name="connsiteY152" fmla="*/ 625608 h 1058128"/>
                  <a:gd name="connsiteX153" fmla="*/ 11586 w 708628"/>
                  <a:gd name="connsiteY153" fmla="*/ 594706 h 1058128"/>
                  <a:gd name="connsiteX154" fmla="*/ 7711 w 708628"/>
                  <a:gd name="connsiteY154" fmla="*/ 592788 h 1058128"/>
                  <a:gd name="connsiteX155" fmla="*/ 5793 w 708628"/>
                  <a:gd name="connsiteY155" fmla="*/ 590850 h 1058128"/>
                  <a:gd name="connsiteX156" fmla="*/ 3856 w 708628"/>
                  <a:gd name="connsiteY156" fmla="*/ 585057 h 1058128"/>
                  <a:gd name="connsiteX157" fmla="*/ 0 w 708628"/>
                  <a:gd name="connsiteY157" fmla="*/ 544506 h 1058128"/>
                  <a:gd name="connsiteX158" fmla="*/ 0 w 708628"/>
                  <a:gd name="connsiteY158" fmla="*/ 542588 h 1058128"/>
                  <a:gd name="connsiteX159" fmla="*/ 3856 w 708628"/>
                  <a:gd name="connsiteY159" fmla="*/ 536795 h 1058128"/>
                  <a:gd name="connsiteX160" fmla="*/ 5793 w 708628"/>
                  <a:gd name="connsiteY160" fmla="*/ 531002 h 1058128"/>
                  <a:gd name="connsiteX161" fmla="*/ 7711 w 708628"/>
                  <a:gd name="connsiteY161" fmla="*/ 523271 h 1058128"/>
                  <a:gd name="connsiteX162" fmla="*/ 25090 w 708628"/>
                  <a:gd name="connsiteY162" fmla="*/ 461485 h 1058128"/>
                  <a:gd name="connsiteX163" fmla="*/ 23172 w 708628"/>
                  <a:gd name="connsiteY163" fmla="*/ 457610 h 1058128"/>
                  <a:gd name="connsiteX164" fmla="*/ 19297 w 708628"/>
                  <a:gd name="connsiteY164" fmla="*/ 446024 h 1058128"/>
                  <a:gd name="connsiteX165" fmla="*/ 15442 w 708628"/>
                  <a:gd name="connsiteY165" fmla="*/ 438313 h 1058128"/>
                  <a:gd name="connsiteX166" fmla="*/ 7711 w 708628"/>
                  <a:gd name="connsiteY166" fmla="*/ 388113 h 1058128"/>
                  <a:gd name="connsiteX167" fmla="*/ 7711 w 708628"/>
                  <a:gd name="connsiteY167" fmla="*/ 372652 h 1058128"/>
                  <a:gd name="connsiteX168" fmla="*/ 9648 w 708628"/>
                  <a:gd name="connsiteY168" fmla="*/ 366859 h 1058128"/>
                  <a:gd name="connsiteX169" fmla="*/ 9648 w 708628"/>
                  <a:gd name="connsiteY169" fmla="*/ 361066 h 1058128"/>
                  <a:gd name="connsiteX170" fmla="*/ 5793 w 708628"/>
                  <a:gd name="connsiteY170" fmla="*/ 328246 h 1058128"/>
                  <a:gd name="connsiteX171" fmla="*/ 5793 w 708628"/>
                  <a:gd name="connsiteY171" fmla="*/ 316660 h 1058128"/>
                  <a:gd name="connsiteX172" fmla="*/ 3856 w 708628"/>
                  <a:gd name="connsiteY172" fmla="*/ 310867 h 1058128"/>
                  <a:gd name="connsiteX173" fmla="*/ 3856 w 708628"/>
                  <a:gd name="connsiteY173" fmla="*/ 308929 h 1058128"/>
                  <a:gd name="connsiteX174" fmla="*/ 11586 w 708628"/>
                  <a:gd name="connsiteY174" fmla="*/ 299280 h 1058128"/>
                  <a:gd name="connsiteX175" fmla="*/ 25090 w 708628"/>
                  <a:gd name="connsiteY175" fmla="*/ 281902 h 1058128"/>
                  <a:gd name="connsiteX176" fmla="*/ 28946 w 708628"/>
                  <a:gd name="connsiteY176" fmla="*/ 279983 h 1058128"/>
                  <a:gd name="connsiteX177" fmla="*/ 36676 w 708628"/>
                  <a:gd name="connsiteY177" fmla="*/ 268397 h 1058128"/>
                  <a:gd name="connsiteX178" fmla="*/ 46325 w 708628"/>
                  <a:gd name="connsiteY178" fmla="*/ 252936 h 1058128"/>
                  <a:gd name="connsiteX179" fmla="*/ 48262 w 708628"/>
                  <a:gd name="connsiteY179" fmla="*/ 249081 h 1058128"/>
                  <a:gd name="connsiteX180" fmla="*/ 50200 w 708628"/>
                  <a:gd name="connsiteY180" fmla="*/ 247143 h 1058128"/>
                  <a:gd name="connsiteX181" fmla="*/ 55993 w 708628"/>
                  <a:gd name="connsiteY181" fmla="*/ 229764 h 1058128"/>
                  <a:gd name="connsiteX182" fmla="*/ 57911 w 708628"/>
                  <a:gd name="connsiteY182" fmla="*/ 225909 h 1058128"/>
                  <a:gd name="connsiteX183" fmla="*/ 71434 w 708628"/>
                  <a:gd name="connsiteY183" fmla="*/ 208530 h 1058128"/>
                  <a:gd name="connsiteX184" fmla="*/ 75290 w 708628"/>
                  <a:gd name="connsiteY184" fmla="*/ 204674 h 1058128"/>
                  <a:gd name="connsiteX185" fmla="*/ 92669 w 708628"/>
                  <a:gd name="connsiteY185" fmla="*/ 202736 h 1058128"/>
                  <a:gd name="connsiteX186" fmla="*/ 98462 w 708628"/>
                  <a:gd name="connsiteY186" fmla="*/ 200799 h 1058128"/>
                  <a:gd name="connsiteX187" fmla="*/ 102337 w 708628"/>
                  <a:gd name="connsiteY187" fmla="*/ 198881 h 1058128"/>
                  <a:gd name="connsiteX188" fmla="*/ 113923 w 708628"/>
                  <a:gd name="connsiteY188" fmla="*/ 179564 h 1058128"/>
                  <a:gd name="connsiteX189" fmla="*/ 115841 w 708628"/>
                  <a:gd name="connsiteY189" fmla="*/ 175709 h 1058128"/>
                  <a:gd name="connsiteX190" fmla="*/ 119716 w 708628"/>
                  <a:gd name="connsiteY190" fmla="*/ 171834 h 1058128"/>
                  <a:gd name="connsiteX191" fmla="*/ 152537 w 708628"/>
                  <a:gd name="connsiteY191" fmla="*/ 169916 h 1058128"/>
                  <a:gd name="connsiteX192" fmla="*/ 154474 w 708628"/>
                  <a:gd name="connsiteY192" fmla="*/ 171834 h 1058128"/>
                  <a:gd name="connsiteX193" fmla="*/ 156392 w 708628"/>
                  <a:gd name="connsiteY193" fmla="*/ 173771 h 1058128"/>
                  <a:gd name="connsiteX194" fmla="*/ 169916 w 708628"/>
                  <a:gd name="connsiteY194" fmla="*/ 183439 h 1058128"/>
                  <a:gd name="connsiteX195" fmla="*/ 173771 w 708628"/>
                  <a:gd name="connsiteY195" fmla="*/ 181502 h 1058128"/>
                  <a:gd name="connsiteX196" fmla="*/ 177627 w 708628"/>
                  <a:gd name="connsiteY196" fmla="*/ 177627 h 1058128"/>
                  <a:gd name="connsiteX197" fmla="*/ 187295 w 708628"/>
                  <a:gd name="connsiteY197" fmla="*/ 164123 h 1058128"/>
                  <a:gd name="connsiteX198" fmla="*/ 191150 w 708628"/>
                  <a:gd name="connsiteY198" fmla="*/ 160248 h 1058128"/>
                  <a:gd name="connsiteX199" fmla="*/ 214323 w 708628"/>
                  <a:gd name="connsiteY199" fmla="*/ 156392 h 1058128"/>
                  <a:gd name="connsiteX200" fmla="*/ 218178 w 708628"/>
                  <a:gd name="connsiteY200" fmla="*/ 154474 h 1058128"/>
                  <a:gd name="connsiteX201" fmla="*/ 237495 w 708628"/>
                  <a:gd name="connsiteY201" fmla="*/ 127427 h 1058128"/>
                  <a:gd name="connsiteX202" fmla="*/ 239432 w 708628"/>
                  <a:gd name="connsiteY202" fmla="*/ 121634 h 1058128"/>
                  <a:gd name="connsiteX203" fmla="*/ 243288 w 708628"/>
                  <a:gd name="connsiteY203" fmla="*/ 119716 h 1058128"/>
                  <a:gd name="connsiteX204" fmla="*/ 245225 w 708628"/>
                  <a:gd name="connsiteY204" fmla="*/ 117779 h 1058128"/>
                  <a:gd name="connsiteX205" fmla="*/ 274190 w 708628"/>
                  <a:gd name="connsiteY205" fmla="*/ 119716 h 1058128"/>
                  <a:gd name="connsiteX206" fmla="*/ 278046 w 708628"/>
                  <a:gd name="connsiteY206" fmla="*/ 117779 h 1058128"/>
                  <a:gd name="connsiteX207" fmla="*/ 293488 w 708628"/>
                  <a:gd name="connsiteY207" fmla="*/ 98462 h 1058128"/>
                  <a:gd name="connsiteX208" fmla="*/ 297363 w 708628"/>
                  <a:gd name="connsiteY208" fmla="*/ 94606 h 1058128"/>
                  <a:gd name="connsiteX209" fmla="*/ 299281 w 708628"/>
                  <a:gd name="connsiteY209" fmla="*/ 90751 h 1058128"/>
                  <a:gd name="connsiteX210" fmla="*/ 301218 w 708628"/>
                  <a:gd name="connsiteY210" fmla="*/ 88813 h 1058128"/>
                  <a:gd name="connsiteX211" fmla="*/ 363004 w 708628"/>
                  <a:gd name="connsiteY211" fmla="*/ 67579 h 1058128"/>
                  <a:gd name="connsiteX212" fmla="*/ 366859 w 708628"/>
                  <a:gd name="connsiteY212" fmla="*/ 63704 h 1058128"/>
                  <a:gd name="connsiteX213" fmla="*/ 370735 w 708628"/>
                  <a:gd name="connsiteY213" fmla="*/ 61786 h 1058128"/>
                  <a:gd name="connsiteX214" fmla="*/ 447962 w 708628"/>
                  <a:gd name="connsiteY214" fmla="*/ 0 h 1058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</a:cxnLst>
                <a:rect l="l" t="t" r="r" b="b"/>
                <a:pathLst>
                  <a:path w="708628" h="1058128">
                    <a:moveTo>
                      <a:pt x="447962" y="0"/>
                    </a:moveTo>
                    <a:lnTo>
                      <a:pt x="476927" y="11566"/>
                    </a:lnTo>
                    <a:lnTo>
                      <a:pt x="482720" y="13504"/>
                    </a:lnTo>
                    <a:lnTo>
                      <a:pt x="490451" y="13504"/>
                    </a:lnTo>
                    <a:lnTo>
                      <a:pt x="519416" y="30883"/>
                    </a:lnTo>
                    <a:lnTo>
                      <a:pt x="521334" y="34758"/>
                    </a:lnTo>
                    <a:lnTo>
                      <a:pt x="544506" y="69497"/>
                    </a:lnTo>
                    <a:lnTo>
                      <a:pt x="550299" y="73372"/>
                    </a:lnTo>
                    <a:lnTo>
                      <a:pt x="575409" y="98462"/>
                    </a:lnTo>
                    <a:lnTo>
                      <a:pt x="579264" y="104255"/>
                    </a:lnTo>
                    <a:lnTo>
                      <a:pt x="598581" y="123572"/>
                    </a:lnTo>
                    <a:lnTo>
                      <a:pt x="604374" y="127427"/>
                    </a:lnTo>
                    <a:lnTo>
                      <a:pt x="615960" y="123572"/>
                    </a:lnTo>
                    <a:lnTo>
                      <a:pt x="633339" y="162185"/>
                    </a:lnTo>
                    <a:lnTo>
                      <a:pt x="633339" y="187295"/>
                    </a:lnTo>
                    <a:lnTo>
                      <a:pt x="639132" y="239432"/>
                    </a:lnTo>
                    <a:lnTo>
                      <a:pt x="639132" y="243288"/>
                    </a:lnTo>
                    <a:lnTo>
                      <a:pt x="641050" y="251018"/>
                    </a:lnTo>
                    <a:lnTo>
                      <a:pt x="641050" y="254874"/>
                    </a:lnTo>
                    <a:lnTo>
                      <a:pt x="637194" y="291570"/>
                    </a:lnTo>
                    <a:lnTo>
                      <a:pt x="635257" y="293487"/>
                    </a:lnTo>
                    <a:lnTo>
                      <a:pt x="635257" y="303156"/>
                    </a:lnTo>
                    <a:lnTo>
                      <a:pt x="654573" y="318597"/>
                    </a:lnTo>
                    <a:lnTo>
                      <a:pt x="658429" y="326308"/>
                    </a:lnTo>
                    <a:lnTo>
                      <a:pt x="635257" y="370734"/>
                    </a:lnTo>
                    <a:lnTo>
                      <a:pt x="631402" y="376528"/>
                    </a:lnTo>
                    <a:lnTo>
                      <a:pt x="629464" y="380383"/>
                    </a:lnTo>
                    <a:lnTo>
                      <a:pt x="619815" y="434458"/>
                    </a:lnTo>
                    <a:lnTo>
                      <a:pt x="619815" y="444106"/>
                    </a:lnTo>
                    <a:lnTo>
                      <a:pt x="621753" y="498162"/>
                    </a:lnTo>
                    <a:lnTo>
                      <a:pt x="621753" y="505892"/>
                    </a:lnTo>
                    <a:lnTo>
                      <a:pt x="623671" y="513623"/>
                    </a:lnTo>
                    <a:lnTo>
                      <a:pt x="623671" y="521334"/>
                    </a:lnTo>
                    <a:lnTo>
                      <a:pt x="625608" y="527127"/>
                    </a:lnTo>
                    <a:lnTo>
                      <a:pt x="625608" y="602436"/>
                    </a:lnTo>
                    <a:lnTo>
                      <a:pt x="627546" y="606292"/>
                    </a:lnTo>
                    <a:lnTo>
                      <a:pt x="629464" y="608229"/>
                    </a:lnTo>
                    <a:lnTo>
                      <a:pt x="631402" y="646843"/>
                    </a:lnTo>
                    <a:lnTo>
                      <a:pt x="633339" y="650718"/>
                    </a:lnTo>
                    <a:lnTo>
                      <a:pt x="646843" y="685476"/>
                    </a:lnTo>
                    <a:lnTo>
                      <a:pt x="648780" y="689332"/>
                    </a:lnTo>
                    <a:lnTo>
                      <a:pt x="662304" y="708648"/>
                    </a:lnTo>
                    <a:lnTo>
                      <a:pt x="666159" y="710566"/>
                    </a:lnTo>
                    <a:lnTo>
                      <a:pt x="679683" y="714441"/>
                    </a:lnTo>
                    <a:lnTo>
                      <a:pt x="683539" y="714441"/>
                    </a:lnTo>
                    <a:lnTo>
                      <a:pt x="704773" y="683539"/>
                    </a:lnTo>
                    <a:lnTo>
                      <a:pt x="708629" y="712504"/>
                    </a:lnTo>
                    <a:lnTo>
                      <a:pt x="706711" y="716359"/>
                    </a:lnTo>
                    <a:lnTo>
                      <a:pt x="706711" y="745324"/>
                    </a:lnTo>
                    <a:lnTo>
                      <a:pt x="702855" y="776227"/>
                    </a:lnTo>
                    <a:lnTo>
                      <a:pt x="702855" y="778145"/>
                    </a:lnTo>
                    <a:lnTo>
                      <a:pt x="704773" y="783938"/>
                    </a:lnTo>
                    <a:lnTo>
                      <a:pt x="702855" y="785876"/>
                    </a:lnTo>
                    <a:lnTo>
                      <a:pt x="689332" y="816778"/>
                    </a:lnTo>
                    <a:lnTo>
                      <a:pt x="687394" y="818696"/>
                    </a:lnTo>
                    <a:lnTo>
                      <a:pt x="687394" y="822571"/>
                    </a:lnTo>
                    <a:lnTo>
                      <a:pt x="683539" y="843806"/>
                    </a:lnTo>
                    <a:lnTo>
                      <a:pt x="681601" y="849599"/>
                    </a:lnTo>
                    <a:lnTo>
                      <a:pt x="681601" y="851536"/>
                    </a:lnTo>
                    <a:lnTo>
                      <a:pt x="679683" y="853454"/>
                    </a:lnTo>
                    <a:lnTo>
                      <a:pt x="664222" y="876626"/>
                    </a:lnTo>
                    <a:lnTo>
                      <a:pt x="664222" y="880482"/>
                    </a:lnTo>
                    <a:lnTo>
                      <a:pt x="656511" y="894006"/>
                    </a:lnTo>
                    <a:lnTo>
                      <a:pt x="652636" y="895943"/>
                    </a:lnTo>
                    <a:lnTo>
                      <a:pt x="648780" y="899799"/>
                    </a:lnTo>
                    <a:lnTo>
                      <a:pt x="641050" y="917178"/>
                    </a:lnTo>
                    <a:lnTo>
                      <a:pt x="639132" y="921033"/>
                    </a:lnTo>
                    <a:lnTo>
                      <a:pt x="617878" y="930701"/>
                    </a:lnTo>
                    <a:lnTo>
                      <a:pt x="612085" y="934557"/>
                    </a:lnTo>
                    <a:lnTo>
                      <a:pt x="610167" y="938412"/>
                    </a:lnTo>
                    <a:lnTo>
                      <a:pt x="600499" y="965460"/>
                    </a:lnTo>
                    <a:lnTo>
                      <a:pt x="600499" y="969315"/>
                    </a:lnTo>
                    <a:lnTo>
                      <a:pt x="602436" y="973171"/>
                    </a:lnTo>
                    <a:lnTo>
                      <a:pt x="610167" y="992487"/>
                    </a:lnTo>
                    <a:lnTo>
                      <a:pt x="612085" y="996343"/>
                    </a:lnTo>
                    <a:lnTo>
                      <a:pt x="615960" y="1006011"/>
                    </a:lnTo>
                    <a:lnTo>
                      <a:pt x="617878" y="1009866"/>
                    </a:lnTo>
                    <a:lnTo>
                      <a:pt x="621753" y="1009866"/>
                    </a:lnTo>
                    <a:lnTo>
                      <a:pt x="621753" y="1013722"/>
                    </a:lnTo>
                    <a:lnTo>
                      <a:pt x="623671" y="1025308"/>
                    </a:lnTo>
                    <a:lnTo>
                      <a:pt x="621753" y="1027245"/>
                    </a:lnTo>
                    <a:lnTo>
                      <a:pt x="619815" y="1034956"/>
                    </a:lnTo>
                    <a:lnTo>
                      <a:pt x="617878" y="1044624"/>
                    </a:lnTo>
                    <a:lnTo>
                      <a:pt x="615960" y="1058128"/>
                    </a:lnTo>
                    <a:lnTo>
                      <a:pt x="583139" y="1034956"/>
                    </a:lnTo>
                    <a:lnTo>
                      <a:pt x="581202" y="1033038"/>
                    </a:lnTo>
                    <a:lnTo>
                      <a:pt x="577346" y="1031101"/>
                    </a:lnTo>
                    <a:lnTo>
                      <a:pt x="575409" y="1027245"/>
                    </a:lnTo>
                    <a:lnTo>
                      <a:pt x="556092" y="1015659"/>
                    </a:lnTo>
                    <a:lnTo>
                      <a:pt x="554174" y="1015659"/>
                    </a:lnTo>
                    <a:lnTo>
                      <a:pt x="548381" y="1013722"/>
                    </a:lnTo>
                    <a:lnTo>
                      <a:pt x="534857" y="1013722"/>
                    </a:lnTo>
                    <a:lnTo>
                      <a:pt x="525209" y="1004073"/>
                    </a:lnTo>
                    <a:lnTo>
                      <a:pt x="505892" y="1006011"/>
                    </a:lnTo>
                    <a:lnTo>
                      <a:pt x="500099" y="1004073"/>
                    </a:lnTo>
                    <a:lnTo>
                      <a:pt x="496244" y="1002136"/>
                    </a:lnTo>
                    <a:lnTo>
                      <a:pt x="490451" y="990550"/>
                    </a:lnTo>
                    <a:lnTo>
                      <a:pt x="480782" y="988612"/>
                    </a:lnTo>
                    <a:lnTo>
                      <a:pt x="476927" y="986694"/>
                    </a:lnTo>
                    <a:lnTo>
                      <a:pt x="467279" y="986694"/>
                    </a:lnTo>
                    <a:lnTo>
                      <a:pt x="426727" y="988612"/>
                    </a:lnTo>
                    <a:lnTo>
                      <a:pt x="422852" y="990550"/>
                    </a:lnTo>
                    <a:lnTo>
                      <a:pt x="403555" y="992487"/>
                    </a:lnTo>
                    <a:lnTo>
                      <a:pt x="399700" y="992487"/>
                    </a:lnTo>
                    <a:lnTo>
                      <a:pt x="390032" y="994425"/>
                    </a:lnTo>
                    <a:lnTo>
                      <a:pt x="380383" y="998280"/>
                    </a:lnTo>
                    <a:lnTo>
                      <a:pt x="366859" y="1007929"/>
                    </a:lnTo>
                    <a:lnTo>
                      <a:pt x="364942" y="1007929"/>
                    </a:lnTo>
                    <a:lnTo>
                      <a:pt x="359148" y="1004073"/>
                    </a:lnTo>
                    <a:lnTo>
                      <a:pt x="345625" y="996343"/>
                    </a:lnTo>
                    <a:lnTo>
                      <a:pt x="341769" y="998280"/>
                    </a:lnTo>
                    <a:lnTo>
                      <a:pt x="337914" y="1000218"/>
                    </a:lnTo>
                    <a:lnTo>
                      <a:pt x="320535" y="996343"/>
                    </a:lnTo>
                    <a:lnTo>
                      <a:pt x="318597" y="996343"/>
                    </a:lnTo>
                    <a:lnTo>
                      <a:pt x="314722" y="998280"/>
                    </a:lnTo>
                    <a:lnTo>
                      <a:pt x="305074" y="1000218"/>
                    </a:lnTo>
                    <a:lnTo>
                      <a:pt x="299281" y="1000218"/>
                    </a:lnTo>
                    <a:lnTo>
                      <a:pt x="295425" y="1002136"/>
                    </a:lnTo>
                    <a:lnTo>
                      <a:pt x="299281" y="990550"/>
                    </a:lnTo>
                    <a:lnTo>
                      <a:pt x="287694" y="982839"/>
                    </a:lnTo>
                    <a:lnTo>
                      <a:pt x="258729" y="977046"/>
                    </a:lnTo>
                    <a:lnTo>
                      <a:pt x="254874" y="977046"/>
                    </a:lnTo>
                    <a:lnTo>
                      <a:pt x="251018" y="975108"/>
                    </a:lnTo>
                    <a:lnTo>
                      <a:pt x="220116" y="949998"/>
                    </a:lnTo>
                    <a:lnTo>
                      <a:pt x="216260" y="942287"/>
                    </a:lnTo>
                    <a:lnTo>
                      <a:pt x="202737" y="895943"/>
                    </a:lnTo>
                    <a:lnTo>
                      <a:pt x="198881" y="872771"/>
                    </a:lnTo>
                    <a:lnTo>
                      <a:pt x="195006" y="865041"/>
                    </a:lnTo>
                    <a:lnTo>
                      <a:pt x="187295" y="859248"/>
                    </a:lnTo>
                    <a:lnTo>
                      <a:pt x="162185" y="845743"/>
                    </a:lnTo>
                    <a:lnTo>
                      <a:pt x="160267" y="841868"/>
                    </a:lnTo>
                    <a:lnTo>
                      <a:pt x="156392" y="839950"/>
                    </a:lnTo>
                    <a:lnTo>
                      <a:pt x="146744" y="830282"/>
                    </a:lnTo>
                    <a:lnTo>
                      <a:pt x="133220" y="801317"/>
                    </a:lnTo>
                    <a:lnTo>
                      <a:pt x="131302" y="797462"/>
                    </a:lnTo>
                    <a:lnTo>
                      <a:pt x="129365" y="793606"/>
                    </a:lnTo>
                    <a:lnTo>
                      <a:pt x="129365" y="789731"/>
                    </a:lnTo>
                    <a:lnTo>
                      <a:pt x="127427" y="785876"/>
                    </a:lnTo>
                    <a:lnTo>
                      <a:pt x="127427" y="782020"/>
                    </a:lnTo>
                    <a:lnTo>
                      <a:pt x="125509" y="778145"/>
                    </a:lnTo>
                    <a:lnTo>
                      <a:pt x="125509" y="776227"/>
                    </a:lnTo>
                    <a:lnTo>
                      <a:pt x="110048" y="737613"/>
                    </a:lnTo>
                    <a:lnTo>
                      <a:pt x="108130" y="733738"/>
                    </a:lnTo>
                    <a:lnTo>
                      <a:pt x="106192" y="729883"/>
                    </a:lnTo>
                    <a:lnTo>
                      <a:pt x="102337" y="726027"/>
                    </a:lnTo>
                    <a:lnTo>
                      <a:pt x="79165" y="708648"/>
                    </a:lnTo>
                    <a:lnTo>
                      <a:pt x="73372" y="706711"/>
                    </a:lnTo>
                    <a:lnTo>
                      <a:pt x="71434" y="702836"/>
                    </a:lnTo>
                    <a:lnTo>
                      <a:pt x="67579" y="700918"/>
                    </a:lnTo>
                    <a:lnTo>
                      <a:pt x="63704" y="698980"/>
                    </a:lnTo>
                    <a:lnTo>
                      <a:pt x="28946" y="675808"/>
                    </a:lnTo>
                    <a:lnTo>
                      <a:pt x="28946" y="631401"/>
                    </a:lnTo>
                    <a:lnTo>
                      <a:pt x="27028" y="625608"/>
                    </a:lnTo>
                    <a:lnTo>
                      <a:pt x="11586" y="594706"/>
                    </a:lnTo>
                    <a:lnTo>
                      <a:pt x="7711" y="592788"/>
                    </a:lnTo>
                    <a:lnTo>
                      <a:pt x="5793" y="590850"/>
                    </a:lnTo>
                    <a:lnTo>
                      <a:pt x="3856" y="585057"/>
                    </a:lnTo>
                    <a:lnTo>
                      <a:pt x="0" y="544506"/>
                    </a:lnTo>
                    <a:lnTo>
                      <a:pt x="0" y="542588"/>
                    </a:lnTo>
                    <a:lnTo>
                      <a:pt x="3856" y="536795"/>
                    </a:lnTo>
                    <a:lnTo>
                      <a:pt x="5793" y="531002"/>
                    </a:lnTo>
                    <a:lnTo>
                      <a:pt x="7711" y="523271"/>
                    </a:lnTo>
                    <a:lnTo>
                      <a:pt x="25090" y="461485"/>
                    </a:lnTo>
                    <a:lnTo>
                      <a:pt x="23172" y="457610"/>
                    </a:lnTo>
                    <a:lnTo>
                      <a:pt x="19297" y="446024"/>
                    </a:lnTo>
                    <a:lnTo>
                      <a:pt x="15442" y="438313"/>
                    </a:lnTo>
                    <a:lnTo>
                      <a:pt x="7711" y="388113"/>
                    </a:lnTo>
                    <a:lnTo>
                      <a:pt x="7711" y="372652"/>
                    </a:lnTo>
                    <a:lnTo>
                      <a:pt x="9648" y="366859"/>
                    </a:lnTo>
                    <a:lnTo>
                      <a:pt x="9648" y="361066"/>
                    </a:lnTo>
                    <a:lnTo>
                      <a:pt x="5793" y="328246"/>
                    </a:lnTo>
                    <a:lnTo>
                      <a:pt x="5793" y="316660"/>
                    </a:lnTo>
                    <a:lnTo>
                      <a:pt x="3856" y="310867"/>
                    </a:lnTo>
                    <a:lnTo>
                      <a:pt x="3856" y="308929"/>
                    </a:lnTo>
                    <a:lnTo>
                      <a:pt x="11586" y="299280"/>
                    </a:lnTo>
                    <a:lnTo>
                      <a:pt x="25090" y="281902"/>
                    </a:lnTo>
                    <a:lnTo>
                      <a:pt x="28946" y="279983"/>
                    </a:lnTo>
                    <a:lnTo>
                      <a:pt x="36676" y="268397"/>
                    </a:lnTo>
                    <a:lnTo>
                      <a:pt x="46325" y="252936"/>
                    </a:lnTo>
                    <a:lnTo>
                      <a:pt x="48262" y="249081"/>
                    </a:lnTo>
                    <a:lnTo>
                      <a:pt x="50200" y="247143"/>
                    </a:lnTo>
                    <a:lnTo>
                      <a:pt x="55993" y="229764"/>
                    </a:lnTo>
                    <a:lnTo>
                      <a:pt x="57911" y="225909"/>
                    </a:lnTo>
                    <a:lnTo>
                      <a:pt x="71434" y="208530"/>
                    </a:lnTo>
                    <a:lnTo>
                      <a:pt x="75290" y="204674"/>
                    </a:lnTo>
                    <a:lnTo>
                      <a:pt x="92669" y="202736"/>
                    </a:lnTo>
                    <a:lnTo>
                      <a:pt x="98462" y="200799"/>
                    </a:lnTo>
                    <a:lnTo>
                      <a:pt x="102337" y="198881"/>
                    </a:lnTo>
                    <a:lnTo>
                      <a:pt x="113923" y="179564"/>
                    </a:lnTo>
                    <a:lnTo>
                      <a:pt x="115841" y="175709"/>
                    </a:lnTo>
                    <a:lnTo>
                      <a:pt x="119716" y="171834"/>
                    </a:lnTo>
                    <a:lnTo>
                      <a:pt x="152537" y="169916"/>
                    </a:lnTo>
                    <a:lnTo>
                      <a:pt x="154474" y="171834"/>
                    </a:lnTo>
                    <a:lnTo>
                      <a:pt x="156392" y="173771"/>
                    </a:lnTo>
                    <a:lnTo>
                      <a:pt x="169916" y="183439"/>
                    </a:lnTo>
                    <a:lnTo>
                      <a:pt x="173771" y="181502"/>
                    </a:lnTo>
                    <a:lnTo>
                      <a:pt x="177627" y="177627"/>
                    </a:lnTo>
                    <a:lnTo>
                      <a:pt x="187295" y="164123"/>
                    </a:lnTo>
                    <a:lnTo>
                      <a:pt x="191150" y="160248"/>
                    </a:lnTo>
                    <a:lnTo>
                      <a:pt x="214323" y="156392"/>
                    </a:lnTo>
                    <a:lnTo>
                      <a:pt x="218178" y="154474"/>
                    </a:lnTo>
                    <a:lnTo>
                      <a:pt x="237495" y="127427"/>
                    </a:lnTo>
                    <a:lnTo>
                      <a:pt x="239432" y="121634"/>
                    </a:lnTo>
                    <a:lnTo>
                      <a:pt x="243288" y="119716"/>
                    </a:lnTo>
                    <a:lnTo>
                      <a:pt x="245225" y="117779"/>
                    </a:lnTo>
                    <a:lnTo>
                      <a:pt x="274190" y="119716"/>
                    </a:lnTo>
                    <a:lnTo>
                      <a:pt x="278046" y="117779"/>
                    </a:lnTo>
                    <a:lnTo>
                      <a:pt x="293488" y="98462"/>
                    </a:lnTo>
                    <a:lnTo>
                      <a:pt x="297363" y="94606"/>
                    </a:lnTo>
                    <a:lnTo>
                      <a:pt x="299281" y="90751"/>
                    </a:lnTo>
                    <a:lnTo>
                      <a:pt x="301218" y="88813"/>
                    </a:lnTo>
                    <a:lnTo>
                      <a:pt x="363004" y="67579"/>
                    </a:lnTo>
                    <a:lnTo>
                      <a:pt x="366859" y="63704"/>
                    </a:lnTo>
                    <a:lnTo>
                      <a:pt x="370735" y="61786"/>
                    </a:lnTo>
                    <a:lnTo>
                      <a:pt x="447962" y="0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0C1C986C-FBDC-81DC-5D93-4B64ABA4E0B7}"/>
                  </a:ext>
                </a:extLst>
              </p:cNvPr>
              <p:cNvSpPr/>
              <p:nvPr/>
            </p:nvSpPr>
            <p:spPr>
              <a:xfrm>
                <a:off x="2375771" y="1254004"/>
                <a:ext cx="1146981" cy="1629701"/>
              </a:xfrm>
              <a:custGeom>
                <a:avLst/>
                <a:gdLst>
                  <a:gd name="connsiteX0" fmla="*/ 583139 w 1146981"/>
                  <a:gd name="connsiteY0" fmla="*/ 0 h 1629701"/>
                  <a:gd name="connsiteX1" fmla="*/ 614042 w 1146981"/>
                  <a:gd name="connsiteY1" fmla="*/ 9649 h 1629701"/>
                  <a:gd name="connsiteX2" fmla="*/ 619835 w 1146981"/>
                  <a:gd name="connsiteY2" fmla="*/ 11586 h 1629701"/>
                  <a:gd name="connsiteX3" fmla="*/ 637214 w 1146981"/>
                  <a:gd name="connsiteY3" fmla="*/ 28965 h 1629701"/>
                  <a:gd name="connsiteX4" fmla="*/ 639152 w 1146981"/>
                  <a:gd name="connsiteY4" fmla="*/ 32821 h 1629701"/>
                  <a:gd name="connsiteX5" fmla="*/ 641069 w 1146981"/>
                  <a:gd name="connsiteY5" fmla="*/ 38614 h 1629701"/>
                  <a:gd name="connsiteX6" fmla="*/ 646863 w 1146981"/>
                  <a:gd name="connsiteY6" fmla="*/ 65661 h 1629701"/>
                  <a:gd name="connsiteX7" fmla="*/ 648800 w 1146981"/>
                  <a:gd name="connsiteY7" fmla="*/ 71454 h 1629701"/>
                  <a:gd name="connsiteX8" fmla="*/ 654593 w 1146981"/>
                  <a:gd name="connsiteY8" fmla="*/ 98482 h 1629701"/>
                  <a:gd name="connsiteX9" fmla="*/ 652655 w 1146981"/>
                  <a:gd name="connsiteY9" fmla="*/ 104275 h 1629701"/>
                  <a:gd name="connsiteX10" fmla="*/ 627565 w 1146981"/>
                  <a:gd name="connsiteY10" fmla="*/ 131302 h 1629701"/>
                  <a:gd name="connsiteX11" fmla="*/ 625628 w 1146981"/>
                  <a:gd name="connsiteY11" fmla="*/ 137095 h 1629701"/>
                  <a:gd name="connsiteX12" fmla="*/ 623690 w 1146981"/>
                  <a:gd name="connsiteY12" fmla="*/ 142888 h 1629701"/>
                  <a:gd name="connsiteX13" fmla="*/ 614042 w 1146981"/>
                  <a:gd name="connsiteY13" fmla="*/ 154474 h 1629701"/>
                  <a:gd name="connsiteX14" fmla="*/ 590870 w 1146981"/>
                  <a:gd name="connsiteY14" fmla="*/ 156412 h 1629701"/>
                  <a:gd name="connsiteX15" fmla="*/ 583139 w 1146981"/>
                  <a:gd name="connsiteY15" fmla="*/ 158330 h 1629701"/>
                  <a:gd name="connsiteX16" fmla="*/ 569635 w 1146981"/>
                  <a:gd name="connsiteY16" fmla="*/ 167998 h 1629701"/>
                  <a:gd name="connsiteX17" fmla="*/ 567698 w 1146981"/>
                  <a:gd name="connsiteY17" fmla="*/ 173791 h 1629701"/>
                  <a:gd name="connsiteX18" fmla="*/ 567698 w 1146981"/>
                  <a:gd name="connsiteY18" fmla="*/ 179584 h 1629701"/>
                  <a:gd name="connsiteX19" fmla="*/ 587014 w 1146981"/>
                  <a:gd name="connsiteY19" fmla="*/ 196963 h 1629701"/>
                  <a:gd name="connsiteX20" fmla="*/ 594725 w 1146981"/>
                  <a:gd name="connsiteY20" fmla="*/ 196963 h 1629701"/>
                  <a:gd name="connsiteX21" fmla="*/ 600518 w 1146981"/>
                  <a:gd name="connsiteY21" fmla="*/ 198881 h 1629701"/>
                  <a:gd name="connsiteX22" fmla="*/ 633358 w 1146981"/>
                  <a:gd name="connsiteY22" fmla="*/ 214342 h 1629701"/>
                  <a:gd name="connsiteX23" fmla="*/ 637214 w 1146981"/>
                  <a:gd name="connsiteY23" fmla="*/ 220135 h 1629701"/>
                  <a:gd name="connsiteX24" fmla="*/ 641069 w 1146981"/>
                  <a:gd name="connsiteY24" fmla="*/ 231721 h 1629701"/>
                  <a:gd name="connsiteX25" fmla="*/ 641069 w 1146981"/>
                  <a:gd name="connsiteY25" fmla="*/ 245225 h 1629701"/>
                  <a:gd name="connsiteX26" fmla="*/ 648800 w 1146981"/>
                  <a:gd name="connsiteY26" fmla="*/ 262604 h 1629701"/>
                  <a:gd name="connsiteX27" fmla="*/ 660386 w 1146981"/>
                  <a:gd name="connsiteY27" fmla="*/ 287714 h 1629701"/>
                  <a:gd name="connsiteX28" fmla="*/ 662324 w 1146981"/>
                  <a:gd name="connsiteY28" fmla="*/ 293507 h 1629701"/>
                  <a:gd name="connsiteX29" fmla="*/ 666179 w 1146981"/>
                  <a:gd name="connsiteY29" fmla="*/ 320535 h 1629701"/>
                  <a:gd name="connsiteX30" fmla="*/ 668117 w 1146981"/>
                  <a:gd name="connsiteY30" fmla="*/ 326328 h 1629701"/>
                  <a:gd name="connsiteX31" fmla="*/ 702875 w 1146981"/>
                  <a:gd name="connsiteY31" fmla="*/ 328265 h 1629701"/>
                  <a:gd name="connsiteX32" fmla="*/ 708648 w 1146981"/>
                  <a:gd name="connsiteY32" fmla="*/ 326328 h 1629701"/>
                  <a:gd name="connsiteX33" fmla="*/ 731821 w 1146981"/>
                  <a:gd name="connsiteY33" fmla="*/ 326328 h 1629701"/>
                  <a:gd name="connsiteX34" fmla="*/ 743407 w 1146981"/>
                  <a:gd name="connsiteY34" fmla="*/ 335976 h 1629701"/>
                  <a:gd name="connsiteX35" fmla="*/ 743407 w 1146981"/>
                  <a:gd name="connsiteY35" fmla="*/ 343707 h 1629701"/>
                  <a:gd name="connsiteX36" fmla="*/ 751137 w 1146981"/>
                  <a:gd name="connsiteY36" fmla="*/ 364941 h 1629701"/>
                  <a:gd name="connsiteX37" fmla="*/ 756930 w 1146981"/>
                  <a:gd name="connsiteY37" fmla="*/ 366879 h 1629701"/>
                  <a:gd name="connsiteX38" fmla="*/ 764661 w 1146981"/>
                  <a:gd name="connsiteY38" fmla="*/ 366879 h 1629701"/>
                  <a:gd name="connsiteX39" fmla="*/ 789751 w 1146981"/>
                  <a:gd name="connsiteY39" fmla="*/ 372672 h 1629701"/>
                  <a:gd name="connsiteX40" fmla="*/ 793626 w 1146981"/>
                  <a:gd name="connsiteY40" fmla="*/ 376527 h 1629701"/>
                  <a:gd name="connsiteX41" fmla="*/ 812923 w 1146981"/>
                  <a:gd name="connsiteY41" fmla="*/ 388114 h 1629701"/>
                  <a:gd name="connsiteX42" fmla="*/ 816778 w 1146981"/>
                  <a:gd name="connsiteY42" fmla="*/ 391989 h 1629701"/>
                  <a:gd name="connsiteX43" fmla="*/ 832240 w 1146981"/>
                  <a:gd name="connsiteY43" fmla="*/ 397782 h 1629701"/>
                  <a:gd name="connsiteX44" fmla="*/ 845744 w 1146981"/>
                  <a:gd name="connsiteY44" fmla="*/ 397782 h 1629701"/>
                  <a:gd name="connsiteX45" fmla="*/ 870853 w 1146981"/>
                  <a:gd name="connsiteY45" fmla="*/ 424809 h 1629701"/>
                  <a:gd name="connsiteX46" fmla="*/ 866998 w 1146981"/>
                  <a:gd name="connsiteY46" fmla="*/ 440251 h 1629701"/>
                  <a:gd name="connsiteX47" fmla="*/ 872791 w 1146981"/>
                  <a:gd name="connsiteY47" fmla="*/ 478865 h 1629701"/>
                  <a:gd name="connsiteX48" fmla="*/ 874709 w 1146981"/>
                  <a:gd name="connsiteY48" fmla="*/ 484657 h 1629701"/>
                  <a:gd name="connsiteX49" fmla="*/ 894025 w 1146981"/>
                  <a:gd name="connsiteY49" fmla="*/ 513623 h 1629701"/>
                  <a:gd name="connsiteX50" fmla="*/ 899818 w 1146981"/>
                  <a:gd name="connsiteY50" fmla="*/ 515560 h 1629701"/>
                  <a:gd name="connsiteX51" fmla="*/ 907549 w 1146981"/>
                  <a:gd name="connsiteY51" fmla="*/ 519416 h 1629701"/>
                  <a:gd name="connsiteX52" fmla="*/ 953893 w 1146981"/>
                  <a:gd name="connsiteY52" fmla="*/ 527146 h 1629701"/>
                  <a:gd name="connsiteX53" fmla="*/ 961604 w 1146981"/>
                  <a:gd name="connsiteY53" fmla="*/ 527146 h 1629701"/>
                  <a:gd name="connsiteX54" fmla="*/ 994425 w 1146981"/>
                  <a:gd name="connsiteY54" fmla="*/ 552236 h 1629701"/>
                  <a:gd name="connsiteX55" fmla="*/ 996362 w 1146981"/>
                  <a:gd name="connsiteY55" fmla="*/ 559967 h 1629701"/>
                  <a:gd name="connsiteX56" fmla="*/ 1002155 w 1146981"/>
                  <a:gd name="connsiteY56" fmla="*/ 586995 h 1629701"/>
                  <a:gd name="connsiteX57" fmla="*/ 1007948 w 1146981"/>
                  <a:gd name="connsiteY57" fmla="*/ 594725 h 1629701"/>
                  <a:gd name="connsiteX58" fmla="*/ 1011804 w 1146981"/>
                  <a:gd name="connsiteY58" fmla="*/ 598581 h 1629701"/>
                  <a:gd name="connsiteX59" fmla="*/ 1044644 w 1146981"/>
                  <a:gd name="connsiteY59" fmla="*/ 606311 h 1629701"/>
                  <a:gd name="connsiteX60" fmla="*/ 1054293 w 1146981"/>
                  <a:gd name="connsiteY60" fmla="*/ 606311 h 1629701"/>
                  <a:gd name="connsiteX61" fmla="*/ 1063941 w 1146981"/>
                  <a:gd name="connsiteY61" fmla="*/ 608249 h 1629701"/>
                  <a:gd name="connsiteX62" fmla="*/ 1083258 w 1146981"/>
                  <a:gd name="connsiteY62" fmla="*/ 619835 h 1629701"/>
                  <a:gd name="connsiteX63" fmla="*/ 1092906 w 1146981"/>
                  <a:gd name="connsiteY63" fmla="*/ 627546 h 1629701"/>
                  <a:gd name="connsiteX64" fmla="*/ 1123809 w 1146981"/>
                  <a:gd name="connsiteY64" fmla="*/ 646862 h 1629701"/>
                  <a:gd name="connsiteX65" fmla="*/ 1131520 w 1146981"/>
                  <a:gd name="connsiteY65" fmla="*/ 648800 h 1629701"/>
                  <a:gd name="connsiteX66" fmla="*/ 1146981 w 1146981"/>
                  <a:gd name="connsiteY66" fmla="*/ 656511 h 1629701"/>
                  <a:gd name="connsiteX67" fmla="*/ 1069734 w 1146981"/>
                  <a:gd name="connsiteY67" fmla="*/ 718297 h 1629701"/>
                  <a:gd name="connsiteX68" fmla="*/ 1065879 w 1146981"/>
                  <a:gd name="connsiteY68" fmla="*/ 720234 h 1629701"/>
                  <a:gd name="connsiteX69" fmla="*/ 1062023 w 1146981"/>
                  <a:gd name="connsiteY69" fmla="*/ 724090 h 1629701"/>
                  <a:gd name="connsiteX70" fmla="*/ 1000237 w 1146981"/>
                  <a:gd name="connsiteY70" fmla="*/ 745344 h 1629701"/>
                  <a:gd name="connsiteX71" fmla="*/ 998300 w 1146981"/>
                  <a:gd name="connsiteY71" fmla="*/ 747262 h 1629701"/>
                  <a:gd name="connsiteX72" fmla="*/ 996362 w 1146981"/>
                  <a:gd name="connsiteY72" fmla="*/ 751137 h 1629701"/>
                  <a:gd name="connsiteX73" fmla="*/ 992507 w 1146981"/>
                  <a:gd name="connsiteY73" fmla="*/ 754993 h 1629701"/>
                  <a:gd name="connsiteX74" fmla="*/ 977046 w 1146981"/>
                  <a:gd name="connsiteY74" fmla="*/ 774309 h 1629701"/>
                  <a:gd name="connsiteX75" fmla="*/ 973190 w 1146981"/>
                  <a:gd name="connsiteY75" fmla="*/ 776227 h 1629701"/>
                  <a:gd name="connsiteX76" fmla="*/ 944225 w 1146981"/>
                  <a:gd name="connsiteY76" fmla="*/ 774309 h 1629701"/>
                  <a:gd name="connsiteX77" fmla="*/ 942307 w 1146981"/>
                  <a:gd name="connsiteY77" fmla="*/ 776227 h 1629701"/>
                  <a:gd name="connsiteX78" fmla="*/ 938432 w 1146981"/>
                  <a:gd name="connsiteY78" fmla="*/ 778165 h 1629701"/>
                  <a:gd name="connsiteX79" fmla="*/ 936514 w 1146981"/>
                  <a:gd name="connsiteY79" fmla="*/ 783958 h 1629701"/>
                  <a:gd name="connsiteX80" fmla="*/ 917198 w 1146981"/>
                  <a:gd name="connsiteY80" fmla="*/ 810985 h 1629701"/>
                  <a:gd name="connsiteX81" fmla="*/ 913342 w 1146981"/>
                  <a:gd name="connsiteY81" fmla="*/ 812923 h 1629701"/>
                  <a:gd name="connsiteX82" fmla="*/ 890170 w 1146981"/>
                  <a:gd name="connsiteY82" fmla="*/ 816778 h 1629701"/>
                  <a:gd name="connsiteX83" fmla="*/ 886295 w 1146981"/>
                  <a:gd name="connsiteY83" fmla="*/ 820634 h 1629701"/>
                  <a:gd name="connsiteX84" fmla="*/ 876646 w 1146981"/>
                  <a:gd name="connsiteY84" fmla="*/ 834157 h 1629701"/>
                  <a:gd name="connsiteX85" fmla="*/ 872791 w 1146981"/>
                  <a:gd name="connsiteY85" fmla="*/ 838013 h 1629701"/>
                  <a:gd name="connsiteX86" fmla="*/ 868916 w 1146981"/>
                  <a:gd name="connsiteY86" fmla="*/ 839950 h 1629701"/>
                  <a:gd name="connsiteX87" fmla="*/ 855412 w 1146981"/>
                  <a:gd name="connsiteY87" fmla="*/ 830302 h 1629701"/>
                  <a:gd name="connsiteX88" fmla="*/ 853474 w 1146981"/>
                  <a:gd name="connsiteY88" fmla="*/ 828364 h 1629701"/>
                  <a:gd name="connsiteX89" fmla="*/ 851556 w 1146981"/>
                  <a:gd name="connsiteY89" fmla="*/ 826446 h 1629701"/>
                  <a:gd name="connsiteX90" fmla="*/ 818716 w 1146981"/>
                  <a:gd name="connsiteY90" fmla="*/ 828364 h 1629701"/>
                  <a:gd name="connsiteX91" fmla="*/ 814860 w 1146981"/>
                  <a:gd name="connsiteY91" fmla="*/ 832239 h 1629701"/>
                  <a:gd name="connsiteX92" fmla="*/ 812923 w 1146981"/>
                  <a:gd name="connsiteY92" fmla="*/ 836095 h 1629701"/>
                  <a:gd name="connsiteX93" fmla="*/ 801337 w 1146981"/>
                  <a:gd name="connsiteY93" fmla="*/ 855412 h 1629701"/>
                  <a:gd name="connsiteX94" fmla="*/ 797481 w 1146981"/>
                  <a:gd name="connsiteY94" fmla="*/ 857329 h 1629701"/>
                  <a:gd name="connsiteX95" fmla="*/ 791688 w 1146981"/>
                  <a:gd name="connsiteY95" fmla="*/ 859267 h 1629701"/>
                  <a:gd name="connsiteX96" fmla="*/ 774309 w 1146981"/>
                  <a:gd name="connsiteY96" fmla="*/ 861185 h 1629701"/>
                  <a:gd name="connsiteX97" fmla="*/ 770454 w 1146981"/>
                  <a:gd name="connsiteY97" fmla="*/ 865060 h 1629701"/>
                  <a:gd name="connsiteX98" fmla="*/ 756930 w 1146981"/>
                  <a:gd name="connsiteY98" fmla="*/ 882439 h 1629701"/>
                  <a:gd name="connsiteX99" fmla="*/ 754992 w 1146981"/>
                  <a:gd name="connsiteY99" fmla="*/ 886295 h 1629701"/>
                  <a:gd name="connsiteX100" fmla="*/ 749200 w 1146981"/>
                  <a:gd name="connsiteY100" fmla="*/ 903674 h 1629701"/>
                  <a:gd name="connsiteX101" fmla="*/ 747282 w 1146981"/>
                  <a:gd name="connsiteY101" fmla="*/ 905611 h 1629701"/>
                  <a:gd name="connsiteX102" fmla="*/ 745344 w 1146981"/>
                  <a:gd name="connsiteY102" fmla="*/ 909467 h 1629701"/>
                  <a:gd name="connsiteX103" fmla="*/ 735696 w 1146981"/>
                  <a:gd name="connsiteY103" fmla="*/ 924908 h 1629701"/>
                  <a:gd name="connsiteX104" fmla="*/ 727965 w 1146981"/>
                  <a:gd name="connsiteY104" fmla="*/ 936494 h 1629701"/>
                  <a:gd name="connsiteX105" fmla="*/ 724109 w 1146981"/>
                  <a:gd name="connsiteY105" fmla="*/ 938432 h 1629701"/>
                  <a:gd name="connsiteX106" fmla="*/ 710586 w 1146981"/>
                  <a:gd name="connsiteY106" fmla="*/ 955811 h 1629701"/>
                  <a:gd name="connsiteX107" fmla="*/ 702875 w 1146981"/>
                  <a:gd name="connsiteY107" fmla="*/ 965460 h 1629701"/>
                  <a:gd name="connsiteX108" fmla="*/ 702875 w 1146981"/>
                  <a:gd name="connsiteY108" fmla="*/ 967397 h 1629701"/>
                  <a:gd name="connsiteX109" fmla="*/ 704793 w 1146981"/>
                  <a:gd name="connsiteY109" fmla="*/ 973190 h 1629701"/>
                  <a:gd name="connsiteX110" fmla="*/ 704793 w 1146981"/>
                  <a:gd name="connsiteY110" fmla="*/ 984776 h 1629701"/>
                  <a:gd name="connsiteX111" fmla="*/ 708648 w 1146981"/>
                  <a:gd name="connsiteY111" fmla="*/ 1017597 h 1629701"/>
                  <a:gd name="connsiteX112" fmla="*/ 708648 w 1146981"/>
                  <a:gd name="connsiteY112" fmla="*/ 1023390 h 1629701"/>
                  <a:gd name="connsiteX113" fmla="*/ 706730 w 1146981"/>
                  <a:gd name="connsiteY113" fmla="*/ 1029183 h 1629701"/>
                  <a:gd name="connsiteX114" fmla="*/ 706730 w 1146981"/>
                  <a:gd name="connsiteY114" fmla="*/ 1044624 h 1629701"/>
                  <a:gd name="connsiteX115" fmla="*/ 714461 w 1146981"/>
                  <a:gd name="connsiteY115" fmla="*/ 1094844 h 1629701"/>
                  <a:gd name="connsiteX116" fmla="*/ 718316 w 1146981"/>
                  <a:gd name="connsiteY116" fmla="*/ 1102555 h 1629701"/>
                  <a:gd name="connsiteX117" fmla="*/ 722172 w 1146981"/>
                  <a:gd name="connsiteY117" fmla="*/ 1114141 h 1629701"/>
                  <a:gd name="connsiteX118" fmla="*/ 724109 w 1146981"/>
                  <a:gd name="connsiteY118" fmla="*/ 1117996 h 1629701"/>
                  <a:gd name="connsiteX119" fmla="*/ 706730 w 1146981"/>
                  <a:gd name="connsiteY119" fmla="*/ 1179802 h 1629701"/>
                  <a:gd name="connsiteX120" fmla="*/ 704793 w 1146981"/>
                  <a:gd name="connsiteY120" fmla="*/ 1187513 h 1629701"/>
                  <a:gd name="connsiteX121" fmla="*/ 702875 w 1146981"/>
                  <a:gd name="connsiteY121" fmla="*/ 1193306 h 1629701"/>
                  <a:gd name="connsiteX122" fmla="*/ 699000 w 1146981"/>
                  <a:gd name="connsiteY122" fmla="*/ 1199099 h 1629701"/>
                  <a:gd name="connsiteX123" fmla="*/ 699000 w 1146981"/>
                  <a:gd name="connsiteY123" fmla="*/ 1201036 h 1629701"/>
                  <a:gd name="connsiteX124" fmla="*/ 702875 w 1146981"/>
                  <a:gd name="connsiteY124" fmla="*/ 1241588 h 1629701"/>
                  <a:gd name="connsiteX125" fmla="*/ 704793 w 1146981"/>
                  <a:gd name="connsiteY125" fmla="*/ 1247381 h 1629701"/>
                  <a:gd name="connsiteX126" fmla="*/ 706730 w 1146981"/>
                  <a:gd name="connsiteY126" fmla="*/ 1249318 h 1629701"/>
                  <a:gd name="connsiteX127" fmla="*/ 710586 w 1146981"/>
                  <a:gd name="connsiteY127" fmla="*/ 1251236 h 1629701"/>
                  <a:gd name="connsiteX128" fmla="*/ 726027 w 1146981"/>
                  <a:gd name="connsiteY128" fmla="*/ 1282139 h 1629701"/>
                  <a:gd name="connsiteX129" fmla="*/ 727965 w 1146981"/>
                  <a:gd name="connsiteY129" fmla="*/ 1287932 h 1629701"/>
                  <a:gd name="connsiteX130" fmla="*/ 727965 w 1146981"/>
                  <a:gd name="connsiteY130" fmla="*/ 1332339 h 1629701"/>
                  <a:gd name="connsiteX131" fmla="*/ 724109 w 1146981"/>
                  <a:gd name="connsiteY131" fmla="*/ 1330401 h 1629701"/>
                  <a:gd name="connsiteX132" fmla="*/ 710586 w 1146981"/>
                  <a:gd name="connsiteY132" fmla="*/ 1324608 h 1629701"/>
                  <a:gd name="connsiteX133" fmla="*/ 689351 w 1146981"/>
                  <a:gd name="connsiteY133" fmla="*/ 1314959 h 1629701"/>
                  <a:gd name="connsiteX134" fmla="*/ 671972 w 1146981"/>
                  <a:gd name="connsiteY134" fmla="*/ 1307229 h 1629701"/>
                  <a:gd name="connsiteX135" fmla="*/ 668117 w 1146981"/>
                  <a:gd name="connsiteY135" fmla="*/ 1305311 h 1629701"/>
                  <a:gd name="connsiteX136" fmla="*/ 666179 w 1146981"/>
                  <a:gd name="connsiteY136" fmla="*/ 1301436 h 1629701"/>
                  <a:gd name="connsiteX137" fmla="*/ 664242 w 1146981"/>
                  <a:gd name="connsiteY137" fmla="*/ 1299518 h 1629701"/>
                  <a:gd name="connsiteX138" fmla="*/ 629483 w 1146981"/>
                  <a:gd name="connsiteY138" fmla="*/ 1262822 h 1629701"/>
                  <a:gd name="connsiteX139" fmla="*/ 623690 w 1146981"/>
                  <a:gd name="connsiteY139" fmla="*/ 1258967 h 1629701"/>
                  <a:gd name="connsiteX140" fmla="*/ 615979 w 1146981"/>
                  <a:gd name="connsiteY140" fmla="*/ 1251236 h 1629701"/>
                  <a:gd name="connsiteX141" fmla="*/ 608249 w 1146981"/>
                  <a:gd name="connsiteY141" fmla="*/ 1239650 h 1629701"/>
                  <a:gd name="connsiteX142" fmla="*/ 606311 w 1146981"/>
                  <a:gd name="connsiteY142" fmla="*/ 1235795 h 1629701"/>
                  <a:gd name="connsiteX143" fmla="*/ 602456 w 1146981"/>
                  <a:gd name="connsiteY143" fmla="*/ 1220353 h 1629701"/>
                  <a:gd name="connsiteX144" fmla="*/ 600518 w 1146981"/>
                  <a:gd name="connsiteY144" fmla="*/ 1214560 h 1629701"/>
                  <a:gd name="connsiteX145" fmla="*/ 600518 w 1146981"/>
                  <a:gd name="connsiteY145" fmla="*/ 1210685 h 1629701"/>
                  <a:gd name="connsiteX146" fmla="*/ 598600 w 1146981"/>
                  <a:gd name="connsiteY146" fmla="*/ 1206829 h 1629701"/>
                  <a:gd name="connsiteX147" fmla="*/ 575428 w 1146981"/>
                  <a:gd name="connsiteY147" fmla="*/ 1191388 h 1629701"/>
                  <a:gd name="connsiteX148" fmla="*/ 571553 w 1146981"/>
                  <a:gd name="connsiteY148" fmla="*/ 1191388 h 1629701"/>
                  <a:gd name="connsiteX149" fmla="*/ 538732 w 1146981"/>
                  <a:gd name="connsiteY149" fmla="*/ 1199099 h 1629701"/>
                  <a:gd name="connsiteX150" fmla="*/ 534877 w 1146981"/>
                  <a:gd name="connsiteY150" fmla="*/ 1199099 h 1629701"/>
                  <a:gd name="connsiteX151" fmla="*/ 527146 w 1146981"/>
                  <a:gd name="connsiteY151" fmla="*/ 1202974 h 1629701"/>
                  <a:gd name="connsiteX152" fmla="*/ 484677 w 1146981"/>
                  <a:gd name="connsiteY152" fmla="*/ 1202974 h 1629701"/>
                  <a:gd name="connsiteX153" fmla="*/ 447981 w 1146981"/>
                  <a:gd name="connsiteY153" fmla="*/ 1197181 h 1629701"/>
                  <a:gd name="connsiteX154" fmla="*/ 411286 w 1146981"/>
                  <a:gd name="connsiteY154" fmla="*/ 1193306 h 1629701"/>
                  <a:gd name="connsiteX155" fmla="*/ 409368 w 1146981"/>
                  <a:gd name="connsiteY155" fmla="*/ 1195243 h 1629701"/>
                  <a:gd name="connsiteX156" fmla="*/ 403575 w 1146981"/>
                  <a:gd name="connsiteY156" fmla="*/ 1201036 h 1629701"/>
                  <a:gd name="connsiteX157" fmla="*/ 401637 w 1146981"/>
                  <a:gd name="connsiteY157" fmla="*/ 1204892 h 1629701"/>
                  <a:gd name="connsiteX158" fmla="*/ 409368 w 1146981"/>
                  <a:gd name="connsiteY158" fmla="*/ 1253174 h 1629701"/>
                  <a:gd name="connsiteX159" fmla="*/ 411286 w 1146981"/>
                  <a:gd name="connsiteY159" fmla="*/ 1257029 h 1629701"/>
                  <a:gd name="connsiteX160" fmla="*/ 413223 w 1146981"/>
                  <a:gd name="connsiteY160" fmla="*/ 1262822 h 1629701"/>
                  <a:gd name="connsiteX161" fmla="*/ 395844 w 1146981"/>
                  <a:gd name="connsiteY161" fmla="*/ 1332339 h 1629701"/>
                  <a:gd name="connsiteX162" fmla="*/ 393907 w 1146981"/>
                  <a:gd name="connsiteY162" fmla="*/ 1336194 h 1629701"/>
                  <a:gd name="connsiteX163" fmla="*/ 390051 w 1146981"/>
                  <a:gd name="connsiteY163" fmla="*/ 1343925 h 1629701"/>
                  <a:gd name="connsiteX164" fmla="*/ 366879 w 1146981"/>
                  <a:gd name="connsiteY164" fmla="*/ 1392187 h 1629701"/>
                  <a:gd name="connsiteX165" fmla="*/ 361086 w 1146981"/>
                  <a:gd name="connsiteY165" fmla="*/ 1403773 h 1629701"/>
                  <a:gd name="connsiteX166" fmla="*/ 357231 w 1146981"/>
                  <a:gd name="connsiteY166" fmla="*/ 1407648 h 1629701"/>
                  <a:gd name="connsiteX167" fmla="*/ 334058 w 1146981"/>
                  <a:gd name="connsiteY167" fmla="*/ 1450117 h 1629701"/>
                  <a:gd name="connsiteX168" fmla="*/ 332121 w 1146981"/>
                  <a:gd name="connsiteY168" fmla="*/ 1453992 h 1629701"/>
                  <a:gd name="connsiteX169" fmla="*/ 326328 w 1146981"/>
                  <a:gd name="connsiteY169" fmla="*/ 1459785 h 1629701"/>
                  <a:gd name="connsiteX170" fmla="*/ 307031 w 1146981"/>
                  <a:gd name="connsiteY170" fmla="*/ 1486813 h 1629701"/>
                  <a:gd name="connsiteX171" fmla="*/ 305093 w 1146981"/>
                  <a:gd name="connsiteY171" fmla="*/ 1490668 h 1629701"/>
                  <a:gd name="connsiteX172" fmla="*/ 303156 w 1146981"/>
                  <a:gd name="connsiteY172" fmla="*/ 1492606 h 1629701"/>
                  <a:gd name="connsiteX173" fmla="*/ 293507 w 1146981"/>
                  <a:gd name="connsiteY173" fmla="*/ 1502254 h 1629701"/>
                  <a:gd name="connsiteX174" fmla="*/ 258749 w 1146981"/>
                  <a:gd name="connsiteY174" fmla="*/ 1531219 h 1629701"/>
                  <a:gd name="connsiteX175" fmla="*/ 220135 w 1146981"/>
                  <a:gd name="connsiteY175" fmla="*/ 1593005 h 1629701"/>
                  <a:gd name="connsiteX176" fmla="*/ 218198 w 1146981"/>
                  <a:gd name="connsiteY176" fmla="*/ 1594943 h 1629701"/>
                  <a:gd name="connsiteX177" fmla="*/ 216280 w 1146981"/>
                  <a:gd name="connsiteY177" fmla="*/ 1600736 h 1629701"/>
                  <a:gd name="connsiteX178" fmla="*/ 214342 w 1146981"/>
                  <a:gd name="connsiteY178" fmla="*/ 1604591 h 1629701"/>
                  <a:gd name="connsiteX179" fmla="*/ 204694 w 1146981"/>
                  <a:gd name="connsiteY179" fmla="*/ 1621970 h 1629701"/>
                  <a:gd name="connsiteX180" fmla="*/ 198901 w 1146981"/>
                  <a:gd name="connsiteY180" fmla="*/ 1627764 h 1629701"/>
                  <a:gd name="connsiteX181" fmla="*/ 195025 w 1146981"/>
                  <a:gd name="connsiteY181" fmla="*/ 1629701 h 1629701"/>
                  <a:gd name="connsiteX182" fmla="*/ 185377 w 1146981"/>
                  <a:gd name="connsiteY182" fmla="*/ 1612322 h 1629701"/>
                  <a:gd name="connsiteX183" fmla="*/ 175728 w 1146981"/>
                  <a:gd name="connsiteY183" fmla="*/ 1594943 h 1629701"/>
                  <a:gd name="connsiteX184" fmla="*/ 171853 w 1146981"/>
                  <a:gd name="connsiteY184" fmla="*/ 1591087 h 1629701"/>
                  <a:gd name="connsiteX185" fmla="*/ 167998 w 1146981"/>
                  <a:gd name="connsiteY185" fmla="*/ 1589150 h 1629701"/>
                  <a:gd name="connsiteX186" fmla="*/ 140970 w 1146981"/>
                  <a:gd name="connsiteY186" fmla="*/ 1569833 h 1629701"/>
                  <a:gd name="connsiteX187" fmla="*/ 139033 w 1146981"/>
                  <a:gd name="connsiteY187" fmla="*/ 1567915 h 1629701"/>
                  <a:gd name="connsiteX188" fmla="*/ 137095 w 1146981"/>
                  <a:gd name="connsiteY188" fmla="*/ 1564060 h 1629701"/>
                  <a:gd name="connsiteX189" fmla="*/ 133240 w 1146981"/>
                  <a:gd name="connsiteY189" fmla="*/ 1560185 h 1629701"/>
                  <a:gd name="connsiteX190" fmla="*/ 125509 w 1146981"/>
                  <a:gd name="connsiteY190" fmla="*/ 1511922 h 1629701"/>
                  <a:gd name="connsiteX191" fmla="*/ 129384 w 1146981"/>
                  <a:gd name="connsiteY191" fmla="*/ 1508047 h 1629701"/>
                  <a:gd name="connsiteX192" fmla="*/ 131322 w 1146981"/>
                  <a:gd name="connsiteY192" fmla="*/ 1504192 h 1629701"/>
                  <a:gd name="connsiteX193" fmla="*/ 137095 w 1146981"/>
                  <a:gd name="connsiteY193" fmla="*/ 1498399 h 1629701"/>
                  <a:gd name="connsiteX194" fmla="*/ 139033 w 1146981"/>
                  <a:gd name="connsiteY194" fmla="*/ 1496461 h 1629701"/>
                  <a:gd name="connsiteX195" fmla="*/ 142908 w 1146981"/>
                  <a:gd name="connsiteY195" fmla="*/ 1494543 h 1629701"/>
                  <a:gd name="connsiteX196" fmla="*/ 154474 w 1146981"/>
                  <a:gd name="connsiteY196" fmla="*/ 1477164 h 1629701"/>
                  <a:gd name="connsiteX197" fmla="*/ 154474 w 1146981"/>
                  <a:gd name="connsiteY197" fmla="*/ 1475227 h 1629701"/>
                  <a:gd name="connsiteX198" fmla="*/ 148681 w 1146981"/>
                  <a:gd name="connsiteY198" fmla="*/ 1448199 h 1629701"/>
                  <a:gd name="connsiteX199" fmla="*/ 146763 w 1146981"/>
                  <a:gd name="connsiteY199" fmla="*/ 1442406 h 1629701"/>
                  <a:gd name="connsiteX200" fmla="*/ 146763 w 1146981"/>
                  <a:gd name="connsiteY200" fmla="*/ 1438531 h 1629701"/>
                  <a:gd name="connsiteX201" fmla="*/ 144826 w 1146981"/>
                  <a:gd name="connsiteY201" fmla="*/ 1434676 h 1629701"/>
                  <a:gd name="connsiteX202" fmla="*/ 135177 w 1146981"/>
                  <a:gd name="connsiteY202" fmla="*/ 1419234 h 1629701"/>
                  <a:gd name="connsiteX203" fmla="*/ 135177 w 1146981"/>
                  <a:gd name="connsiteY203" fmla="*/ 1397999 h 1629701"/>
                  <a:gd name="connsiteX204" fmla="*/ 121654 w 1146981"/>
                  <a:gd name="connsiteY204" fmla="*/ 1372890 h 1629701"/>
                  <a:gd name="connsiteX205" fmla="*/ 106212 w 1146981"/>
                  <a:gd name="connsiteY205" fmla="*/ 1347780 h 1629701"/>
                  <a:gd name="connsiteX206" fmla="*/ 102357 w 1146981"/>
                  <a:gd name="connsiteY206" fmla="*/ 1343925 h 1629701"/>
                  <a:gd name="connsiteX207" fmla="*/ 90771 w 1146981"/>
                  <a:gd name="connsiteY207" fmla="*/ 1299518 h 1629701"/>
                  <a:gd name="connsiteX208" fmla="*/ 90771 w 1146981"/>
                  <a:gd name="connsiteY208" fmla="*/ 1295643 h 1629701"/>
                  <a:gd name="connsiteX209" fmla="*/ 104275 w 1146981"/>
                  <a:gd name="connsiteY209" fmla="*/ 1260904 h 1629701"/>
                  <a:gd name="connsiteX210" fmla="*/ 106212 w 1146981"/>
                  <a:gd name="connsiteY210" fmla="*/ 1257029 h 1629701"/>
                  <a:gd name="connsiteX211" fmla="*/ 110068 w 1146981"/>
                  <a:gd name="connsiteY211" fmla="*/ 1251236 h 1629701"/>
                  <a:gd name="connsiteX212" fmla="*/ 135177 w 1146981"/>
                  <a:gd name="connsiteY212" fmla="*/ 1220353 h 1629701"/>
                  <a:gd name="connsiteX213" fmla="*/ 139033 w 1146981"/>
                  <a:gd name="connsiteY213" fmla="*/ 1216478 h 1629701"/>
                  <a:gd name="connsiteX214" fmla="*/ 154474 w 1146981"/>
                  <a:gd name="connsiteY214" fmla="*/ 1179802 h 1629701"/>
                  <a:gd name="connsiteX215" fmla="*/ 158349 w 1146981"/>
                  <a:gd name="connsiteY215" fmla="*/ 1164341 h 1629701"/>
                  <a:gd name="connsiteX216" fmla="*/ 164142 w 1146981"/>
                  <a:gd name="connsiteY216" fmla="*/ 1154692 h 1629701"/>
                  <a:gd name="connsiteX217" fmla="*/ 171853 w 1146981"/>
                  <a:gd name="connsiteY217" fmla="*/ 1135375 h 1629701"/>
                  <a:gd name="connsiteX218" fmla="*/ 189233 w 1146981"/>
                  <a:gd name="connsiteY218" fmla="*/ 1112223 h 1629701"/>
                  <a:gd name="connsiteX219" fmla="*/ 195025 w 1146981"/>
                  <a:gd name="connsiteY219" fmla="*/ 1108348 h 1629701"/>
                  <a:gd name="connsiteX220" fmla="*/ 229784 w 1146981"/>
                  <a:gd name="connsiteY220" fmla="*/ 1085176 h 1629701"/>
                  <a:gd name="connsiteX221" fmla="*/ 241370 w 1146981"/>
                  <a:gd name="connsiteY221" fmla="*/ 1079383 h 1629701"/>
                  <a:gd name="connsiteX222" fmla="*/ 243307 w 1146981"/>
                  <a:gd name="connsiteY222" fmla="*/ 1077465 h 1629701"/>
                  <a:gd name="connsiteX223" fmla="*/ 260686 w 1146981"/>
                  <a:gd name="connsiteY223" fmla="*/ 1065879 h 1629701"/>
                  <a:gd name="connsiteX224" fmla="*/ 262624 w 1146981"/>
                  <a:gd name="connsiteY224" fmla="*/ 1062004 h 1629701"/>
                  <a:gd name="connsiteX225" fmla="*/ 254893 w 1146981"/>
                  <a:gd name="connsiteY225" fmla="*/ 1034976 h 1629701"/>
                  <a:gd name="connsiteX226" fmla="*/ 252956 w 1146981"/>
                  <a:gd name="connsiteY226" fmla="*/ 1029183 h 1629701"/>
                  <a:gd name="connsiteX227" fmla="*/ 251038 w 1146981"/>
                  <a:gd name="connsiteY227" fmla="*/ 1025327 h 1629701"/>
                  <a:gd name="connsiteX228" fmla="*/ 249100 w 1146981"/>
                  <a:gd name="connsiteY228" fmla="*/ 1023390 h 1629701"/>
                  <a:gd name="connsiteX229" fmla="*/ 220135 w 1146981"/>
                  <a:gd name="connsiteY229" fmla="*/ 1019534 h 1629701"/>
                  <a:gd name="connsiteX230" fmla="*/ 216280 w 1146981"/>
                  <a:gd name="connsiteY230" fmla="*/ 1013741 h 1629701"/>
                  <a:gd name="connsiteX231" fmla="*/ 216280 w 1146981"/>
                  <a:gd name="connsiteY231" fmla="*/ 1011804 h 1629701"/>
                  <a:gd name="connsiteX232" fmla="*/ 212405 w 1146981"/>
                  <a:gd name="connsiteY232" fmla="*/ 1004073 h 1629701"/>
                  <a:gd name="connsiteX233" fmla="*/ 212405 w 1146981"/>
                  <a:gd name="connsiteY233" fmla="*/ 1002155 h 1629701"/>
                  <a:gd name="connsiteX234" fmla="*/ 202756 w 1146981"/>
                  <a:gd name="connsiteY234" fmla="*/ 984776 h 1629701"/>
                  <a:gd name="connsiteX235" fmla="*/ 195025 w 1146981"/>
                  <a:gd name="connsiteY235" fmla="*/ 959667 h 1629701"/>
                  <a:gd name="connsiteX236" fmla="*/ 193108 w 1146981"/>
                  <a:gd name="connsiteY236" fmla="*/ 957729 h 1629701"/>
                  <a:gd name="connsiteX237" fmla="*/ 158349 w 1146981"/>
                  <a:gd name="connsiteY237" fmla="*/ 919115 h 1629701"/>
                  <a:gd name="connsiteX238" fmla="*/ 150619 w 1146981"/>
                  <a:gd name="connsiteY238" fmla="*/ 915260 h 1629701"/>
                  <a:gd name="connsiteX239" fmla="*/ 131322 w 1146981"/>
                  <a:gd name="connsiteY239" fmla="*/ 915260 h 1629701"/>
                  <a:gd name="connsiteX240" fmla="*/ 125509 w 1146981"/>
                  <a:gd name="connsiteY240" fmla="*/ 917197 h 1629701"/>
                  <a:gd name="connsiteX241" fmla="*/ 119736 w 1146981"/>
                  <a:gd name="connsiteY241" fmla="*/ 919115 h 1629701"/>
                  <a:gd name="connsiteX242" fmla="*/ 115861 w 1146981"/>
                  <a:gd name="connsiteY242" fmla="*/ 919115 h 1629701"/>
                  <a:gd name="connsiteX243" fmla="*/ 112005 w 1146981"/>
                  <a:gd name="connsiteY243" fmla="*/ 921053 h 1629701"/>
                  <a:gd name="connsiteX244" fmla="*/ 108130 w 1146981"/>
                  <a:gd name="connsiteY244" fmla="*/ 922990 h 1629701"/>
                  <a:gd name="connsiteX245" fmla="*/ 67598 w 1146981"/>
                  <a:gd name="connsiteY245" fmla="*/ 942287 h 1629701"/>
                  <a:gd name="connsiteX246" fmla="*/ 61805 w 1146981"/>
                  <a:gd name="connsiteY246" fmla="*/ 944225 h 1629701"/>
                  <a:gd name="connsiteX247" fmla="*/ 57930 w 1146981"/>
                  <a:gd name="connsiteY247" fmla="*/ 944225 h 1629701"/>
                  <a:gd name="connsiteX248" fmla="*/ 52137 w 1146981"/>
                  <a:gd name="connsiteY248" fmla="*/ 942287 h 1629701"/>
                  <a:gd name="connsiteX249" fmla="*/ 28965 w 1146981"/>
                  <a:gd name="connsiteY249" fmla="*/ 928783 h 1629701"/>
                  <a:gd name="connsiteX250" fmla="*/ 25110 w 1146981"/>
                  <a:gd name="connsiteY250" fmla="*/ 924908 h 1629701"/>
                  <a:gd name="connsiteX251" fmla="*/ 21254 w 1146981"/>
                  <a:gd name="connsiteY251" fmla="*/ 922990 h 1629701"/>
                  <a:gd name="connsiteX252" fmla="*/ 15461 w 1146981"/>
                  <a:gd name="connsiteY252" fmla="*/ 922990 h 1629701"/>
                  <a:gd name="connsiteX253" fmla="*/ 1938 w 1146981"/>
                  <a:gd name="connsiteY253" fmla="*/ 901736 h 1629701"/>
                  <a:gd name="connsiteX254" fmla="*/ 0 w 1146981"/>
                  <a:gd name="connsiteY254" fmla="*/ 897881 h 1629701"/>
                  <a:gd name="connsiteX255" fmla="*/ 0 w 1146981"/>
                  <a:gd name="connsiteY255" fmla="*/ 890150 h 1629701"/>
                  <a:gd name="connsiteX256" fmla="*/ 19317 w 1146981"/>
                  <a:gd name="connsiteY256" fmla="*/ 872771 h 1629701"/>
                  <a:gd name="connsiteX257" fmla="*/ 23192 w 1146981"/>
                  <a:gd name="connsiteY257" fmla="*/ 868916 h 1629701"/>
                  <a:gd name="connsiteX258" fmla="*/ 28965 w 1146981"/>
                  <a:gd name="connsiteY258" fmla="*/ 866978 h 1629701"/>
                  <a:gd name="connsiteX259" fmla="*/ 30903 w 1146981"/>
                  <a:gd name="connsiteY259" fmla="*/ 865060 h 1629701"/>
                  <a:gd name="connsiteX260" fmla="*/ 61805 w 1146981"/>
                  <a:gd name="connsiteY260" fmla="*/ 855412 h 1629701"/>
                  <a:gd name="connsiteX261" fmla="*/ 65661 w 1146981"/>
                  <a:gd name="connsiteY261" fmla="*/ 855412 h 1629701"/>
                  <a:gd name="connsiteX262" fmla="*/ 98482 w 1146981"/>
                  <a:gd name="connsiteY262" fmla="*/ 839950 h 1629701"/>
                  <a:gd name="connsiteX263" fmla="*/ 113943 w 1146981"/>
                  <a:gd name="connsiteY263" fmla="*/ 834157 h 1629701"/>
                  <a:gd name="connsiteX264" fmla="*/ 117798 w 1146981"/>
                  <a:gd name="connsiteY264" fmla="*/ 832239 h 1629701"/>
                  <a:gd name="connsiteX265" fmla="*/ 123591 w 1146981"/>
                  <a:gd name="connsiteY265" fmla="*/ 830302 h 1629701"/>
                  <a:gd name="connsiteX266" fmla="*/ 137095 w 1146981"/>
                  <a:gd name="connsiteY266" fmla="*/ 828364 h 1629701"/>
                  <a:gd name="connsiteX267" fmla="*/ 140970 w 1146981"/>
                  <a:gd name="connsiteY267" fmla="*/ 828364 h 1629701"/>
                  <a:gd name="connsiteX268" fmla="*/ 164142 w 1146981"/>
                  <a:gd name="connsiteY268" fmla="*/ 814860 h 1629701"/>
                  <a:gd name="connsiteX269" fmla="*/ 169935 w 1146981"/>
                  <a:gd name="connsiteY269" fmla="*/ 809067 h 1629701"/>
                  <a:gd name="connsiteX270" fmla="*/ 187315 w 1146981"/>
                  <a:gd name="connsiteY270" fmla="*/ 789751 h 1629701"/>
                  <a:gd name="connsiteX271" fmla="*/ 189233 w 1146981"/>
                  <a:gd name="connsiteY271" fmla="*/ 785895 h 1629701"/>
                  <a:gd name="connsiteX272" fmla="*/ 189233 w 1146981"/>
                  <a:gd name="connsiteY272" fmla="*/ 782020 h 1629701"/>
                  <a:gd name="connsiteX273" fmla="*/ 191170 w 1146981"/>
                  <a:gd name="connsiteY273" fmla="*/ 778165 h 1629701"/>
                  <a:gd name="connsiteX274" fmla="*/ 191170 w 1146981"/>
                  <a:gd name="connsiteY274" fmla="*/ 774309 h 1629701"/>
                  <a:gd name="connsiteX275" fmla="*/ 202756 w 1146981"/>
                  <a:gd name="connsiteY275" fmla="*/ 749199 h 1629701"/>
                  <a:gd name="connsiteX276" fmla="*/ 202756 w 1146981"/>
                  <a:gd name="connsiteY276" fmla="*/ 741469 h 1629701"/>
                  <a:gd name="connsiteX277" fmla="*/ 218198 w 1146981"/>
                  <a:gd name="connsiteY277" fmla="*/ 720234 h 1629701"/>
                  <a:gd name="connsiteX278" fmla="*/ 220135 w 1146981"/>
                  <a:gd name="connsiteY278" fmla="*/ 718297 h 1629701"/>
                  <a:gd name="connsiteX279" fmla="*/ 222073 w 1146981"/>
                  <a:gd name="connsiteY279" fmla="*/ 714441 h 1629701"/>
                  <a:gd name="connsiteX280" fmla="*/ 220135 w 1146981"/>
                  <a:gd name="connsiteY280" fmla="*/ 681621 h 1629701"/>
                  <a:gd name="connsiteX281" fmla="*/ 225928 w 1146981"/>
                  <a:gd name="connsiteY281" fmla="*/ 658448 h 1629701"/>
                  <a:gd name="connsiteX282" fmla="*/ 218198 w 1146981"/>
                  <a:gd name="connsiteY282" fmla="*/ 648800 h 1629701"/>
                  <a:gd name="connsiteX283" fmla="*/ 214342 w 1146981"/>
                  <a:gd name="connsiteY283" fmla="*/ 637214 h 1629701"/>
                  <a:gd name="connsiteX284" fmla="*/ 210487 w 1146981"/>
                  <a:gd name="connsiteY284" fmla="*/ 625628 h 1629701"/>
                  <a:gd name="connsiteX285" fmla="*/ 208549 w 1146981"/>
                  <a:gd name="connsiteY285" fmla="*/ 559967 h 1629701"/>
                  <a:gd name="connsiteX286" fmla="*/ 210487 w 1146981"/>
                  <a:gd name="connsiteY286" fmla="*/ 554174 h 1629701"/>
                  <a:gd name="connsiteX287" fmla="*/ 223991 w 1146981"/>
                  <a:gd name="connsiteY287" fmla="*/ 525209 h 1629701"/>
                  <a:gd name="connsiteX288" fmla="*/ 227866 w 1146981"/>
                  <a:gd name="connsiteY288" fmla="*/ 519416 h 1629701"/>
                  <a:gd name="connsiteX289" fmla="*/ 229784 w 1146981"/>
                  <a:gd name="connsiteY289" fmla="*/ 513623 h 1629701"/>
                  <a:gd name="connsiteX290" fmla="*/ 239452 w 1146981"/>
                  <a:gd name="connsiteY290" fmla="*/ 488533 h 1629701"/>
                  <a:gd name="connsiteX291" fmla="*/ 235577 w 1146981"/>
                  <a:gd name="connsiteY291" fmla="*/ 484657 h 1629701"/>
                  <a:gd name="connsiteX292" fmla="*/ 233659 w 1146981"/>
                  <a:gd name="connsiteY292" fmla="*/ 480802 h 1629701"/>
                  <a:gd name="connsiteX293" fmla="*/ 231721 w 1146981"/>
                  <a:gd name="connsiteY293" fmla="*/ 476947 h 1629701"/>
                  <a:gd name="connsiteX294" fmla="*/ 231721 w 1146981"/>
                  <a:gd name="connsiteY294" fmla="*/ 451837 h 1629701"/>
                  <a:gd name="connsiteX295" fmla="*/ 233659 w 1146981"/>
                  <a:gd name="connsiteY295" fmla="*/ 449919 h 1629701"/>
                  <a:gd name="connsiteX296" fmla="*/ 280003 w 1146981"/>
                  <a:gd name="connsiteY296" fmla="*/ 451837 h 1629701"/>
                  <a:gd name="connsiteX297" fmla="*/ 283859 w 1146981"/>
                  <a:gd name="connsiteY297" fmla="*/ 455692 h 1629701"/>
                  <a:gd name="connsiteX298" fmla="*/ 289652 w 1146981"/>
                  <a:gd name="connsiteY298" fmla="*/ 457630 h 1629701"/>
                  <a:gd name="connsiteX299" fmla="*/ 316679 w 1146981"/>
                  <a:gd name="connsiteY299" fmla="*/ 461485 h 1629701"/>
                  <a:gd name="connsiteX300" fmla="*/ 326328 w 1146981"/>
                  <a:gd name="connsiteY300" fmla="*/ 440251 h 1629701"/>
                  <a:gd name="connsiteX301" fmla="*/ 330203 w 1146981"/>
                  <a:gd name="connsiteY301" fmla="*/ 440251 h 1629701"/>
                  <a:gd name="connsiteX302" fmla="*/ 366879 w 1146981"/>
                  <a:gd name="connsiteY302" fmla="*/ 428665 h 1629701"/>
                  <a:gd name="connsiteX303" fmla="*/ 366879 w 1146981"/>
                  <a:gd name="connsiteY303" fmla="*/ 422872 h 1629701"/>
                  <a:gd name="connsiteX304" fmla="*/ 364961 w 1146981"/>
                  <a:gd name="connsiteY304" fmla="*/ 419016 h 1629701"/>
                  <a:gd name="connsiteX305" fmla="*/ 374610 w 1146981"/>
                  <a:gd name="connsiteY305" fmla="*/ 390051 h 1629701"/>
                  <a:gd name="connsiteX306" fmla="*/ 376547 w 1146981"/>
                  <a:gd name="connsiteY306" fmla="*/ 388114 h 1629701"/>
                  <a:gd name="connsiteX307" fmla="*/ 382340 w 1146981"/>
                  <a:gd name="connsiteY307" fmla="*/ 382320 h 1629701"/>
                  <a:gd name="connsiteX308" fmla="*/ 397782 w 1146981"/>
                  <a:gd name="connsiteY308" fmla="*/ 364941 h 1629701"/>
                  <a:gd name="connsiteX309" fmla="*/ 399719 w 1146981"/>
                  <a:gd name="connsiteY309" fmla="*/ 363023 h 1629701"/>
                  <a:gd name="connsiteX310" fmla="*/ 399719 w 1146981"/>
                  <a:gd name="connsiteY310" fmla="*/ 357230 h 1629701"/>
                  <a:gd name="connsiteX311" fmla="*/ 405493 w 1146981"/>
                  <a:gd name="connsiteY311" fmla="*/ 337914 h 1629701"/>
                  <a:gd name="connsiteX312" fmla="*/ 405493 w 1146981"/>
                  <a:gd name="connsiteY312" fmla="*/ 318597 h 1629701"/>
                  <a:gd name="connsiteX313" fmla="*/ 409368 w 1146981"/>
                  <a:gd name="connsiteY313" fmla="*/ 312804 h 1629701"/>
                  <a:gd name="connsiteX314" fmla="*/ 426747 w 1146981"/>
                  <a:gd name="connsiteY314" fmla="*/ 274190 h 1629701"/>
                  <a:gd name="connsiteX315" fmla="*/ 426747 w 1146981"/>
                  <a:gd name="connsiteY315" fmla="*/ 262604 h 1629701"/>
                  <a:gd name="connsiteX316" fmla="*/ 428685 w 1146981"/>
                  <a:gd name="connsiteY316" fmla="*/ 258749 h 1629701"/>
                  <a:gd name="connsiteX317" fmla="*/ 426747 w 1146981"/>
                  <a:gd name="connsiteY317" fmla="*/ 251018 h 1629701"/>
                  <a:gd name="connsiteX318" fmla="*/ 426747 w 1146981"/>
                  <a:gd name="connsiteY318" fmla="*/ 243307 h 1629701"/>
                  <a:gd name="connsiteX319" fmla="*/ 428685 w 1146981"/>
                  <a:gd name="connsiteY319" fmla="*/ 227846 h 1629701"/>
                  <a:gd name="connsiteX320" fmla="*/ 430602 w 1146981"/>
                  <a:gd name="connsiteY320" fmla="*/ 223991 h 1629701"/>
                  <a:gd name="connsiteX321" fmla="*/ 440251 w 1146981"/>
                  <a:gd name="connsiteY321" fmla="*/ 216260 h 1629701"/>
                  <a:gd name="connsiteX322" fmla="*/ 442188 w 1146981"/>
                  <a:gd name="connsiteY322" fmla="*/ 214342 h 1629701"/>
                  <a:gd name="connsiteX323" fmla="*/ 459567 w 1146981"/>
                  <a:gd name="connsiteY323" fmla="*/ 204674 h 1629701"/>
                  <a:gd name="connsiteX324" fmla="*/ 463423 w 1146981"/>
                  <a:gd name="connsiteY324" fmla="*/ 202756 h 1629701"/>
                  <a:gd name="connsiteX325" fmla="*/ 490470 w 1146981"/>
                  <a:gd name="connsiteY325" fmla="*/ 187295 h 1629701"/>
                  <a:gd name="connsiteX326" fmla="*/ 494326 w 1146981"/>
                  <a:gd name="connsiteY326" fmla="*/ 181502 h 1629701"/>
                  <a:gd name="connsiteX327" fmla="*/ 498181 w 1146981"/>
                  <a:gd name="connsiteY327" fmla="*/ 177646 h 1629701"/>
                  <a:gd name="connsiteX328" fmla="*/ 515560 w 1146981"/>
                  <a:gd name="connsiteY328" fmla="*/ 154474 h 1629701"/>
                  <a:gd name="connsiteX329" fmla="*/ 515560 w 1146981"/>
                  <a:gd name="connsiteY329" fmla="*/ 150619 h 1629701"/>
                  <a:gd name="connsiteX330" fmla="*/ 517498 w 1146981"/>
                  <a:gd name="connsiteY330" fmla="*/ 146744 h 1629701"/>
                  <a:gd name="connsiteX331" fmla="*/ 519435 w 1146981"/>
                  <a:gd name="connsiteY331" fmla="*/ 108130 h 1629701"/>
                  <a:gd name="connsiteX332" fmla="*/ 519435 w 1146981"/>
                  <a:gd name="connsiteY332" fmla="*/ 96544 h 1629701"/>
                  <a:gd name="connsiteX333" fmla="*/ 511705 w 1146981"/>
                  <a:gd name="connsiteY333" fmla="*/ 57930 h 1629701"/>
                  <a:gd name="connsiteX334" fmla="*/ 511705 w 1146981"/>
                  <a:gd name="connsiteY334" fmla="*/ 55993 h 1629701"/>
                  <a:gd name="connsiteX335" fmla="*/ 513642 w 1146981"/>
                  <a:gd name="connsiteY335" fmla="*/ 52137 h 1629701"/>
                  <a:gd name="connsiteX336" fmla="*/ 515560 w 1146981"/>
                  <a:gd name="connsiteY336" fmla="*/ 50200 h 1629701"/>
                  <a:gd name="connsiteX337" fmla="*/ 519435 w 1146981"/>
                  <a:gd name="connsiteY337" fmla="*/ 44407 h 1629701"/>
                  <a:gd name="connsiteX338" fmla="*/ 540670 w 1146981"/>
                  <a:gd name="connsiteY338" fmla="*/ 25110 h 1629701"/>
                  <a:gd name="connsiteX339" fmla="*/ 544525 w 1146981"/>
                  <a:gd name="connsiteY339" fmla="*/ 23172 h 1629701"/>
                  <a:gd name="connsiteX340" fmla="*/ 548400 w 1146981"/>
                  <a:gd name="connsiteY340" fmla="*/ 21235 h 1629701"/>
                  <a:gd name="connsiteX341" fmla="*/ 552256 w 1146981"/>
                  <a:gd name="connsiteY341" fmla="*/ 19317 h 1629701"/>
                  <a:gd name="connsiteX342" fmla="*/ 556111 w 1146981"/>
                  <a:gd name="connsiteY342" fmla="*/ 15461 h 1629701"/>
                  <a:gd name="connsiteX343" fmla="*/ 558049 w 1146981"/>
                  <a:gd name="connsiteY343" fmla="*/ 15461 h 1629701"/>
                  <a:gd name="connsiteX344" fmla="*/ 583139 w 1146981"/>
                  <a:gd name="connsiteY344" fmla="*/ 0 h 1629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</a:cxnLst>
                <a:rect l="l" t="t" r="r" b="b"/>
                <a:pathLst>
                  <a:path w="1146981" h="1629701">
                    <a:moveTo>
                      <a:pt x="583139" y="0"/>
                    </a:moveTo>
                    <a:lnTo>
                      <a:pt x="614042" y="9649"/>
                    </a:lnTo>
                    <a:lnTo>
                      <a:pt x="619835" y="11586"/>
                    </a:lnTo>
                    <a:lnTo>
                      <a:pt x="637214" y="28965"/>
                    </a:lnTo>
                    <a:lnTo>
                      <a:pt x="639152" y="32821"/>
                    </a:lnTo>
                    <a:lnTo>
                      <a:pt x="641069" y="38614"/>
                    </a:lnTo>
                    <a:lnTo>
                      <a:pt x="646863" y="65661"/>
                    </a:lnTo>
                    <a:lnTo>
                      <a:pt x="648800" y="71454"/>
                    </a:lnTo>
                    <a:lnTo>
                      <a:pt x="654593" y="98482"/>
                    </a:lnTo>
                    <a:lnTo>
                      <a:pt x="652655" y="104275"/>
                    </a:lnTo>
                    <a:lnTo>
                      <a:pt x="627565" y="131302"/>
                    </a:lnTo>
                    <a:lnTo>
                      <a:pt x="625628" y="137095"/>
                    </a:lnTo>
                    <a:lnTo>
                      <a:pt x="623690" y="142888"/>
                    </a:lnTo>
                    <a:lnTo>
                      <a:pt x="614042" y="154474"/>
                    </a:lnTo>
                    <a:lnTo>
                      <a:pt x="590870" y="156412"/>
                    </a:lnTo>
                    <a:lnTo>
                      <a:pt x="583139" y="158330"/>
                    </a:lnTo>
                    <a:lnTo>
                      <a:pt x="569635" y="167998"/>
                    </a:lnTo>
                    <a:lnTo>
                      <a:pt x="567698" y="173791"/>
                    </a:lnTo>
                    <a:lnTo>
                      <a:pt x="567698" y="179584"/>
                    </a:lnTo>
                    <a:lnTo>
                      <a:pt x="587014" y="196963"/>
                    </a:lnTo>
                    <a:lnTo>
                      <a:pt x="594725" y="196963"/>
                    </a:lnTo>
                    <a:lnTo>
                      <a:pt x="600518" y="198881"/>
                    </a:lnTo>
                    <a:lnTo>
                      <a:pt x="633358" y="214342"/>
                    </a:lnTo>
                    <a:lnTo>
                      <a:pt x="637214" y="220135"/>
                    </a:lnTo>
                    <a:lnTo>
                      <a:pt x="641069" y="231721"/>
                    </a:lnTo>
                    <a:lnTo>
                      <a:pt x="641069" y="245225"/>
                    </a:lnTo>
                    <a:lnTo>
                      <a:pt x="648800" y="262604"/>
                    </a:lnTo>
                    <a:lnTo>
                      <a:pt x="660386" y="287714"/>
                    </a:lnTo>
                    <a:lnTo>
                      <a:pt x="662324" y="293507"/>
                    </a:lnTo>
                    <a:lnTo>
                      <a:pt x="666179" y="320535"/>
                    </a:lnTo>
                    <a:lnTo>
                      <a:pt x="668117" y="326328"/>
                    </a:lnTo>
                    <a:lnTo>
                      <a:pt x="702875" y="328265"/>
                    </a:lnTo>
                    <a:lnTo>
                      <a:pt x="708648" y="326328"/>
                    </a:lnTo>
                    <a:lnTo>
                      <a:pt x="731821" y="326328"/>
                    </a:lnTo>
                    <a:lnTo>
                      <a:pt x="743407" y="335976"/>
                    </a:lnTo>
                    <a:lnTo>
                      <a:pt x="743407" y="343707"/>
                    </a:lnTo>
                    <a:lnTo>
                      <a:pt x="751137" y="364941"/>
                    </a:lnTo>
                    <a:lnTo>
                      <a:pt x="756930" y="366879"/>
                    </a:lnTo>
                    <a:lnTo>
                      <a:pt x="764661" y="366879"/>
                    </a:lnTo>
                    <a:lnTo>
                      <a:pt x="789751" y="372672"/>
                    </a:lnTo>
                    <a:lnTo>
                      <a:pt x="793626" y="376527"/>
                    </a:lnTo>
                    <a:lnTo>
                      <a:pt x="812923" y="388114"/>
                    </a:lnTo>
                    <a:lnTo>
                      <a:pt x="816778" y="391989"/>
                    </a:lnTo>
                    <a:lnTo>
                      <a:pt x="832240" y="397782"/>
                    </a:lnTo>
                    <a:lnTo>
                      <a:pt x="845744" y="397782"/>
                    </a:lnTo>
                    <a:lnTo>
                      <a:pt x="870853" y="424809"/>
                    </a:lnTo>
                    <a:lnTo>
                      <a:pt x="866998" y="440251"/>
                    </a:lnTo>
                    <a:lnTo>
                      <a:pt x="872791" y="478865"/>
                    </a:lnTo>
                    <a:lnTo>
                      <a:pt x="874709" y="484657"/>
                    </a:lnTo>
                    <a:lnTo>
                      <a:pt x="894025" y="513623"/>
                    </a:lnTo>
                    <a:lnTo>
                      <a:pt x="899818" y="515560"/>
                    </a:lnTo>
                    <a:lnTo>
                      <a:pt x="907549" y="519416"/>
                    </a:lnTo>
                    <a:lnTo>
                      <a:pt x="953893" y="527146"/>
                    </a:lnTo>
                    <a:lnTo>
                      <a:pt x="961604" y="527146"/>
                    </a:lnTo>
                    <a:lnTo>
                      <a:pt x="994425" y="552236"/>
                    </a:lnTo>
                    <a:lnTo>
                      <a:pt x="996362" y="559967"/>
                    </a:lnTo>
                    <a:lnTo>
                      <a:pt x="1002155" y="586995"/>
                    </a:lnTo>
                    <a:lnTo>
                      <a:pt x="1007948" y="594725"/>
                    </a:lnTo>
                    <a:lnTo>
                      <a:pt x="1011804" y="598581"/>
                    </a:lnTo>
                    <a:lnTo>
                      <a:pt x="1044644" y="606311"/>
                    </a:lnTo>
                    <a:lnTo>
                      <a:pt x="1054293" y="606311"/>
                    </a:lnTo>
                    <a:lnTo>
                      <a:pt x="1063941" y="608249"/>
                    </a:lnTo>
                    <a:lnTo>
                      <a:pt x="1083258" y="619835"/>
                    </a:lnTo>
                    <a:lnTo>
                      <a:pt x="1092906" y="627546"/>
                    </a:lnTo>
                    <a:lnTo>
                      <a:pt x="1123809" y="646862"/>
                    </a:lnTo>
                    <a:lnTo>
                      <a:pt x="1131520" y="648800"/>
                    </a:lnTo>
                    <a:lnTo>
                      <a:pt x="1146981" y="656511"/>
                    </a:lnTo>
                    <a:lnTo>
                      <a:pt x="1069734" y="718297"/>
                    </a:lnTo>
                    <a:lnTo>
                      <a:pt x="1065879" y="720234"/>
                    </a:lnTo>
                    <a:lnTo>
                      <a:pt x="1062023" y="724090"/>
                    </a:lnTo>
                    <a:lnTo>
                      <a:pt x="1000237" y="745344"/>
                    </a:lnTo>
                    <a:lnTo>
                      <a:pt x="998300" y="747262"/>
                    </a:lnTo>
                    <a:lnTo>
                      <a:pt x="996362" y="751137"/>
                    </a:lnTo>
                    <a:lnTo>
                      <a:pt x="992507" y="754993"/>
                    </a:lnTo>
                    <a:lnTo>
                      <a:pt x="977046" y="774309"/>
                    </a:lnTo>
                    <a:lnTo>
                      <a:pt x="973190" y="776227"/>
                    </a:lnTo>
                    <a:lnTo>
                      <a:pt x="944225" y="774309"/>
                    </a:lnTo>
                    <a:lnTo>
                      <a:pt x="942307" y="776227"/>
                    </a:lnTo>
                    <a:lnTo>
                      <a:pt x="938432" y="778165"/>
                    </a:lnTo>
                    <a:lnTo>
                      <a:pt x="936514" y="783958"/>
                    </a:lnTo>
                    <a:lnTo>
                      <a:pt x="917198" y="810985"/>
                    </a:lnTo>
                    <a:lnTo>
                      <a:pt x="913342" y="812923"/>
                    </a:lnTo>
                    <a:lnTo>
                      <a:pt x="890170" y="816778"/>
                    </a:lnTo>
                    <a:lnTo>
                      <a:pt x="886295" y="820634"/>
                    </a:lnTo>
                    <a:lnTo>
                      <a:pt x="876646" y="834157"/>
                    </a:lnTo>
                    <a:lnTo>
                      <a:pt x="872791" y="838013"/>
                    </a:lnTo>
                    <a:lnTo>
                      <a:pt x="868916" y="839950"/>
                    </a:lnTo>
                    <a:lnTo>
                      <a:pt x="855412" y="830302"/>
                    </a:lnTo>
                    <a:lnTo>
                      <a:pt x="853474" y="828364"/>
                    </a:lnTo>
                    <a:lnTo>
                      <a:pt x="851556" y="826446"/>
                    </a:lnTo>
                    <a:lnTo>
                      <a:pt x="818716" y="828364"/>
                    </a:lnTo>
                    <a:lnTo>
                      <a:pt x="814860" y="832239"/>
                    </a:lnTo>
                    <a:lnTo>
                      <a:pt x="812923" y="836095"/>
                    </a:lnTo>
                    <a:lnTo>
                      <a:pt x="801337" y="855412"/>
                    </a:lnTo>
                    <a:lnTo>
                      <a:pt x="797481" y="857329"/>
                    </a:lnTo>
                    <a:lnTo>
                      <a:pt x="791688" y="859267"/>
                    </a:lnTo>
                    <a:lnTo>
                      <a:pt x="774309" y="861185"/>
                    </a:lnTo>
                    <a:lnTo>
                      <a:pt x="770454" y="865060"/>
                    </a:lnTo>
                    <a:lnTo>
                      <a:pt x="756930" y="882439"/>
                    </a:lnTo>
                    <a:lnTo>
                      <a:pt x="754992" y="886295"/>
                    </a:lnTo>
                    <a:lnTo>
                      <a:pt x="749200" y="903674"/>
                    </a:lnTo>
                    <a:lnTo>
                      <a:pt x="747282" y="905611"/>
                    </a:lnTo>
                    <a:lnTo>
                      <a:pt x="745344" y="909467"/>
                    </a:lnTo>
                    <a:lnTo>
                      <a:pt x="735696" y="924908"/>
                    </a:lnTo>
                    <a:lnTo>
                      <a:pt x="727965" y="936494"/>
                    </a:lnTo>
                    <a:lnTo>
                      <a:pt x="724109" y="938432"/>
                    </a:lnTo>
                    <a:lnTo>
                      <a:pt x="710586" y="955811"/>
                    </a:lnTo>
                    <a:lnTo>
                      <a:pt x="702875" y="965460"/>
                    </a:lnTo>
                    <a:lnTo>
                      <a:pt x="702875" y="967397"/>
                    </a:lnTo>
                    <a:lnTo>
                      <a:pt x="704793" y="973190"/>
                    </a:lnTo>
                    <a:lnTo>
                      <a:pt x="704793" y="984776"/>
                    </a:lnTo>
                    <a:lnTo>
                      <a:pt x="708648" y="1017597"/>
                    </a:lnTo>
                    <a:lnTo>
                      <a:pt x="708648" y="1023390"/>
                    </a:lnTo>
                    <a:lnTo>
                      <a:pt x="706730" y="1029183"/>
                    </a:lnTo>
                    <a:lnTo>
                      <a:pt x="706730" y="1044624"/>
                    </a:lnTo>
                    <a:lnTo>
                      <a:pt x="714461" y="1094844"/>
                    </a:lnTo>
                    <a:lnTo>
                      <a:pt x="718316" y="1102555"/>
                    </a:lnTo>
                    <a:lnTo>
                      <a:pt x="722172" y="1114141"/>
                    </a:lnTo>
                    <a:lnTo>
                      <a:pt x="724109" y="1117996"/>
                    </a:lnTo>
                    <a:lnTo>
                      <a:pt x="706730" y="1179802"/>
                    </a:lnTo>
                    <a:lnTo>
                      <a:pt x="704793" y="1187513"/>
                    </a:lnTo>
                    <a:lnTo>
                      <a:pt x="702875" y="1193306"/>
                    </a:lnTo>
                    <a:lnTo>
                      <a:pt x="699000" y="1199099"/>
                    </a:lnTo>
                    <a:lnTo>
                      <a:pt x="699000" y="1201036"/>
                    </a:lnTo>
                    <a:lnTo>
                      <a:pt x="702875" y="1241588"/>
                    </a:lnTo>
                    <a:lnTo>
                      <a:pt x="704793" y="1247381"/>
                    </a:lnTo>
                    <a:lnTo>
                      <a:pt x="706730" y="1249318"/>
                    </a:lnTo>
                    <a:lnTo>
                      <a:pt x="710586" y="1251236"/>
                    </a:lnTo>
                    <a:lnTo>
                      <a:pt x="726027" y="1282139"/>
                    </a:lnTo>
                    <a:lnTo>
                      <a:pt x="727965" y="1287932"/>
                    </a:lnTo>
                    <a:lnTo>
                      <a:pt x="727965" y="1332339"/>
                    </a:lnTo>
                    <a:lnTo>
                      <a:pt x="724109" y="1330401"/>
                    </a:lnTo>
                    <a:lnTo>
                      <a:pt x="710586" y="1324608"/>
                    </a:lnTo>
                    <a:lnTo>
                      <a:pt x="689351" y="1314959"/>
                    </a:lnTo>
                    <a:lnTo>
                      <a:pt x="671972" y="1307229"/>
                    </a:lnTo>
                    <a:lnTo>
                      <a:pt x="668117" y="1305311"/>
                    </a:lnTo>
                    <a:lnTo>
                      <a:pt x="666179" y="1301436"/>
                    </a:lnTo>
                    <a:lnTo>
                      <a:pt x="664242" y="1299518"/>
                    </a:lnTo>
                    <a:lnTo>
                      <a:pt x="629483" y="1262822"/>
                    </a:lnTo>
                    <a:lnTo>
                      <a:pt x="623690" y="1258967"/>
                    </a:lnTo>
                    <a:lnTo>
                      <a:pt x="615979" y="1251236"/>
                    </a:lnTo>
                    <a:lnTo>
                      <a:pt x="608249" y="1239650"/>
                    </a:lnTo>
                    <a:lnTo>
                      <a:pt x="606311" y="1235795"/>
                    </a:lnTo>
                    <a:lnTo>
                      <a:pt x="602456" y="1220353"/>
                    </a:lnTo>
                    <a:lnTo>
                      <a:pt x="600518" y="1214560"/>
                    </a:lnTo>
                    <a:lnTo>
                      <a:pt x="600518" y="1210685"/>
                    </a:lnTo>
                    <a:lnTo>
                      <a:pt x="598600" y="1206829"/>
                    </a:lnTo>
                    <a:lnTo>
                      <a:pt x="575428" y="1191388"/>
                    </a:lnTo>
                    <a:lnTo>
                      <a:pt x="571553" y="1191388"/>
                    </a:lnTo>
                    <a:lnTo>
                      <a:pt x="538732" y="1199099"/>
                    </a:lnTo>
                    <a:lnTo>
                      <a:pt x="534877" y="1199099"/>
                    </a:lnTo>
                    <a:lnTo>
                      <a:pt x="527146" y="1202974"/>
                    </a:lnTo>
                    <a:lnTo>
                      <a:pt x="484677" y="1202974"/>
                    </a:lnTo>
                    <a:lnTo>
                      <a:pt x="447981" y="1197181"/>
                    </a:lnTo>
                    <a:lnTo>
                      <a:pt x="411286" y="1193306"/>
                    </a:lnTo>
                    <a:lnTo>
                      <a:pt x="409368" y="1195243"/>
                    </a:lnTo>
                    <a:lnTo>
                      <a:pt x="403575" y="1201036"/>
                    </a:lnTo>
                    <a:lnTo>
                      <a:pt x="401637" y="1204892"/>
                    </a:lnTo>
                    <a:lnTo>
                      <a:pt x="409368" y="1253174"/>
                    </a:lnTo>
                    <a:lnTo>
                      <a:pt x="411286" y="1257029"/>
                    </a:lnTo>
                    <a:lnTo>
                      <a:pt x="413223" y="1262822"/>
                    </a:lnTo>
                    <a:lnTo>
                      <a:pt x="395844" y="1332339"/>
                    </a:lnTo>
                    <a:lnTo>
                      <a:pt x="393907" y="1336194"/>
                    </a:lnTo>
                    <a:lnTo>
                      <a:pt x="390051" y="1343925"/>
                    </a:lnTo>
                    <a:lnTo>
                      <a:pt x="366879" y="1392187"/>
                    </a:lnTo>
                    <a:lnTo>
                      <a:pt x="361086" y="1403773"/>
                    </a:lnTo>
                    <a:lnTo>
                      <a:pt x="357231" y="1407648"/>
                    </a:lnTo>
                    <a:lnTo>
                      <a:pt x="334058" y="1450117"/>
                    </a:lnTo>
                    <a:lnTo>
                      <a:pt x="332121" y="1453992"/>
                    </a:lnTo>
                    <a:lnTo>
                      <a:pt x="326328" y="1459785"/>
                    </a:lnTo>
                    <a:lnTo>
                      <a:pt x="307031" y="1486813"/>
                    </a:lnTo>
                    <a:lnTo>
                      <a:pt x="305093" y="1490668"/>
                    </a:lnTo>
                    <a:lnTo>
                      <a:pt x="303156" y="1492606"/>
                    </a:lnTo>
                    <a:lnTo>
                      <a:pt x="293507" y="1502254"/>
                    </a:lnTo>
                    <a:lnTo>
                      <a:pt x="258749" y="1531219"/>
                    </a:lnTo>
                    <a:lnTo>
                      <a:pt x="220135" y="1593005"/>
                    </a:lnTo>
                    <a:lnTo>
                      <a:pt x="218198" y="1594943"/>
                    </a:lnTo>
                    <a:lnTo>
                      <a:pt x="216280" y="1600736"/>
                    </a:lnTo>
                    <a:lnTo>
                      <a:pt x="214342" y="1604591"/>
                    </a:lnTo>
                    <a:lnTo>
                      <a:pt x="204694" y="1621970"/>
                    </a:lnTo>
                    <a:lnTo>
                      <a:pt x="198901" y="1627764"/>
                    </a:lnTo>
                    <a:lnTo>
                      <a:pt x="195025" y="1629701"/>
                    </a:lnTo>
                    <a:lnTo>
                      <a:pt x="185377" y="1612322"/>
                    </a:lnTo>
                    <a:lnTo>
                      <a:pt x="175728" y="1594943"/>
                    </a:lnTo>
                    <a:lnTo>
                      <a:pt x="171853" y="1591087"/>
                    </a:lnTo>
                    <a:lnTo>
                      <a:pt x="167998" y="1589150"/>
                    </a:lnTo>
                    <a:lnTo>
                      <a:pt x="140970" y="1569833"/>
                    </a:lnTo>
                    <a:lnTo>
                      <a:pt x="139033" y="1567915"/>
                    </a:lnTo>
                    <a:lnTo>
                      <a:pt x="137095" y="1564060"/>
                    </a:lnTo>
                    <a:lnTo>
                      <a:pt x="133240" y="1560185"/>
                    </a:lnTo>
                    <a:lnTo>
                      <a:pt x="125509" y="1511922"/>
                    </a:lnTo>
                    <a:lnTo>
                      <a:pt x="129384" y="1508047"/>
                    </a:lnTo>
                    <a:lnTo>
                      <a:pt x="131322" y="1504192"/>
                    </a:lnTo>
                    <a:lnTo>
                      <a:pt x="137095" y="1498399"/>
                    </a:lnTo>
                    <a:lnTo>
                      <a:pt x="139033" y="1496461"/>
                    </a:lnTo>
                    <a:lnTo>
                      <a:pt x="142908" y="1494543"/>
                    </a:lnTo>
                    <a:lnTo>
                      <a:pt x="154474" y="1477164"/>
                    </a:lnTo>
                    <a:lnTo>
                      <a:pt x="154474" y="1475227"/>
                    </a:lnTo>
                    <a:lnTo>
                      <a:pt x="148681" y="1448199"/>
                    </a:lnTo>
                    <a:lnTo>
                      <a:pt x="146763" y="1442406"/>
                    </a:lnTo>
                    <a:lnTo>
                      <a:pt x="146763" y="1438531"/>
                    </a:lnTo>
                    <a:lnTo>
                      <a:pt x="144826" y="1434676"/>
                    </a:lnTo>
                    <a:lnTo>
                      <a:pt x="135177" y="1419234"/>
                    </a:lnTo>
                    <a:lnTo>
                      <a:pt x="135177" y="1397999"/>
                    </a:lnTo>
                    <a:lnTo>
                      <a:pt x="121654" y="1372890"/>
                    </a:lnTo>
                    <a:lnTo>
                      <a:pt x="106212" y="1347780"/>
                    </a:lnTo>
                    <a:lnTo>
                      <a:pt x="102357" y="1343925"/>
                    </a:lnTo>
                    <a:lnTo>
                      <a:pt x="90771" y="1299518"/>
                    </a:lnTo>
                    <a:lnTo>
                      <a:pt x="90771" y="1295643"/>
                    </a:lnTo>
                    <a:lnTo>
                      <a:pt x="104275" y="1260904"/>
                    </a:lnTo>
                    <a:lnTo>
                      <a:pt x="106212" y="1257029"/>
                    </a:lnTo>
                    <a:lnTo>
                      <a:pt x="110068" y="1251236"/>
                    </a:lnTo>
                    <a:lnTo>
                      <a:pt x="135177" y="1220353"/>
                    </a:lnTo>
                    <a:lnTo>
                      <a:pt x="139033" y="1216478"/>
                    </a:lnTo>
                    <a:lnTo>
                      <a:pt x="154474" y="1179802"/>
                    </a:lnTo>
                    <a:lnTo>
                      <a:pt x="158349" y="1164341"/>
                    </a:lnTo>
                    <a:lnTo>
                      <a:pt x="164142" y="1154692"/>
                    </a:lnTo>
                    <a:lnTo>
                      <a:pt x="171853" y="1135375"/>
                    </a:lnTo>
                    <a:lnTo>
                      <a:pt x="189233" y="1112223"/>
                    </a:lnTo>
                    <a:lnTo>
                      <a:pt x="195025" y="1108348"/>
                    </a:lnTo>
                    <a:lnTo>
                      <a:pt x="229784" y="1085176"/>
                    </a:lnTo>
                    <a:lnTo>
                      <a:pt x="241370" y="1079383"/>
                    </a:lnTo>
                    <a:lnTo>
                      <a:pt x="243307" y="1077465"/>
                    </a:lnTo>
                    <a:lnTo>
                      <a:pt x="260686" y="1065879"/>
                    </a:lnTo>
                    <a:lnTo>
                      <a:pt x="262624" y="1062004"/>
                    </a:lnTo>
                    <a:lnTo>
                      <a:pt x="254893" y="1034976"/>
                    </a:lnTo>
                    <a:lnTo>
                      <a:pt x="252956" y="1029183"/>
                    </a:lnTo>
                    <a:lnTo>
                      <a:pt x="251038" y="1025327"/>
                    </a:lnTo>
                    <a:lnTo>
                      <a:pt x="249100" y="1023390"/>
                    </a:lnTo>
                    <a:lnTo>
                      <a:pt x="220135" y="1019534"/>
                    </a:lnTo>
                    <a:lnTo>
                      <a:pt x="216280" y="1013741"/>
                    </a:lnTo>
                    <a:lnTo>
                      <a:pt x="216280" y="1011804"/>
                    </a:lnTo>
                    <a:lnTo>
                      <a:pt x="212405" y="1004073"/>
                    </a:lnTo>
                    <a:lnTo>
                      <a:pt x="212405" y="1002155"/>
                    </a:lnTo>
                    <a:lnTo>
                      <a:pt x="202756" y="984776"/>
                    </a:lnTo>
                    <a:lnTo>
                      <a:pt x="195025" y="959667"/>
                    </a:lnTo>
                    <a:lnTo>
                      <a:pt x="193108" y="957729"/>
                    </a:lnTo>
                    <a:lnTo>
                      <a:pt x="158349" y="919115"/>
                    </a:lnTo>
                    <a:lnTo>
                      <a:pt x="150619" y="915260"/>
                    </a:lnTo>
                    <a:lnTo>
                      <a:pt x="131322" y="915260"/>
                    </a:lnTo>
                    <a:lnTo>
                      <a:pt x="125509" y="917197"/>
                    </a:lnTo>
                    <a:lnTo>
                      <a:pt x="119736" y="919115"/>
                    </a:lnTo>
                    <a:lnTo>
                      <a:pt x="115861" y="919115"/>
                    </a:lnTo>
                    <a:lnTo>
                      <a:pt x="112005" y="921053"/>
                    </a:lnTo>
                    <a:lnTo>
                      <a:pt x="108130" y="922990"/>
                    </a:lnTo>
                    <a:lnTo>
                      <a:pt x="67598" y="942287"/>
                    </a:lnTo>
                    <a:lnTo>
                      <a:pt x="61805" y="944225"/>
                    </a:lnTo>
                    <a:lnTo>
                      <a:pt x="57930" y="944225"/>
                    </a:lnTo>
                    <a:lnTo>
                      <a:pt x="52137" y="942287"/>
                    </a:lnTo>
                    <a:lnTo>
                      <a:pt x="28965" y="928783"/>
                    </a:lnTo>
                    <a:lnTo>
                      <a:pt x="25110" y="924908"/>
                    </a:lnTo>
                    <a:lnTo>
                      <a:pt x="21254" y="922990"/>
                    </a:lnTo>
                    <a:lnTo>
                      <a:pt x="15461" y="922990"/>
                    </a:lnTo>
                    <a:lnTo>
                      <a:pt x="1938" y="901736"/>
                    </a:lnTo>
                    <a:lnTo>
                      <a:pt x="0" y="897881"/>
                    </a:lnTo>
                    <a:lnTo>
                      <a:pt x="0" y="890150"/>
                    </a:lnTo>
                    <a:lnTo>
                      <a:pt x="19317" y="872771"/>
                    </a:lnTo>
                    <a:lnTo>
                      <a:pt x="23192" y="868916"/>
                    </a:lnTo>
                    <a:lnTo>
                      <a:pt x="28965" y="866978"/>
                    </a:lnTo>
                    <a:lnTo>
                      <a:pt x="30903" y="865060"/>
                    </a:lnTo>
                    <a:lnTo>
                      <a:pt x="61805" y="855412"/>
                    </a:lnTo>
                    <a:lnTo>
                      <a:pt x="65661" y="855412"/>
                    </a:lnTo>
                    <a:lnTo>
                      <a:pt x="98482" y="839950"/>
                    </a:lnTo>
                    <a:lnTo>
                      <a:pt x="113943" y="834157"/>
                    </a:lnTo>
                    <a:lnTo>
                      <a:pt x="117798" y="832239"/>
                    </a:lnTo>
                    <a:lnTo>
                      <a:pt x="123591" y="830302"/>
                    </a:lnTo>
                    <a:lnTo>
                      <a:pt x="137095" y="828364"/>
                    </a:lnTo>
                    <a:lnTo>
                      <a:pt x="140970" y="828364"/>
                    </a:lnTo>
                    <a:lnTo>
                      <a:pt x="164142" y="814860"/>
                    </a:lnTo>
                    <a:lnTo>
                      <a:pt x="169935" y="809067"/>
                    </a:lnTo>
                    <a:lnTo>
                      <a:pt x="187315" y="789751"/>
                    </a:lnTo>
                    <a:lnTo>
                      <a:pt x="189233" y="785895"/>
                    </a:lnTo>
                    <a:lnTo>
                      <a:pt x="189233" y="782020"/>
                    </a:lnTo>
                    <a:lnTo>
                      <a:pt x="191170" y="778165"/>
                    </a:lnTo>
                    <a:lnTo>
                      <a:pt x="191170" y="774309"/>
                    </a:lnTo>
                    <a:lnTo>
                      <a:pt x="202756" y="749199"/>
                    </a:lnTo>
                    <a:lnTo>
                      <a:pt x="202756" y="741469"/>
                    </a:lnTo>
                    <a:lnTo>
                      <a:pt x="218198" y="720234"/>
                    </a:lnTo>
                    <a:lnTo>
                      <a:pt x="220135" y="718297"/>
                    </a:lnTo>
                    <a:lnTo>
                      <a:pt x="222073" y="714441"/>
                    </a:lnTo>
                    <a:lnTo>
                      <a:pt x="220135" y="681621"/>
                    </a:lnTo>
                    <a:lnTo>
                      <a:pt x="225928" y="658448"/>
                    </a:lnTo>
                    <a:lnTo>
                      <a:pt x="218198" y="648800"/>
                    </a:lnTo>
                    <a:lnTo>
                      <a:pt x="214342" y="637214"/>
                    </a:lnTo>
                    <a:lnTo>
                      <a:pt x="210487" y="625628"/>
                    </a:lnTo>
                    <a:lnTo>
                      <a:pt x="208549" y="559967"/>
                    </a:lnTo>
                    <a:lnTo>
                      <a:pt x="210487" y="554174"/>
                    </a:lnTo>
                    <a:lnTo>
                      <a:pt x="223991" y="525209"/>
                    </a:lnTo>
                    <a:lnTo>
                      <a:pt x="227866" y="519416"/>
                    </a:lnTo>
                    <a:lnTo>
                      <a:pt x="229784" y="513623"/>
                    </a:lnTo>
                    <a:lnTo>
                      <a:pt x="239452" y="488533"/>
                    </a:lnTo>
                    <a:lnTo>
                      <a:pt x="235577" y="484657"/>
                    </a:lnTo>
                    <a:lnTo>
                      <a:pt x="233659" y="480802"/>
                    </a:lnTo>
                    <a:lnTo>
                      <a:pt x="231721" y="476947"/>
                    </a:lnTo>
                    <a:lnTo>
                      <a:pt x="231721" y="451837"/>
                    </a:lnTo>
                    <a:lnTo>
                      <a:pt x="233659" y="449919"/>
                    </a:lnTo>
                    <a:lnTo>
                      <a:pt x="280003" y="451837"/>
                    </a:lnTo>
                    <a:lnTo>
                      <a:pt x="283859" y="455692"/>
                    </a:lnTo>
                    <a:lnTo>
                      <a:pt x="289652" y="457630"/>
                    </a:lnTo>
                    <a:lnTo>
                      <a:pt x="316679" y="461485"/>
                    </a:lnTo>
                    <a:lnTo>
                      <a:pt x="326328" y="440251"/>
                    </a:lnTo>
                    <a:lnTo>
                      <a:pt x="330203" y="440251"/>
                    </a:lnTo>
                    <a:lnTo>
                      <a:pt x="366879" y="428665"/>
                    </a:lnTo>
                    <a:lnTo>
                      <a:pt x="366879" y="422872"/>
                    </a:lnTo>
                    <a:lnTo>
                      <a:pt x="364961" y="419016"/>
                    </a:lnTo>
                    <a:lnTo>
                      <a:pt x="374610" y="390051"/>
                    </a:lnTo>
                    <a:lnTo>
                      <a:pt x="376547" y="388114"/>
                    </a:lnTo>
                    <a:lnTo>
                      <a:pt x="382340" y="382320"/>
                    </a:lnTo>
                    <a:lnTo>
                      <a:pt x="397782" y="364941"/>
                    </a:lnTo>
                    <a:lnTo>
                      <a:pt x="399719" y="363023"/>
                    </a:lnTo>
                    <a:lnTo>
                      <a:pt x="399719" y="357230"/>
                    </a:lnTo>
                    <a:lnTo>
                      <a:pt x="405493" y="337914"/>
                    </a:lnTo>
                    <a:lnTo>
                      <a:pt x="405493" y="318597"/>
                    </a:lnTo>
                    <a:lnTo>
                      <a:pt x="409368" y="312804"/>
                    </a:lnTo>
                    <a:lnTo>
                      <a:pt x="426747" y="274190"/>
                    </a:lnTo>
                    <a:lnTo>
                      <a:pt x="426747" y="262604"/>
                    </a:lnTo>
                    <a:lnTo>
                      <a:pt x="428685" y="258749"/>
                    </a:lnTo>
                    <a:lnTo>
                      <a:pt x="426747" y="251018"/>
                    </a:lnTo>
                    <a:lnTo>
                      <a:pt x="426747" y="243307"/>
                    </a:lnTo>
                    <a:lnTo>
                      <a:pt x="428685" y="227846"/>
                    </a:lnTo>
                    <a:lnTo>
                      <a:pt x="430602" y="223991"/>
                    </a:lnTo>
                    <a:lnTo>
                      <a:pt x="440251" y="216260"/>
                    </a:lnTo>
                    <a:lnTo>
                      <a:pt x="442188" y="214342"/>
                    </a:lnTo>
                    <a:lnTo>
                      <a:pt x="459567" y="204674"/>
                    </a:lnTo>
                    <a:lnTo>
                      <a:pt x="463423" y="202756"/>
                    </a:lnTo>
                    <a:lnTo>
                      <a:pt x="490470" y="187295"/>
                    </a:lnTo>
                    <a:lnTo>
                      <a:pt x="494326" y="181502"/>
                    </a:lnTo>
                    <a:lnTo>
                      <a:pt x="498181" y="177646"/>
                    </a:lnTo>
                    <a:lnTo>
                      <a:pt x="515560" y="154474"/>
                    </a:lnTo>
                    <a:lnTo>
                      <a:pt x="515560" y="150619"/>
                    </a:lnTo>
                    <a:lnTo>
                      <a:pt x="517498" y="146744"/>
                    </a:lnTo>
                    <a:lnTo>
                      <a:pt x="519435" y="108130"/>
                    </a:lnTo>
                    <a:lnTo>
                      <a:pt x="519435" y="96544"/>
                    </a:lnTo>
                    <a:lnTo>
                      <a:pt x="511705" y="57930"/>
                    </a:lnTo>
                    <a:lnTo>
                      <a:pt x="511705" y="55993"/>
                    </a:lnTo>
                    <a:lnTo>
                      <a:pt x="513642" y="52137"/>
                    </a:lnTo>
                    <a:lnTo>
                      <a:pt x="515560" y="50200"/>
                    </a:lnTo>
                    <a:lnTo>
                      <a:pt x="519435" y="44407"/>
                    </a:lnTo>
                    <a:lnTo>
                      <a:pt x="540670" y="25110"/>
                    </a:lnTo>
                    <a:lnTo>
                      <a:pt x="544525" y="23172"/>
                    </a:lnTo>
                    <a:lnTo>
                      <a:pt x="548400" y="21235"/>
                    </a:lnTo>
                    <a:lnTo>
                      <a:pt x="552256" y="19317"/>
                    </a:lnTo>
                    <a:lnTo>
                      <a:pt x="556111" y="15461"/>
                    </a:lnTo>
                    <a:lnTo>
                      <a:pt x="558049" y="15461"/>
                    </a:lnTo>
                    <a:lnTo>
                      <a:pt x="583139" y="0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F8007A52-58BF-8915-3B6F-565950082EF6}"/>
                  </a:ext>
                </a:extLst>
              </p:cNvPr>
              <p:cNvSpPr/>
              <p:nvPr/>
            </p:nvSpPr>
            <p:spPr>
              <a:xfrm>
                <a:off x="1673718" y="1765592"/>
                <a:ext cx="967397" cy="915259"/>
              </a:xfrm>
              <a:custGeom>
                <a:avLst/>
                <a:gdLst>
                  <a:gd name="connsiteX0" fmla="*/ 803274 w 967397"/>
                  <a:gd name="connsiteY0" fmla="*/ 324410 h 915259"/>
                  <a:gd name="connsiteX1" fmla="*/ 770454 w 967397"/>
                  <a:gd name="connsiteY1" fmla="*/ 339851 h 915259"/>
                  <a:gd name="connsiteX2" fmla="*/ 766579 w 967397"/>
                  <a:gd name="connsiteY2" fmla="*/ 339851 h 915259"/>
                  <a:gd name="connsiteX3" fmla="*/ 735696 w 967397"/>
                  <a:gd name="connsiteY3" fmla="*/ 349500 h 915259"/>
                  <a:gd name="connsiteX4" fmla="*/ 733758 w 967397"/>
                  <a:gd name="connsiteY4" fmla="*/ 351437 h 915259"/>
                  <a:gd name="connsiteX5" fmla="*/ 727965 w 967397"/>
                  <a:gd name="connsiteY5" fmla="*/ 353375 h 915259"/>
                  <a:gd name="connsiteX6" fmla="*/ 724109 w 967397"/>
                  <a:gd name="connsiteY6" fmla="*/ 357230 h 915259"/>
                  <a:gd name="connsiteX7" fmla="*/ 704793 w 967397"/>
                  <a:gd name="connsiteY7" fmla="*/ 374609 h 915259"/>
                  <a:gd name="connsiteX8" fmla="*/ 704793 w 967397"/>
                  <a:gd name="connsiteY8" fmla="*/ 382321 h 915259"/>
                  <a:gd name="connsiteX9" fmla="*/ 706730 w 967397"/>
                  <a:gd name="connsiteY9" fmla="*/ 386196 h 915259"/>
                  <a:gd name="connsiteX10" fmla="*/ 720234 w 967397"/>
                  <a:gd name="connsiteY10" fmla="*/ 407430 h 915259"/>
                  <a:gd name="connsiteX11" fmla="*/ 726047 w 967397"/>
                  <a:gd name="connsiteY11" fmla="*/ 407430 h 915259"/>
                  <a:gd name="connsiteX12" fmla="*/ 729902 w 967397"/>
                  <a:gd name="connsiteY12" fmla="*/ 409368 h 915259"/>
                  <a:gd name="connsiteX13" fmla="*/ 733758 w 967397"/>
                  <a:gd name="connsiteY13" fmla="*/ 413223 h 915259"/>
                  <a:gd name="connsiteX14" fmla="*/ 756930 w 967397"/>
                  <a:gd name="connsiteY14" fmla="*/ 426747 h 915259"/>
                  <a:gd name="connsiteX15" fmla="*/ 762723 w 967397"/>
                  <a:gd name="connsiteY15" fmla="*/ 428665 h 915259"/>
                  <a:gd name="connsiteX16" fmla="*/ 766579 w 967397"/>
                  <a:gd name="connsiteY16" fmla="*/ 428665 h 915259"/>
                  <a:gd name="connsiteX17" fmla="*/ 772372 w 967397"/>
                  <a:gd name="connsiteY17" fmla="*/ 426747 h 915259"/>
                  <a:gd name="connsiteX18" fmla="*/ 812923 w 967397"/>
                  <a:gd name="connsiteY18" fmla="*/ 407430 h 915259"/>
                  <a:gd name="connsiteX19" fmla="*/ 816798 w 967397"/>
                  <a:gd name="connsiteY19" fmla="*/ 405493 h 915259"/>
                  <a:gd name="connsiteX20" fmla="*/ 820653 w 967397"/>
                  <a:gd name="connsiteY20" fmla="*/ 403575 h 915259"/>
                  <a:gd name="connsiteX21" fmla="*/ 824509 w 967397"/>
                  <a:gd name="connsiteY21" fmla="*/ 403575 h 915259"/>
                  <a:gd name="connsiteX22" fmla="*/ 830302 w 967397"/>
                  <a:gd name="connsiteY22" fmla="*/ 401637 h 915259"/>
                  <a:gd name="connsiteX23" fmla="*/ 836095 w 967397"/>
                  <a:gd name="connsiteY23" fmla="*/ 399719 h 915259"/>
                  <a:gd name="connsiteX24" fmla="*/ 855412 w 967397"/>
                  <a:gd name="connsiteY24" fmla="*/ 399719 h 915259"/>
                  <a:gd name="connsiteX25" fmla="*/ 863142 w 967397"/>
                  <a:gd name="connsiteY25" fmla="*/ 403575 h 915259"/>
                  <a:gd name="connsiteX26" fmla="*/ 897881 w 967397"/>
                  <a:gd name="connsiteY26" fmla="*/ 442188 h 915259"/>
                  <a:gd name="connsiteX27" fmla="*/ 899818 w 967397"/>
                  <a:gd name="connsiteY27" fmla="*/ 444126 h 915259"/>
                  <a:gd name="connsiteX28" fmla="*/ 907549 w 967397"/>
                  <a:gd name="connsiteY28" fmla="*/ 469216 h 915259"/>
                  <a:gd name="connsiteX29" fmla="*/ 917197 w 967397"/>
                  <a:gd name="connsiteY29" fmla="*/ 486595 h 915259"/>
                  <a:gd name="connsiteX30" fmla="*/ 917197 w 967397"/>
                  <a:gd name="connsiteY30" fmla="*/ 488533 h 915259"/>
                  <a:gd name="connsiteX31" fmla="*/ 921073 w 967397"/>
                  <a:gd name="connsiteY31" fmla="*/ 496263 h 915259"/>
                  <a:gd name="connsiteX32" fmla="*/ 921073 w 967397"/>
                  <a:gd name="connsiteY32" fmla="*/ 498181 h 915259"/>
                  <a:gd name="connsiteX33" fmla="*/ 924928 w 967397"/>
                  <a:gd name="connsiteY33" fmla="*/ 503974 h 915259"/>
                  <a:gd name="connsiteX34" fmla="*/ 953893 w 967397"/>
                  <a:gd name="connsiteY34" fmla="*/ 507849 h 915259"/>
                  <a:gd name="connsiteX35" fmla="*/ 955811 w 967397"/>
                  <a:gd name="connsiteY35" fmla="*/ 509767 h 915259"/>
                  <a:gd name="connsiteX36" fmla="*/ 957749 w 967397"/>
                  <a:gd name="connsiteY36" fmla="*/ 513642 h 915259"/>
                  <a:gd name="connsiteX37" fmla="*/ 959686 w 967397"/>
                  <a:gd name="connsiteY37" fmla="*/ 519435 h 915259"/>
                  <a:gd name="connsiteX38" fmla="*/ 967397 w 967397"/>
                  <a:gd name="connsiteY38" fmla="*/ 546463 h 915259"/>
                  <a:gd name="connsiteX39" fmla="*/ 965479 w 967397"/>
                  <a:gd name="connsiteY39" fmla="*/ 550318 h 915259"/>
                  <a:gd name="connsiteX40" fmla="*/ 948100 w 967397"/>
                  <a:gd name="connsiteY40" fmla="*/ 561904 h 915259"/>
                  <a:gd name="connsiteX41" fmla="*/ 946163 w 967397"/>
                  <a:gd name="connsiteY41" fmla="*/ 563842 h 915259"/>
                  <a:gd name="connsiteX42" fmla="*/ 934577 w 967397"/>
                  <a:gd name="connsiteY42" fmla="*/ 569635 h 915259"/>
                  <a:gd name="connsiteX43" fmla="*/ 899818 w 967397"/>
                  <a:gd name="connsiteY43" fmla="*/ 592807 h 915259"/>
                  <a:gd name="connsiteX44" fmla="*/ 894025 w 967397"/>
                  <a:gd name="connsiteY44" fmla="*/ 596663 h 915259"/>
                  <a:gd name="connsiteX45" fmla="*/ 876646 w 967397"/>
                  <a:gd name="connsiteY45" fmla="*/ 619835 h 915259"/>
                  <a:gd name="connsiteX46" fmla="*/ 868916 w 967397"/>
                  <a:gd name="connsiteY46" fmla="*/ 639152 h 915259"/>
                  <a:gd name="connsiteX47" fmla="*/ 863142 w 967397"/>
                  <a:gd name="connsiteY47" fmla="*/ 648800 h 915259"/>
                  <a:gd name="connsiteX48" fmla="*/ 859267 w 967397"/>
                  <a:gd name="connsiteY48" fmla="*/ 664242 h 915259"/>
                  <a:gd name="connsiteX49" fmla="*/ 843826 w 967397"/>
                  <a:gd name="connsiteY49" fmla="*/ 700937 h 915259"/>
                  <a:gd name="connsiteX50" fmla="*/ 839970 w 967397"/>
                  <a:gd name="connsiteY50" fmla="*/ 704793 h 915259"/>
                  <a:gd name="connsiteX51" fmla="*/ 814860 w 967397"/>
                  <a:gd name="connsiteY51" fmla="*/ 735695 h 915259"/>
                  <a:gd name="connsiteX52" fmla="*/ 811005 w 967397"/>
                  <a:gd name="connsiteY52" fmla="*/ 741488 h 915259"/>
                  <a:gd name="connsiteX53" fmla="*/ 809067 w 967397"/>
                  <a:gd name="connsiteY53" fmla="*/ 745344 h 915259"/>
                  <a:gd name="connsiteX54" fmla="*/ 795544 w 967397"/>
                  <a:gd name="connsiteY54" fmla="*/ 780102 h 915259"/>
                  <a:gd name="connsiteX55" fmla="*/ 795544 w 967397"/>
                  <a:gd name="connsiteY55" fmla="*/ 783958 h 915259"/>
                  <a:gd name="connsiteX56" fmla="*/ 807130 w 967397"/>
                  <a:gd name="connsiteY56" fmla="*/ 828364 h 915259"/>
                  <a:gd name="connsiteX57" fmla="*/ 811005 w 967397"/>
                  <a:gd name="connsiteY57" fmla="*/ 832239 h 915259"/>
                  <a:gd name="connsiteX58" fmla="*/ 826447 w 967397"/>
                  <a:gd name="connsiteY58" fmla="*/ 857330 h 915259"/>
                  <a:gd name="connsiteX59" fmla="*/ 839970 w 967397"/>
                  <a:gd name="connsiteY59" fmla="*/ 882439 h 915259"/>
                  <a:gd name="connsiteX60" fmla="*/ 839970 w 967397"/>
                  <a:gd name="connsiteY60" fmla="*/ 903674 h 915259"/>
                  <a:gd name="connsiteX61" fmla="*/ 820653 w 967397"/>
                  <a:gd name="connsiteY61" fmla="*/ 901756 h 915259"/>
                  <a:gd name="connsiteX62" fmla="*/ 816798 w 967397"/>
                  <a:gd name="connsiteY62" fmla="*/ 899818 h 915259"/>
                  <a:gd name="connsiteX63" fmla="*/ 793626 w 967397"/>
                  <a:gd name="connsiteY63" fmla="*/ 895963 h 915259"/>
                  <a:gd name="connsiteX64" fmla="*/ 787833 w 967397"/>
                  <a:gd name="connsiteY64" fmla="*/ 897881 h 915259"/>
                  <a:gd name="connsiteX65" fmla="*/ 783958 w 967397"/>
                  <a:gd name="connsiteY65" fmla="*/ 899818 h 915259"/>
                  <a:gd name="connsiteX66" fmla="*/ 776247 w 967397"/>
                  <a:gd name="connsiteY66" fmla="*/ 903674 h 915259"/>
                  <a:gd name="connsiteX67" fmla="*/ 745344 w 967397"/>
                  <a:gd name="connsiteY67" fmla="*/ 913342 h 915259"/>
                  <a:gd name="connsiteX68" fmla="*/ 739551 w 967397"/>
                  <a:gd name="connsiteY68" fmla="*/ 915260 h 915259"/>
                  <a:gd name="connsiteX69" fmla="*/ 729902 w 967397"/>
                  <a:gd name="connsiteY69" fmla="*/ 915260 h 915259"/>
                  <a:gd name="connsiteX70" fmla="*/ 702875 w 967397"/>
                  <a:gd name="connsiteY70" fmla="*/ 911404 h 915259"/>
                  <a:gd name="connsiteX71" fmla="*/ 699000 w 967397"/>
                  <a:gd name="connsiteY71" fmla="*/ 909467 h 915259"/>
                  <a:gd name="connsiteX72" fmla="*/ 693207 w 967397"/>
                  <a:gd name="connsiteY72" fmla="*/ 907549 h 915259"/>
                  <a:gd name="connsiteX73" fmla="*/ 668117 w 967397"/>
                  <a:gd name="connsiteY73" fmla="*/ 890170 h 915259"/>
                  <a:gd name="connsiteX74" fmla="*/ 664242 w 967397"/>
                  <a:gd name="connsiteY74" fmla="*/ 888232 h 915259"/>
                  <a:gd name="connsiteX75" fmla="*/ 658449 w 967397"/>
                  <a:gd name="connsiteY75" fmla="*/ 886295 h 915259"/>
                  <a:gd name="connsiteX76" fmla="*/ 654593 w 967397"/>
                  <a:gd name="connsiteY76" fmla="*/ 886295 h 915259"/>
                  <a:gd name="connsiteX77" fmla="*/ 621772 w 967397"/>
                  <a:gd name="connsiteY77" fmla="*/ 880502 h 915259"/>
                  <a:gd name="connsiteX78" fmla="*/ 617897 w 967397"/>
                  <a:gd name="connsiteY78" fmla="*/ 882439 h 915259"/>
                  <a:gd name="connsiteX79" fmla="*/ 612104 w 967397"/>
                  <a:gd name="connsiteY79" fmla="*/ 884377 h 915259"/>
                  <a:gd name="connsiteX80" fmla="*/ 596663 w 967397"/>
                  <a:gd name="connsiteY80" fmla="*/ 884377 h 915259"/>
                  <a:gd name="connsiteX81" fmla="*/ 581221 w 967397"/>
                  <a:gd name="connsiteY81" fmla="*/ 880502 h 915259"/>
                  <a:gd name="connsiteX82" fmla="*/ 567698 w 967397"/>
                  <a:gd name="connsiteY82" fmla="*/ 876646 h 915259"/>
                  <a:gd name="connsiteX83" fmla="*/ 542607 w 967397"/>
                  <a:gd name="connsiteY83" fmla="*/ 809067 h 915259"/>
                  <a:gd name="connsiteX84" fmla="*/ 525228 w 967397"/>
                  <a:gd name="connsiteY84" fmla="*/ 787813 h 915259"/>
                  <a:gd name="connsiteX85" fmla="*/ 513642 w 967397"/>
                  <a:gd name="connsiteY85" fmla="*/ 776247 h 915259"/>
                  <a:gd name="connsiteX86" fmla="*/ 505912 w 967397"/>
                  <a:gd name="connsiteY86" fmla="*/ 770454 h 915259"/>
                  <a:gd name="connsiteX87" fmla="*/ 498181 w 967397"/>
                  <a:gd name="connsiteY87" fmla="*/ 768516 h 915259"/>
                  <a:gd name="connsiteX88" fmla="*/ 480802 w 967397"/>
                  <a:gd name="connsiteY88" fmla="*/ 751137 h 915259"/>
                  <a:gd name="connsiteX89" fmla="*/ 475009 w 967397"/>
                  <a:gd name="connsiteY89" fmla="*/ 749199 h 915259"/>
                  <a:gd name="connsiteX90" fmla="*/ 461505 w 967397"/>
                  <a:gd name="connsiteY90" fmla="*/ 745344 h 915259"/>
                  <a:gd name="connsiteX91" fmla="*/ 447981 w 967397"/>
                  <a:gd name="connsiteY91" fmla="*/ 739551 h 915259"/>
                  <a:gd name="connsiteX92" fmla="*/ 440270 w 967397"/>
                  <a:gd name="connsiteY92" fmla="*/ 739551 h 915259"/>
                  <a:gd name="connsiteX93" fmla="*/ 434458 w 967397"/>
                  <a:gd name="connsiteY93" fmla="*/ 741488 h 915259"/>
                  <a:gd name="connsiteX94" fmla="*/ 430602 w 967397"/>
                  <a:gd name="connsiteY94" fmla="*/ 743406 h 915259"/>
                  <a:gd name="connsiteX95" fmla="*/ 391989 w 967397"/>
                  <a:gd name="connsiteY95" fmla="*/ 743406 h 915259"/>
                  <a:gd name="connsiteX96" fmla="*/ 388133 w 967397"/>
                  <a:gd name="connsiteY96" fmla="*/ 745344 h 915259"/>
                  <a:gd name="connsiteX97" fmla="*/ 357230 w 967397"/>
                  <a:gd name="connsiteY97" fmla="*/ 753075 h 915259"/>
                  <a:gd name="connsiteX98" fmla="*/ 351437 w 967397"/>
                  <a:gd name="connsiteY98" fmla="*/ 753075 h 915259"/>
                  <a:gd name="connsiteX99" fmla="*/ 335996 w 967397"/>
                  <a:gd name="connsiteY99" fmla="*/ 751137 h 915259"/>
                  <a:gd name="connsiteX100" fmla="*/ 330203 w 967397"/>
                  <a:gd name="connsiteY100" fmla="*/ 749199 h 915259"/>
                  <a:gd name="connsiteX101" fmla="*/ 326328 w 967397"/>
                  <a:gd name="connsiteY101" fmla="*/ 749199 h 915259"/>
                  <a:gd name="connsiteX102" fmla="*/ 314742 w 967397"/>
                  <a:gd name="connsiteY102" fmla="*/ 751137 h 915259"/>
                  <a:gd name="connsiteX103" fmla="*/ 299300 w 967397"/>
                  <a:gd name="connsiteY103" fmla="*/ 756930 h 915259"/>
                  <a:gd name="connsiteX104" fmla="*/ 295445 w 967397"/>
                  <a:gd name="connsiteY104" fmla="*/ 758868 h 915259"/>
                  <a:gd name="connsiteX105" fmla="*/ 289652 w 967397"/>
                  <a:gd name="connsiteY105" fmla="*/ 764661 h 915259"/>
                  <a:gd name="connsiteX106" fmla="*/ 274210 w 967397"/>
                  <a:gd name="connsiteY106" fmla="*/ 770454 h 915259"/>
                  <a:gd name="connsiteX107" fmla="*/ 268417 w 967397"/>
                  <a:gd name="connsiteY107" fmla="*/ 772372 h 915259"/>
                  <a:gd name="connsiteX108" fmla="*/ 258749 w 967397"/>
                  <a:gd name="connsiteY108" fmla="*/ 774309 h 915259"/>
                  <a:gd name="connsiteX109" fmla="*/ 254893 w 967397"/>
                  <a:gd name="connsiteY109" fmla="*/ 776247 h 915259"/>
                  <a:gd name="connsiteX110" fmla="*/ 245245 w 967397"/>
                  <a:gd name="connsiteY110" fmla="*/ 778165 h 915259"/>
                  <a:gd name="connsiteX111" fmla="*/ 241370 w 967397"/>
                  <a:gd name="connsiteY111" fmla="*/ 780102 h 915259"/>
                  <a:gd name="connsiteX112" fmla="*/ 229784 w 967397"/>
                  <a:gd name="connsiteY112" fmla="*/ 782040 h 915259"/>
                  <a:gd name="connsiteX113" fmla="*/ 196963 w 967397"/>
                  <a:gd name="connsiteY113" fmla="*/ 783958 h 915259"/>
                  <a:gd name="connsiteX114" fmla="*/ 193108 w 967397"/>
                  <a:gd name="connsiteY114" fmla="*/ 783958 h 915259"/>
                  <a:gd name="connsiteX115" fmla="*/ 173791 w 967397"/>
                  <a:gd name="connsiteY115" fmla="*/ 785895 h 915259"/>
                  <a:gd name="connsiteX116" fmla="*/ 144826 w 967397"/>
                  <a:gd name="connsiteY116" fmla="*/ 776247 h 915259"/>
                  <a:gd name="connsiteX117" fmla="*/ 137115 w 967397"/>
                  <a:gd name="connsiteY117" fmla="*/ 774309 h 915259"/>
                  <a:gd name="connsiteX118" fmla="*/ 133240 w 967397"/>
                  <a:gd name="connsiteY118" fmla="*/ 772372 h 915259"/>
                  <a:gd name="connsiteX119" fmla="*/ 88833 w 967397"/>
                  <a:gd name="connsiteY119" fmla="*/ 743406 h 915259"/>
                  <a:gd name="connsiteX120" fmla="*/ 84978 w 967397"/>
                  <a:gd name="connsiteY120" fmla="*/ 739551 h 915259"/>
                  <a:gd name="connsiteX121" fmla="*/ 77247 w 967397"/>
                  <a:gd name="connsiteY121" fmla="*/ 735695 h 915259"/>
                  <a:gd name="connsiteX122" fmla="*/ 73391 w 967397"/>
                  <a:gd name="connsiteY122" fmla="*/ 731820 h 915259"/>
                  <a:gd name="connsiteX123" fmla="*/ 28965 w 967397"/>
                  <a:gd name="connsiteY123" fmla="*/ 691269 h 915259"/>
                  <a:gd name="connsiteX124" fmla="*/ 25110 w 967397"/>
                  <a:gd name="connsiteY124" fmla="*/ 693207 h 915259"/>
                  <a:gd name="connsiteX125" fmla="*/ 1938 w 967397"/>
                  <a:gd name="connsiteY125" fmla="*/ 714441 h 915259"/>
                  <a:gd name="connsiteX126" fmla="*/ 0 w 967397"/>
                  <a:gd name="connsiteY126" fmla="*/ 704793 h 915259"/>
                  <a:gd name="connsiteX127" fmla="*/ 3875 w 967397"/>
                  <a:gd name="connsiteY127" fmla="*/ 679683 h 915259"/>
                  <a:gd name="connsiteX128" fmla="*/ 1938 w 967397"/>
                  <a:gd name="connsiteY128" fmla="*/ 602456 h 915259"/>
                  <a:gd name="connsiteX129" fmla="*/ 0 w 967397"/>
                  <a:gd name="connsiteY129" fmla="*/ 598600 h 915259"/>
                  <a:gd name="connsiteX130" fmla="*/ 0 w 967397"/>
                  <a:gd name="connsiteY130" fmla="*/ 561904 h 915259"/>
                  <a:gd name="connsiteX131" fmla="*/ 1938 w 967397"/>
                  <a:gd name="connsiteY131" fmla="*/ 554174 h 915259"/>
                  <a:gd name="connsiteX132" fmla="*/ 1938 w 967397"/>
                  <a:gd name="connsiteY132" fmla="*/ 542588 h 915259"/>
                  <a:gd name="connsiteX133" fmla="*/ 5813 w 967397"/>
                  <a:gd name="connsiteY133" fmla="*/ 525228 h 915259"/>
                  <a:gd name="connsiteX134" fmla="*/ 7731 w 967397"/>
                  <a:gd name="connsiteY134" fmla="*/ 521353 h 915259"/>
                  <a:gd name="connsiteX135" fmla="*/ 7731 w 967397"/>
                  <a:gd name="connsiteY135" fmla="*/ 517498 h 915259"/>
                  <a:gd name="connsiteX136" fmla="*/ 9668 w 967397"/>
                  <a:gd name="connsiteY136" fmla="*/ 515560 h 915259"/>
                  <a:gd name="connsiteX137" fmla="*/ 11606 w 967397"/>
                  <a:gd name="connsiteY137" fmla="*/ 509767 h 915259"/>
                  <a:gd name="connsiteX138" fmla="*/ 25110 w 967397"/>
                  <a:gd name="connsiteY138" fmla="*/ 488533 h 915259"/>
                  <a:gd name="connsiteX139" fmla="*/ 25110 w 967397"/>
                  <a:gd name="connsiteY139" fmla="*/ 486595 h 915259"/>
                  <a:gd name="connsiteX140" fmla="*/ 28965 w 967397"/>
                  <a:gd name="connsiteY140" fmla="*/ 478884 h 915259"/>
                  <a:gd name="connsiteX141" fmla="*/ 32840 w 967397"/>
                  <a:gd name="connsiteY141" fmla="*/ 473091 h 915259"/>
                  <a:gd name="connsiteX142" fmla="*/ 34778 w 967397"/>
                  <a:gd name="connsiteY142" fmla="*/ 471154 h 915259"/>
                  <a:gd name="connsiteX143" fmla="*/ 38633 w 967397"/>
                  <a:gd name="connsiteY143" fmla="*/ 465360 h 915259"/>
                  <a:gd name="connsiteX144" fmla="*/ 50219 w 967397"/>
                  <a:gd name="connsiteY144" fmla="*/ 451837 h 915259"/>
                  <a:gd name="connsiteX145" fmla="*/ 54075 w 967397"/>
                  <a:gd name="connsiteY145" fmla="*/ 446044 h 915259"/>
                  <a:gd name="connsiteX146" fmla="*/ 57930 w 967397"/>
                  <a:gd name="connsiteY146" fmla="*/ 444126 h 915259"/>
                  <a:gd name="connsiteX147" fmla="*/ 65661 w 967397"/>
                  <a:gd name="connsiteY147" fmla="*/ 436395 h 915259"/>
                  <a:gd name="connsiteX148" fmla="*/ 67598 w 967397"/>
                  <a:gd name="connsiteY148" fmla="*/ 434458 h 915259"/>
                  <a:gd name="connsiteX149" fmla="*/ 69516 w 967397"/>
                  <a:gd name="connsiteY149" fmla="*/ 430602 h 915259"/>
                  <a:gd name="connsiteX150" fmla="*/ 71454 w 967397"/>
                  <a:gd name="connsiteY150" fmla="*/ 426747 h 915259"/>
                  <a:gd name="connsiteX151" fmla="*/ 73391 w 967397"/>
                  <a:gd name="connsiteY151" fmla="*/ 422872 h 915259"/>
                  <a:gd name="connsiteX152" fmla="*/ 83040 w 967397"/>
                  <a:gd name="connsiteY152" fmla="*/ 399719 h 915259"/>
                  <a:gd name="connsiteX153" fmla="*/ 83040 w 967397"/>
                  <a:gd name="connsiteY153" fmla="*/ 388133 h 915259"/>
                  <a:gd name="connsiteX154" fmla="*/ 98482 w 967397"/>
                  <a:gd name="connsiteY154" fmla="*/ 372672 h 915259"/>
                  <a:gd name="connsiteX155" fmla="*/ 127447 w 967397"/>
                  <a:gd name="connsiteY155" fmla="*/ 351437 h 915259"/>
                  <a:gd name="connsiteX156" fmla="*/ 129384 w 967397"/>
                  <a:gd name="connsiteY156" fmla="*/ 349500 h 915259"/>
                  <a:gd name="connsiteX157" fmla="*/ 137115 w 967397"/>
                  <a:gd name="connsiteY157" fmla="*/ 343707 h 915259"/>
                  <a:gd name="connsiteX158" fmla="*/ 142908 w 967397"/>
                  <a:gd name="connsiteY158" fmla="*/ 335996 h 915259"/>
                  <a:gd name="connsiteX159" fmla="*/ 179584 w 967397"/>
                  <a:gd name="connsiteY159" fmla="*/ 308949 h 915259"/>
                  <a:gd name="connsiteX160" fmla="*/ 183459 w 967397"/>
                  <a:gd name="connsiteY160" fmla="*/ 307031 h 915259"/>
                  <a:gd name="connsiteX161" fmla="*/ 187315 w 967397"/>
                  <a:gd name="connsiteY161" fmla="*/ 305093 h 915259"/>
                  <a:gd name="connsiteX162" fmla="*/ 206612 w 967397"/>
                  <a:gd name="connsiteY162" fmla="*/ 299300 h 915259"/>
                  <a:gd name="connsiteX163" fmla="*/ 212405 w 967397"/>
                  <a:gd name="connsiteY163" fmla="*/ 299300 h 915259"/>
                  <a:gd name="connsiteX164" fmla="*/ 233659 w 967397"/>
                  <a:gd name="connsiteY164" fmla="*/ 303156 h 915259"/>
                  <a:gd name="connsiteX165" fmla="*/ 237514 w 967397"/>
                  <a:gd name="connsiteY165" fmla="*/ 303156 h 915259"/>
                  <a:gd name="connsiteX166" fmla="*/ 247163 w 967397"/>
                  <a:gd name="connsiteY166" fmla="*/ 305093 h 915259"/>
                  <a:gd name="connsiteX167" fmla="*/ 289652 w 967397"/>
                  <a:gd name="connsiteY167" fmla="*/ 312824 h 915259"/>
                  <a:gd name="connsiteX168" fmla="*/ 310886 w 967397"/>
                  <a:gd name="connsiteY168" fmla="*/ 326328 h 915259"/>
                  <a:gd name="connsiteX169" fmla="*/ 314742 w 967397"/>
                  <a:gd name="connsiteY169" fmla="*/ 328265 h 915259"/>
                  <a:gd name="connsiteX170" fmla="*/ 341789 w 967397"/>
                  <a:gd name="connsiteY170" fmla="*/ 320535 h 915259"/>
                  <a:gd name="connsiteX171" fmla="*/ 343707 w 967397"/>
                  <a:gd name="connsiteY171" fmla="*/ 318617 h 915259"/>
                  <a:gd name="connsiteX172" fmla="*/ 347582 w 967397"/>
                  <a:gd name="connsiteY172" fmla="*/ 316679 h 915259"/>
                  <a:gd name="connsiteX173" fmla="*/ 351437 w 967397"/>
                  <a:gd name="connsiteY173" fmla="*/ 312824 h 915259"/>
                  <a:gd name="connsiteX174" fmla="*/ 355293 w 967397"/>
                  <a:gd name="connsiteY174" fmla="*/ 308949 h 915259"/>
                  <a:gd name="connsiteX175" fmla="*/ 359168 w 967397"/>
                  <a:gd name="connsiteY175" fmla="*/ 303156 h 915259"/>
                  <a:gd name="connsiteX176" fmla="*/ 395844 w 967397"/>
                  <a:gd name="connsiteY176" fmla="*/ 252956 h 915259"/>
                  <a:gd name="connsiteX177" fmla="*/ 399719 w 967397"/>
                  <a:gd name="connsiteY177" fmla="*/ 249100 h 915259"/>
                  <a:gd name="connsiteX178" fmla="*/ 401637 w 967397"/>
                  <a:gd name="connsiteY178" fmla="*/ 245225 h 915259"/>
                  <a:gd name="connsiteX179" fmla="*/ 405512 w 967397"/>
                  <a:gd name="connsiteY179" fmla="*/ 241370 h 915259"/>
                  <a:gd name="connsiteX180" fmla="*/ 424809 w 967397"/>
                  <a:gd name="connsiteY180" fmla="*/ 214342 h 915259"/>
                  <a:gd name="connsiteX181" fmla="*/ 426747 w 967397"/>
                  <a:gd name="connsiteY181" fmla="*/ 210487 h 915259"/>
                  <a:gd name="connsiteX182" fmla="*/ 444126 w 967397"/>
                  <a:gd name="connsiteY182" fmla="*/ 189233 h 915259"/>
                  <a:gd name="connsiteX183" fmla="*/ 447981 w 967397"/>
                  <a:gd name="connsiteY183" fmla="*/ 185377 h 915259"/>
                  <a:gd name="connsiteX184" fmla="*/ 449919 w 967397"/>
                  <a:gd name="connsiteY184" fmla="*/ 181522 h 915259"/>
                  <a:gd name="connsiteX185" fmla="*/ 453775 w 967397"/>
                  <a:gd name="connsiteY185" fmla="*/ 177647 h 915259"/>
                  <a:gd name="connsiteX186" fmla="*/ 453775 w 967397"/>
                  <a:gd name="connsiteY186" fmla="*/ 142888 h 915259"/>
                  <a:gd name="connsiteX187" fmla="*/ 453775 w 967397"/>
                  <a:gd name="connsiteY187" fmla="*/ 131322 h 915259"/>
                  <a:gd name="connsiteX188" fmla="*/ 457650 w 967397"/>
                  <a:gd name="connsiteY188" fmla="*/ 110068 h 915259"/>
                  <a:gd name="connsiteX189" fmla="*/ 461505 w 967397"/>
                  <a:gd name="connsiteY189" fmla="*/ 108130 h 915259"/>
                  <a:gd name="connsiteX190" fmla="*/ 475009 w 967397"/>
                  <a:gd name="connsiteY190" fmla="*/ 92689 h 915259"/>
                  <a:gd name="connsiteX191" fmla="*/ 475009 w 967397"/>
                  <a:gd name="connsiteY191" fmla="*/ 77247 h 915259"/>
                  <a:gd name="connsiteX192" fmla="*/ 478884 w 967397"/>
                  <a:gd name="connsiteY192" fmla="*/ 65661 h 915259"/>
                  <a:gd name="connsiteX193" fmla="*/ 478884 w 967397"/>
                  <a:gd name="connsiteY193" fmla="*/ 56012 h 915259"/>
                  <a:gd name="connsiteX194" fmla="*/ 482740 w 967397"/>
                  <a:gd name="connsiteY194" fmla="*/ 52137 h 915259"/>
                  <a:gd name="connsiteX195" fmla="*/ 500119 w 967397"/>
                  <a:gd name="connsiteY195" fmla="*/ 63723 h 915259"/>
                  <a:gd name="connsiteX196" fmla="*/ 507849 w 967397"/>
                  <a:gd name="connsiteY196" fmla="*/ 63723 h 915259"/>
                  <a:gd name="connsiteX197" fmla="*/ 509767 w 967397"/>
                  <a:gd name="connsiteY197" fmla="*/ 61805 h 915259"/>
                  <a:gd name="connsiteX198" fmla="*/ 515560 w 967397"/>
                  <a:gd name="connsiteY198" fmla="*/ 50219 h 915259"/>
                  <a:gd name="connsiteX199" fmla="*/ 517498 w 967397"/>
                  <a:gd name="connsiteY199" fmla="*/ 46344 h 915259"/>
                  <a:gd name="connsiteX200" fmla="*/ 527146 w 967397"/>
                  <a:gd name="connsiteY200" fmla="*/ 21254 h 915259"/>
                  <a:gd name="connsiteX201" fmla="*/ 532939 w 967397"/>
                  <a:gd name="connsiteY201" fmla="*/ 15461 h 915259"/>
                  <a:gd name="connsiteX202" fmla="*/ 561905 w 967397"/>
                  <a:gd name="connsiteY202" fmla="*/ 0 h 915259"/>
                  <a:gd name="connsiteX203" fmla="*/ 585077 w 967397"/>
                  <a:gd name="connsiteY203" fmla="*/ 32840 h 915259"/>
                  <a:gd name="connsiteX204" fmla="*/ 588952 w 967397"/>
                  <a:gd name="connsiteY204" fmla="*/ 34758 h 915259"/>
                  <a:gd name="connsiteX205" fmla="*/ 598600 w 967397"/>
                  <a:gd name="connsiteY205" fmla="*/ 44426 h 915259"/>
                  <a:gd name="connsiteX206" fmla="*/ 627565 w 967397"/>
                  <a:gd name="connsiteY206" fmla="*/ 56012 h 915259"/>
                  <a:gd name="connsiteX207" fmla="*/ 631421 w 967397"/>
                  <a:gd name="connsiteY207" fmla="*/ 57930 h 915259"/>
                  <a:gd name="connsiteX208" fmla="*/ 635296 w 967397"/>
                  <a:gd name="connsiteY208" fmla="*/ 57930 h 915259"/>
                  <a:gd name="connsiteX209" fmla="*/ 658449 w 967397"/>
                  <a:gd name="connsiteY209" fmla="*/ 63723 h 915259"/>
                  <a:gd name="connsiteX210" fmla="*/ 662324 w 967397"/>
                  <a:gd name="connsiteY210" fmla="*/ 63723 h 915259"/>
                  <a:gd name="connsiteX211" fmla="*/ 677765 w 967397"/>
                  <a:gd name="connsiteY211" fmla="*/ 71454 h 915259"/>
                  <a:gd name="connsiteX212" fmla="*/ 681621 w 967397"/>
                  <a:gd name="connsiteY212" fmla="*/ 73391 h 915259"/>
                  <a:gd name="connsiteX213" fmla="*/ 687414 w 967397"/>
                  <a:gd name="connsiteY213" fmla="*/ 77247 h 915259"/>
                  <a:gd name="connsiteX214" fmla="*/ 691289 w 967397"/>
                  <a:gd name="connsiteY214" fmla="*/ 79185 h 915259"/>
                  <a:gd name="connsiteX215" fmla="*/ 697082 w 967397"/>
                  <a:gd name="connsiteY215" fmla="*/ 84978 h 915259"/>
                  <a:gd name="connsiteX216" fmla="*/ 714461 w 967397"/>
                  <a:gd name="connsiteY216" fmla="*/ 100419 h 915259"/>
                  <a:gd name="connsiteX217" fmla="*/ 716379 w 967397"/>
                  <a:gd name="connsiteY217" fmla="*/ 133240 h 915259"/>
                  <a:gd name="connsiteX218" fmla="*/ 718316 w 967397"/>
                  <a:gd name="connsiteY218" fmla="*/ 135177 h 915259"/>
                  <a:gd name="connsiteX219" fmla="*/ 722172 w 967397"/>
                  <a:gd name="connsiteY219" fmla="*/ 142888 h 915259"/>
                  <a:gd name="connsiteX220" fmla="*/ 724109 w 967397"/>
                  <a:gd name="connsiteY220" fmla="*/ 146763 h 915259"/>
                  <a:gd name="connsiteX221" fmla="*/ 745344 w 967397"/>
                  <a:gd name="connsiteY221" fmla="*/ 164142 h 915259"/>
                  <a:gd name="connsiteX222" fmla="*/ 751137 w 967397"/>
                  <a:gd name="connsiteY222" fmla="*/ 164142 h 915259"/>
                  <a:gd name="connsiteX223" fmla="*/ 755012 w 967397"/>
                  <a:gd name="connsiteY223" fmla="*/ 166060 h 915259"/>
                  <a:gd name="connsiteX224" fmla="*/ 768516 w 967397"/>
                  <a:gd name="connsiteY224" fmla="*/ 185377 h 915259"/>
                  <a:gd name="connsiteX225" fmla="*/ 766579 w 967397"/>
                  <a:gd name="connsiteY225" fmla="*/ 191170 h 915259"/>
                  <a:gd name="connsiteX226" fmla="*/ 762723 w 967397"/>
                  <a:gd name="connsiteY226" fmla="*/ 196963 h 915259"/>
                  <a:gd name="connsiteX227" fmla="*/ 760786 w 967397"/>
                  <a:gd name="connsiteY227" fmla="*/ 200819 h 915259"/>
                  <a:gd name="connsiteX228" fmla="*/ 737614 w 967397"/>
                  <a:gd name="connsiteY228" fmla="*/ 231721 h 915259"/>
                  <a:gd name="connsiteX229" fmla="*/ 735696 w 967397"/>
                  <a:gd name="connsiteY229" fmla="*/ 235577 h 915259"/>
                  <a:gd name="connsiteX230" fmla="*/ 735696 w 967397"/>
                  <a:gd name="connsiteY230" fmla="*/ 237514 h 915259"/>
                  <a:gd name="connsiteX231" fmla="*/ 733758 w 967397"/>
                  <a:gd name="connsiteY231" fmla="*/ 241370 h 915259"/>
                  <a:gd name="connsiteX232" fmla="*/ 733758 w 967397"/>
                  <a:gd name="connsiteY232" fmla="*/ 245225 h 915259"/>
                  <a:gd name="connsiteX233" fmla="*/ 729902 w 967397"/>
                  <a:gd name="connsiteY233" fmla="*/ 287714 h 915259"/>
                  <a:gd name="connsiteX234" fmla="*/ 731840 w 967397"/>
                  <a:gd name="connsiteY234" fmla="*/ 291570 h 915259"/>
                  <a:gd name="connsiteX235" fmla="*/ 733758 w 967397"/>
                  <a:gd name="connsiteY235" fmla="*/ 297363 h 915259"/>
                  <a:gd name="connsiteX236" fmla="*/ 733758 w 967397"/>
                  <a:gd name="connsiteY236" fmla="*/ 301238 h 915259"/>
                  <a:gd name="connsiteX237" fmla="*/ 751137 w 967397"/>
                  <a:gd name="connsiteY237" fmla="*/ 312824 h 915259"/>
                  <a:gd name="connsiteX238" fmla="*/ 764661 w 967397"/>
                  <a:gd name="connsiteY238" fmla="*/ 310886 h 915259"/>
                  <a:gd name="connsiteX239" fmla="*/ 803274 w 967397"/>
                  <a:gd name="connsiteY239" fmla="*/ 324410 h 915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</a:cxnLst>
                <a:rect l="l" t="t" r="r" b="b"/>
                <a:pathLst>
                  <a:path w="967397" h="915259">
                    <a:moveTo>
                      <a:pt x="803274" y="324410"/>
                    </a:moveTo>
                    <a:lnTo>
                      <a:pt x="770454" y="339851"/>
                    </a:lnTo>
                    <a:lnTo>
                      <a:pt x="766579" y="339851"/>
                    </a:lnTo>
                    <a:lnTo>
                      <a:pt x="735696" y="349500"/>
                    </a:lnTo>
                    <a:lnTo>
                      <a:pt x="733758" y="351437"/>
                    </a:lnTo>
                    <a:lnTo>
                      <a:pt x="727965" y="353375"/>
                    </a:lnTo>
                    <a:lnTo>
                      <a:pt x="724109" y="357230"/>
                    </a:lnTo>
                    <a:lnTo>
                      <a:pt x="704793" y="374609"/>
                    </a:lnTo>
                    <a:lnTo>
                      <a:pt x="704793" y="382321"/>
                    </a:lnTo>
                    <a:lnTo>
                      <a:pt x="706730" y="386196"/>
                    </a:lnTo>
                    <a:lnTo>
                      <a:pt x="720234" y="407430"/>
                    </a:lnTo>
                    <a:lnTo>
                      <a:pt x="726047" y="407430"/>
                    </a:lnTo>
                    <a:lnTo>
                      <a:pt x="729902" y="409368"/>
                    </a:lnTo>
                    <a:lnTo>
                      <a:pt x="733758" y="413223"/>
                    </a:lnTo>
                    <a:lnTo>
                      <a:pt x="756930" y="426747"/>
                    </a:lnTo>
                    <a:lnTo>
                      <a:pt x="762723" y="428665"/>
                    </a:lnTo>
                    <a:lnTo>
                      <a:pt x="766579" y="428665"/>
                    </a:lnTo>
                    <a:lnTo>
                      <a:pt x="772372" y="426747"/>
                    </a:lnTo>
                    <a:lnTo>
                      <a:pt x="812923" y="407430"/>
                    </a:lnTo>
                    <a:lnTo>
                      <a:pt x="816798" y="405493"/>
                    </a:lnTo>
                    <a:lnTo>
                      <a:pt x="820653" y="403575"/>
                    </a:lnTo>
                    <a:lnTo>
                      <a:pt x="824509" y="403575"/>
                    </a:lnTo>
                    <a:lnTo>
                      <a:pt x="830302" y="401637"/>
                    </a:lnTo>
                    <a:lnTo>
                      <a:pt x="836095" y="399719"/>
                    </a:lnTo>
                    <a:lnTo>
                      <a:pt x="855412" y="399719"/>
                    </a:lnTo>
                    <a:lnTo>
                      <a:pt x="863142" y="403575"/>
                    </a:lnTo>
                    <a:lnTo>
                      <a:pt x="897881" y="442188"/>
                    </a:lnTo>
                    <a:lnTo>
                      <a:pt x="899818" y="444126"/>
                    </a:lnTo>
                    <a:lnTo>
                      <a:pt x="907549" y="469216"/>
                    </a:lnTo>
                    <a:lnTo>
                      <a:pt x="917197" y="486595"/>
                    </a:lnTo>
                    <a:lnTo>
                      <a:pt x="917197" y="488533"/>
                    </a:lnTo>
                    <a:lnTo>
                      <a:pt x="921073" y="496263"/>
                    </a:lnTo>
                    <a:lnTo>
                      <a:pt x="921073" y="498181"/>
                    </a:lnTo>
                    <a:lnTo>
                      <a:pt x="924928" y="503974"/>
                    </a:lnTo>
                    <a:lnTo>
                      <a:pt x="953893" y="507849"/>
                    </a:lnTo>
                    <a:lnTo>
                      <a:pt x="955811" y="509767"/>
                    </a:lnTo>
                    <a:lnTo>
                      <a:pt x="957749" y="513642"/>
                    </a:lnTo>
                    <a:lnTo>
                      <a:pt x="959686" y="519435"/>
                    </a:lnTo>
                    <a:lnTo>
                      <a:pt x="967397" y="546463"/>
                    </a:lnTo>
                    <a:lnTo>
                      <a:pt x="965479" y="550318"/>
                    </a:lnTo>
                    <a:lnTo>
                      <a:pt x="948100" y="561904"/>
                    </a:lnTo>
                    <a:lnTo>
                      <a:pt x="946163" y="563842"/>
                    </a:lnTo>
                    <a:lnTo>
                      <a:pt x="934577" y="569635"/>
                    </a:lnTo>
                    <a:lnTo>
                      <a:pt x="899818" y="592807"/>
                    </a:lnTo>
                    <a:lnTo>
                      <a:pt x="894025" y="596663"/>
                    </a:lnTo>
                    <a:lnTo>
                      <a:pt x="876646" y="619835"/>
                    </a:lnTo>
                    <a:lnTo>
                      <a:pt x="868916" y="639152"/>
                    </a:lnTo>
                    <a:lnTo>
                      <a:pt x="863142" y="648800"/>
                    </a:lnTo>
                    <a:lnTo>
                      <a:pt x="859267" y="664242"/>
                    </a:lnTo>
                    <a:lnTo>
                      <a:pt x="843826" y="700937"/>
                    </a:lnTo>
                    <a:lnTo>
                      <a:pt x="839970" y="704793"/>
                    </a:lnTo>
                    <a:lnTo>
                      <a:pt x="814860" y="735695"/>
                    </a:lnTo>
                    <a:lnTo>
                      <a:pt x="811005" y="741488"/>
                    </a:lnTo>
                    <a:lnTo>
                      <a:pt x="809067" y="745344"/>
                    </a:lnTo>
                    <a:lnTo>
                      <a:pt x="795544" y="780102"/>
                    </a:lnTo>
                    <a:lnTo>
                      <a:pt x="795544" y="783958"/>
                    </a:lnTo>
                    <a:lnTo>
                      <a:pt x="807130" y="828364"/>
                    </a:lnTo>
                    <a:lnTo>
                      <a:pt x="811005" y="832239"/>
                    </a:lnTo>
                    <a:lnTo>
                      <a:pt x="826447" y="857330"/>
                    </a:lnTo>
                    <a:lnTo>
                      <a:pt x="839970" y="882439"/>
                    </a:lnTo>
                    <a:lnTo>
                      <a:pt x="839970" y="903674"/>
                    </a:lnTo>
                    <a:lnTo>
                      <a:pt x="820653" y="901756"/>
                    </a:lnTo>
                    <a:lnTo>
                      <a:pt x="816798" y="899818"/>
                    </a:lnTo>
                    <a:lnTo>
                      <a:pt x="793626" y="895963"/>
                    </a:lnTo>
                    <a:lnTo>
                      <a:pt x="787833" y="897881"/>
                    </a:lnTo>
                    <a:lnTo>
                      <a:pt x="783958" y="899818"/>
                    </a:lnTo>
                    <a:lnTo>
                      <a:pt x="776247" y="903674"/>
                    </a:lnTo>
                    <a:lnTo>
                      <a:pt x="745344" y="913342"/>
                    </a:lnTo>
                    <a:lnTo>
                      <a:pt x="739551" y="915260"/>
                    </a:lnTo>
                    <a:lnTo>
                      <a:pt x="729902" y="915260"/>
                    </a:lnTo>
                    <a:lnTo>
                      <a:pt x="702875" y="911404"/>
                    </a:lnTo>
                    <a:lnTo>
                      <a:pt x="699000" y="909467"/>
                    </a:lnTo>
                    <a:lnTo>
                      <a:pt x="693207" y="907549"/>
                    </a:lnTo>
                    <a:lnTo>
                      <a:pt x="668117" y="890170"/>
                    </a:lnTo>
                    <a:lnTo>
                      <a:pt x="664242" y="888232"/>
                    </a:lnTo>
                    <a:lnTo>
                      <a:pt x="658449" y="886295"/>
                    </a:lnTo>
                    <a:lnTo>
                      <a:pt x="654593" y="886295"/>
                    </a:lnTo>
                    <a:lnTo>
                      <a:pt x="621772" y="880502"/>
                    </a:lnTo>
                    <a:lnTo>
                      <a:pt x="617897" y="882439"/>
                    </a:lnTo>
                    <a:lnTo>
                      <a:pt x="612104" y="884377"/>
                    </a:lnTo>
                    <a:lnTo>
                      <a:pt x="596663" y="884377"/>
                    </a:lnTo>
                    <a:lnTo>
                      <a:pt x="581221" y="880502"/>
                    </a:lnTo>
                    <a:lnTo>
                      <a:pt x="567698" y="876646"/>
                    </a:lnTo>
                    <a:lnTo>
                      <a:pt x="542607" y="809067"/>
                    </a:lnTo>
                    <a:lnTo>
                      <a:pt x="525228" y="787813"/>
                    </a:lnTo>
                    <a:lnTo>
                      <a:pt x="513642" y="776247"/>
                    </a:lnTo>
                    <a:lnTo>
                      <a:pt x="505912" y="770454"/>
                    </a:lnTo>
                    <a:lnTo>
                      <a:pt x="498181" y="768516"/>
                    </a:lnTo>
                    <a:lnTo>
                      <a:pt x="480802" y="751137"/>
                    </a:lnTo>
                    <a:lnTo>
                      <a:pt x="475009" y="749199"/>
                    </a:lnTo>
                    <a:lnTo>
                      <a:pt x="461505" y="745344"/>
                    </a:lnTo>
                    <a:lnTo>
                      <a:pt x="447981" y="739551"/>
                    </a:lnTo>
                    <a:lnTo>
                      <a:pt x="440270" y="739551"/>
                    </a:lnTo>
                    <a:lnTo>
                      <a:pt x="434458" y="741488"/>
                    </a:lnTo>
                    <a:lnTo>
                      <a:pt x="430602" y="743406"/>
                    </a:lnTo>
                    <a:lnTo>
                      <a:pt x="391989" y="743406"/>
                    </a:lnTo>
                    <a:lnTo>
                      <a:pt x="388133" y="745344"/>
                    </a:lnTo>
                    <a:lnTo>
                      <a:pt x="357230" y="753075"/>
                    </a:lnTo>
                    <a:lnTo>
                      <a:pt x="351437" y="753075"/>
                    </a:lnTo>
                    <a:lnTo>
                      <a:pt x="335996" y="751137"/>
                    </a:lnTo>
                    <a:lnTo>
                      <a:pt x="330203" y="749199"/>
                    </a:lnTo>
                    <a:lnTo>
                      <a:pt x="326328" y="749199"/>
                    </a:lnTo>
                    <a:lnTo>
                      <a:pt x="314742" y="751137"/>
                    </a:lnTo>
                    <a:lnTo>
                      <a:pt x="299300" y="756930"/>
                    </a:lnTo>
                    <a:lnTo>
                      <a:pt x="295445" y="758868"/>
                    </a:lnTo>
                    <a:lnTo>
                      <a:pt x="289652" y="764661"/>
                    </a:lnTo>
                    <a:lnTo>
                      <a:pt x="274210" y="770454"/>
                    </a:lnTo>
                    <a:lnTo>
                      <a:pt x="268417" y="772372"/>
                    </a:lnTo>
                    <a:lnTo>
                      <a:pt x="258749" y="774309"/>
                    </a:lnTo>
                    <a:lnTo>
                      <a:pt x="254893" y="776247"/>
                    </a:lnTo>
                    <a:lnTo>
                      <a:pt x="245245" y="778165"/>
                    </a:lnTo>
                    <a:lnTo>
                      <a:pt x="241370" y="780102"/>
                    </a:lnTo>
                    <a:lnTo>
                      <a:pt x="229784" y="782040"/>
                    </a:lnTo>
                    <a:lnTo>
                      <a:pt x="196963" y="783958"/>
                    </a:lnTo>
                    <a:lnTo>
                      <a:pt x="193108" y="783958"/>
                    </a:lnTo>
                    <a:lnTo>
                      <a:pt x="173791" y="785895"/>
                    </a:lnTo>
                    <a:lnTo>
                      <a:pt x="144826" y="776247"/>
                    </a:lnTo>
                    <a:lnTo>
                      <a:pt x="137115" y="774309"/>
                    </a:lnTo>
                    <a:lnTo>
                      <a:pt x="133240" y="772372"/>
                    </a:lnTo>
                    <a:lnTo>
                      <a:pt x="88833" y="743406"/>
                    </a:lnTo>
                    <a:lnTo>
                      <a:pt x="84978" y="739551"/>
                    </a:lnTo>
                    <a:lnTo>
                      <a:pt x="77247" y="735695"/>
                    </a:lnTo>
                    <a:lnTo>
                      <a:pt x="73391" y="731820"/>
                    </a:lnTo>
                    <a:lnTo>
                      <a:pt x="28965" y="691269"/>
                    </a:lnTo>
                    <a:lnTo>
                      <a:pt x="25110" y="693207"/>
                    </a:lnTo>
                    <a:lnTo>
                      <a:pt x="1938" y="714441"/>
                    </a:lnTo>
                    <a:lnTo>
                      <a:pt x="0" y="704793"/>
                    </a:lnTo>
                    <a:lnTo>
                      <a:pt x="3875" y="679683"/>
                    </a:lnTo>
                    <a:lnTo>
                      <a:pt x="1938" y="602456"/>
                    </a:lnTo>
                    <a:lnTo>
                      <a:pt x="0" y="598600"/>
                    </a:lnTo>
                    <a:lnTo>
                      <a:pt x="0" y="561904"/>
                    </a:lnTo>
                    <a:lnTo>
                      <a:pt x="1938" y="554174"/>
                    </a:lnTo>
                    <a:lnTo>
                      <a:pt x="1938" y="542588"/>
                    </a:lnTo>
                    <a:lnTo>
                      <a:pt x="5813" y="525228"/>
                    </a:lnTo>
                    <a:lnTo>
                      <a:pt x="7731" y="521353"/>
                    </a:lnTo>
                    <a:lnTo>
                      <a:pt x="7731" y="517498"/>
                    </a:lnTo>
                    <a:lnTo>
                      <a:pt x="9668" y="515560"/>
                    </a:lnTo>
                    <a:lnTo>
                      <a:pt x="11606" y="509767"/>
                    </a:lnTo>
                    <a:lnTo>
                      <a:pt x="25110" y="488533"/>
                    </a:lnTo>
                    <a:lnTo>
                      <a:pt x="25110" y="486595"/>
                    </a:lnTo>
                    <a:lnTo>
                      <a:pt x="28965" y="478884"/>
                    </a:lnTo>
                    <a:lnTo>
                      <a:pt x="32840" y="473091"/>
                    </a:lnTo>
                    <a:lnTo>
                      <a:pt x="34778" y="471154"/>
                    </a:lnTo>
                    <a:lnTo>
                      <a:pt x="38633" y="465360"/>
                    </a:lnTo>
                    <a:lnTo>
                      <a:pt x="50219" y="451837"/>
                    </a:lnTo>
                    <a:lnTo>
                      <a:pt x="54075" y="446044"/>
                    </a:lnTo>
                    <a:lnTo>
                      <a:pt x="57930" y="444126"/>
                    </a:lnTo>
                    <a:lnTo>
                      <a:pt x="65661" y="436395"/>
                    </a:lnTo>
                    <a:lnTo>
                      <a:pt x="67598" y="434458"/>
                    </a:lnTo>
                    <a:lnTo>
                      <a:pt x="69516" y="430602"/>
                    </a:lnTo>
                    <a:lnTo>
                      <a:pt x="71454" y="426747"/>
                    </a:lnTo>
                    <a:lnTo>
                      <a:pt x="73391" y="422872"/>
                    </a:lnTo>
                    <a:lnTo>
                      <a:pt x="83040" y="399719"/>
                    </a:lnTo>
                    <a:lnTo>
                      <a:pt x="83040" y="388133"/>
                    </a:lnTo>
                    <a:lnTo>
                      <a:pt x="98482" y="372672"/>
                    </a:lnTo>
                    <a:lnTo>
                      <a:pt x="127447" y="351437"/>
                    </a:lnTo>
                    <a:lnTo>
                      <a:pt x="129384" y="349500"/>
                    </a:lnTo>
                    <a:lnTo>
                      <a:pt x="137115" y="343707"/>
                    </a:lnTo>
                    <a:lnTo>
                      <a:pt x="142908" y="335996"/>
                    </a:lnTo>
                    <a:lnTo>
                      <a:pt x="179584" y="308949"/>
                    </a:lnTo>
                    <a:lnTo>
                      <a:pt x="183459" y="307031"/>
                    </a:lnTo>
                    <a:lnTo>
                      <a:pt x="187315" y="305093"/>
                    </a:lnTo>
                    <a:lnTo>
                      <a:pt x="206612" y="299300"/>
                    </a:lnTo>
                    <a:lnTo>
                      <a:pt x="212405" y="299300"/>
                    </a:lnTo>
                    <a:lnTo>
                      <a:pt x="233659" y="303156"/>
                    </a:lnTo>
                    <a:lnTo>
                      <a:pt x="237514" y="303156"/>
                    </a:lnTo>
                    <a:lnTo>
                      <a:pt x="247163" y="305093"/>
                    </a:lnTo>
                    <a:lnTo>
                      <a:pt x="289652" y="312824"/>
                    </a:lnTo>
                    <a:lnTo>
                      <a:pt x="310886" y="326328"/>
                    </a:lnTo>
                    <a:lnTo>
                      <a:pt x="314742" y="328265"/>
                    </a:lnTo>
                    <a:lnTo>
                      <a:pt x="341789" y="320535"/>
                    </a:lnTo>
                    <a:lnTo>
                      <a:pt x="343707" y="318617"/>
                    </a:lnTo>
                    <a:lnTo>
                      <a:pt x="347582" y="316679"/>
                    </a:lnTo>
                    <a:lnTo>
                      <a:pt x="351437" y="312824"/>
                    </a:lnTo>
                    <a:lnTo>
                      <a:pt x="355293" y="308949"/>
                    </a:lnTo>
                    <a:lnTo>
                      <a:pt x="359168" y="303156"/>
                    </a:lnTo>
                    <a:lnTo>
                      <a:pt x="395844" y="252956"/>
                    </a:lnTo>
                    <a:lnTo>
                      <a:pt x="399719" y="249100"/>
                    </a:lnTo>
                    <a:lnTo>
                      <a:pt x="401637" y="245225"/>
                    </a:lnTo>
                    <a:lnTo>
                      <a:pt x="405512" y="241370"/>
                    </a:lnTo>
                    <a:lnTo>
                      <a:pt x="424809" y="214342"/>
                    </a:lnTo>
                    <a:lnTo>
                      <a:pt x="426747" y="210487"/>
                    </a:lnTo>
                    <a:lnTo>
                      <a:pt x="444126" y="189233"/>
                    </a:lnTo>
                    <a:lnTo>
                      <a:pt x="447981" y="185377"/>
                    </a:lnTo>
                    <a:lnTo>
                      <a:pt x="449919" y="181522"/>
                    </a:lnTo>
                    <a:lnTo>
                      <a:pt x="453775" y="177647"/>
                    </a:lnTo>
                    <a:lnTo>
                      <a:pt x="453775" y="142888"/>
                    </a:lnTo>
                    <a:lnTo>
                      <a:pt x="453775" y="131322"/>
                    </a:lnTo>
                    <a:lnTo>
                      <a:pt x="457650" y="110068"/>
                    </a:lnTo>
                    <a:lnTo>
                      <a:pt x="461505" y="108130"/>
                    </a:lnTo>
                    <a:lnTo>
                      <a:pt x="475009" y="92689"/>
                    </a:lnTo>
                    <a:lnTo>
                      <a:pt x="475009" y="77247"/>
                    </a:lnTo>
                    <a:lnTo>
                      <a:pt x="478884" y="65661"/>
                    </a:lnTo>
                    <a:lnTo>
                      <a:pt x="478884" y="56012"/>
                    </a:lnTo>
                    <a:lnTo>
                      <a:pt x="482740" y="52137"/>
                    </a:lnTo>
                    <a:lnTo>
                      <a:pt x="500119" y="63723"/>
                    </a:lnTo>
                    <a:lnTo>
                      <a:pt x="507849" y="63723"/>
                    </a:lnTo>
                    <a:lnTo>
                      <a:pt x="509767" y="61805"/>
                    </a:lnTo>
                    <a:lnTo>
                      <a:pt x="515560" y="50219"/>
                    </a:lnTo>
                    <a:lnTo>
                      <a:pt x="517498" y="46344"/>
                    </a:lnTo>
                    <a:lnTo>
                      <a:pt x="527146" y="21254"/>
                    </a:lnTo>
                    <a:lnTo>
                      <a:pt x="532939" y="15461"/>
                    </a:lnTo>
                    <a:lnTo>
                      <a:pt x="561905" y="0"/>
                    </a:lnTo>
                    <a:lnTo>
                      <a:pt x="585077" y="32840"/>
                    </a:lnTo>
                    <a:lnTo>
                      <a:pt x="588952" y="34758"/>
                    </a:lnTo>
                    <a:lnTo>
                      <a:pt x="598600" y="44426"/>
                    </a:lnTo>
                    <a:lnTo>
                      <a:pt x="627565" y="56012"/>
                    </a:lnTo>
                    <a:lnTo>
                      <a:pt x="631421" y="57930"/>
                    </a:lnTo>
                    <a:lnTo>
                      <a:pt x="635296" y="57930"/>
                    </a:lnTo>
                    <a:lnTo>
                      <a:pt x="658449" y="63723"/>
                    </a:lnTo>
                    <a:lnTo>
                      <a:pt x="662324" y="63723"/>
                    </a:lnTo>
                    <a:lnTo>
                      <a:pt x="677765" y="71454"/>
                    </a:lnTo>
                    <a:lnTo>
                      <a:pt x="681621" y="73391"/>
                    </a:lnTo>
                    <a:lnTo>
                      <a:pt x="687414" y="77247"/>
                    </a:lnTo>
                    <a:lnTo>
                      <a:pt x="691289" y="79185"/>
                    </a:lnTo>
                    <a:lnTo>
                      <a:pt x="697082" y="84978"/>
                    </a:lnTo>
                    <a:lnTo>
                      <a:pt x="714461" y="100419"/>
                    </a:lnTo>
                    <a:lnTo>
                      <a:pt x="716379" y="133240"/>
                    </a:lnTo>
                    <a:lnTo>
                      <a:pt x="718316" y="135177"/>
                    </a:lnTo>
                    <a:lnTo>
                      <a:pt x="722172" y="142888"/>
                    </a:lnTo>
                    <a:lnTo>
                      <a:pt x="724109" y="146763"/>
                    </a:lnTo>
                    <a:lnTo>
                      <a:pt x="745344" y="164142"/>
                    </a:lnTo>
                    <a:lnTo>
                      <a:pt x="751137" y="164142"/>
                    </a:lnTo>
                    <a:lnTo>
                      <a:pt x="755012" y="166060"/>
                    </a:lnTo>
                    <a:lnTo>
                      <a:pt x="768516" y="185377"/>
                    </a:lnTo>
                    <a:lnTo>
                      <a:pt x="766579" y="191170"/>
                    </a:lnTo>
                    <a:lnTo>
                      <a:pt x="762723" y="196963"/>
                    </a:lnTo>
                    <a:lnTo>
                      <a:pt x="760786" y="200819"/>
                    </a:lnTo>
                    <a:lnTo>
                      <a:pt x="737614" y="231721"/>
                    </a:lnTo>
                    <a:lnTo>
                      <a:pt x="735696" y="235577"/>
                    </a:lnTo>
                    <a:lnTo>
                      <a:pt x="735696" y="237514"/>
                    </a:lnTo>
                    <a:lnTo>
                      <a:pt x="733758" y="241370"/>
                    </a:lnTo>
                    <a:lnTo>
                      <a:pt x="733758" y="245225"/>
                    </a:lnTo>
                    <a:lnTo>
                      <a:pt x="729902" y="287714"/>
                    </a:lnTo>
                    <a:lnTo>
                      <a:pt x="731840" y="291570"/>
                    </a:lnTo>
                    <a:lnTo>
                      <a:pt x="733758" y="297363"/>
                    </a:lnTo>
                    <a:lnTo>
                      <a:pt x="733758" y="301238"/>
                    </a:lnTo>
                    <a:lnTo>
                      <a:pt x="751137" y="312824"/>
                    </a:lnTo>
                    <a:lnTo>
                      <a:pt x="764661" y="310886"/>
                    </a:lnTo>
                    <a:lnTo>
                      <a:pt x="803274" y="324410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9A556920-C812-451F-6548-F732143E1821}"/>
                  </a:ext>
                </a:extLst>
              </p:cNvPr>
              <p:cNvSpPr/>
              <p:nvPr/>
            </p:nvSpPr>
            <p:spPr>
              <a:xfrm>
                <a:off x="487810" y="1632469"/>
                <a:ext cx="1284076" cy="1108347"/>
              </a:xfrm>
              <a:custGeom>
                <a:avLst/>
                <a:gdLst>
                  <a:gd name="connsiteX0" fmla="*/ 992487 w 1284076"/>
                  <a:gd name="connsiteY0" fmla="*/ 100419 h 1108347"/>
                  <a:gd name="connsiteX1" fmla="*/ 996362 w 1284076"/>
                  <a:gd name="connsiteY1" fmla="*/ 127447 h 1108347"/>
                  <a:gd name="connsiteX2" fmla="*/ 1011804 w 1284076"/>
                  <a:gd name="connsiteY2" fmla="*/ 160267 h 1108347"/>
                  <a:gd name="connsiteX3" fmla="*/ 1015679 w 1284076"/>
                  <a:gd name="connsiteY3" fmla="*/ 167998 h 1108347"/>
                  <a:gd name="connsiteX4" fmla="*/ 1029183 w 1284076"/>
                  <a:gd name="connsiteY4" fmla="*/ 189232 h 1108347"/>
                  <a:gd name="connsiteX5" fmla="*/ 1044644 w 1284076"/>
                  <a:gd name="connsiteY5" fmla="*/ 210487 h 1108347"/>
                  <a:gd name="connsiteX6" fmla="*/ 1040769 w 1284076"/>
                  <a:gd name="connsiteY6" fmla="*/ 218198 h 1108347"/>
                  <a:gd name="connsiteX7" fmla="*/ 1013742 w 1284076"/>
                  <a:gd name="connsiteY7" fmla="*/ 241370 h 1108347"/>
                  <a:gd name="connsiteX8" fmla="*/ 1009886 w 1284076"/>
                  <a:gd name="connsiteY8" fmla="*/ 249100 h 1108347"/>
                  <a:gd name="connsiteX9" fmla="*/ 1017597 w 1284076"/>
                  <a:gd name="connsiteY9" fmla="*/ 281921 h 1108347"/>
                  <a:gd name="connsiteX10" fmla="*/ 1021452 w 1284076"/>
                  <a:gd name="connsiteY10" fmla="*/ 295445 h 1108347"/>
                  <a:gd name="connsiteX11" fmla="*/ 1056211 w 1284076"/>
                  <a:gd name="connsiteY11" fmla="*/ 295445 h 1108347"/>
                  <a:gd name="connsiteX12" fmla="*/ 1062004 w 1284076"/>
                  <a:gd name="connsiteY12" fmla="*/ 312824 h 1108347"/>
                  <a:gd name="connsiteX13" fmla="*/ 1063941 w 1284076"/>
                  <a:gd name="connsiteY13" fmla="*/ 312824 h 1108347"/>
                  <a:gd name="connsiteX14" fmla="*/ 1067797 w 1284076"/>
                  <a:gd name="connsiteY14" fmla="*/ 316679 h 1108347"/>
                  <a:gd name="connsiteX15" fmla="*/ 1069734 w 1284076"/>
                  <a:gd name="connsiteY15" fmla="*/ 318617 h 1108347"/>
                  <a:gd name="connsiteX16" fmla="*/ 1116079 w 1284076"/>
                  <a:gd name="connsiteY16" fmla="*/ 341769 h 1108347"/>
                  <a:gd name="connsiteX17" fmla="*/ 1119934 w 1284076"/>
                  <a:gd name="connsiteY17" fmla="*/ 343707 h 1108347"/>
                  <a:gd name="connsiteX18" fmla="*/ 1148899 w 1284076"/>
                  <a:gd name="connsiteY18" fmla="*/ 372672 h 1108347"/>
                  <a:gd name="connsiteX19" fmla="*/ 1150837 w 1284076"/>
                  <a:gd name="connsiteY19" fmla="*/ 376547 h 1108347"/>
                  <a:gd name="connsiteX20" fmla="*/ 1154692 w 1284076"/>
                  <a:gd name="connsiteY20" fmla="*/ 380403 h 1108347"/>
                  <a:gd name="connsiteX21" fmla="*/ 1156630 w 1284076"/>
                  <a:gd name="connsiteY21" fmla="*/ 384258 h 1108347"/>
                  <a:gd name="connsiteX22" fmla="*/ 1185595 w 1284076"/>
                  <a:gd name="connsiteY22" fmla="*/ 407430 h 1108347"/>
                  <a:gd name="connsiteX23" fmla="*/ 1195243 w 1284076"/>
                  <a:gd name="connsiteY23" fmla="*/ 407430 h 1108347"/>
                  <a:gd name="connsiteX24" fmla="*/ 1226146 w 1284076"/>
                  <a:gd name="connsiteY24" fmla="*/ 409368 h 1108347"/>
                  <a:gd name="connsiteX25" fmla="*/ 1231939 w 1284076"/>
                  <a:gd name="connsiteY25" fmla="*/ 411286 h 1108347"/>
                  <a:gd name="connsiteX26" fmla="*/ 1233857 w 1284076"/>
                  <a:gd name="connsiteY26" fmla="*/ 413223 h 1108347"/>
                  <a:gd name="connsiteX27" fmla="*/ 1237732 w 1284076"/>
                  <a:gd name="connsiteY27" fmla="*/ 415161 h 1108347"/>
                  <a:gd name="connsiteX28" fmla="*/ 1260904 w 1284076"/>
                  <a:gd name="connsiteY28" fmla="*/ 442188 h 1108347"/>
                  <a:gd name="connsiteX29" fmla="*/ 1262822 w 1284076"/>
                  <a:gd name="connsiteY29" fmla="*/ 446044 h 1108347"/>
                  <a:gd name="connsiteX30" fmla="*/ 1262822 w 1284076"/>
                  <a:gd name="connsiteY30" fmla="*/ 451837 h 1108347"/>
                  <a:gd name="connsiteX31" fmla="*/ 1268615 w 1284076"/>
                  <a:gd name="connsiteY31" fmla="*/ 476947 h 1108347"/>
                  <a:gd name="connsiteX32" fmla="*/ 1268615 w 1284076"/>
                  <a:gd name="connsiteY32" fmla="*/ 480802 h 1108347"/>
                  <a:gd name="connsiteX33" fmla="*/ 1272490 w 1284076"/>
                  <a:gd name="connsiteY33" fmla="*/ 490451 h 1108347"/>
                  <a:gd name="connsiteX34" fmla="*/ 1274408 w 1284076"/>
                  <a:gd name="connsiteY34" fmla="*/ 492388 h 1108347"/>
                  <a:gd name="connsiteX35" fmla="*/ 1280201 w 1284076"/>
                  <a:gd name="connsiteY35" fmla="*/ 500119 h 1108347"/>
                  <a:gd name="connsiteX36" fmla="*/ 1284076 w 1284076"/>
                  <a:gd name="connsiteY36" fmla="*/ 505912 h 1108347"/>
                  <a:gd name="connsiteX37" fmla="*/ 1268615 w 1284076"/>
                  <a:gd name="connsiteY37" fmla="*/ 521353 h 1108347"/>
                  <a:gd name="connsiteX38" fmla="*/ 1268615 w 1284076"/>
                  <a:gd name="connsiteY38" fmla="*/ 532939 h 1108347"/>
                  <a:gd name="connsiteX39" fmla="*/ 1258967 w 1284076"/>
                  <a:gd name="connsiteY39" fmla="*/ 556111 h 1108347"/>
                  <a:gd name="connsiteX40" fmla="*/ 1257029 w 1284076"/>
                  <a:gd name="connsiteY40" fmla="*/ 559967 h 1108347"/>
                  <a:gd name="connsiteX41" fmla="*/ 1255111 w 1284076"/>
                  <a:gd name="connsiteY41" fmla="*/ 563842 h 1108347"/>
                  <a:gd name="connsiteX42" fmla="*/ 1253174 w 1284076"/>
                  <a:gd name="connsiteY42" fmla="*/ 567698 h 1108347"/>
                  <a:gd name="connsiteX43" fmla="*/ 1251236 w 1284076"/>
                  <a:gd name="connsiteY43" fmla="*/ 569635 h 1108347"/>
                  <a:gd name="connsiteX44" fmla="*/ 1243525 w 1284076"/>
                  <a:gd name="connsiteY44" fmla="*/ 577346 h 1108347"/>
                  <a:gd name="connsiteX45" fmla="*/ 1239650 w 1284076"/>
                  <a:gd name="connsiteY45" fmla="*/ 579284 h 1108347"/>
                  <a:gd name="connsiteX46" fmla="*/ 1235795 w 1284076"/>
                  <a:gd name="connsiteY46" fmla="*/ 585077 h 1108347"/>
                  <a:gd name="connsiteX47" fmla="*/ 1224209 w 1284076"/>
                  <a:gd name="connsiteY47" fmla="*/ 598600 h 1108347"/>
                  <a:gd name="connsiteX48" fmla="*/ 1220353 w 1284076"/>
                  <a:gd name="connsiteY48" fmla="*/ 604393 h 1108347"/>
                  <a:gd name="connsiteX49" fmla="*/ 1218416 w 1284076"/>
                  <a:gd name="connsiteY49" fmla="*/ 606311 h 1108347"/>
                  <a:gd name="connsiteX50" fmla="*/ 1214560 w 1284076"/>
                  <a:gd name="connsiteY50" fmla="*/ 612104 h 1108347"/>
                  <a:gd name="connsiteX51" fmla="*/ 1210685 w 1284076"/>
                  <a:gd name="connsiteY51" fmla="*/ 619835 h 1108347"/>
                  <a:gd name="connsiteX52" fmla="*/ 1210685 w 1284076"/>
                  <a:gd name="connsiteY52" fmla="*/ 621772 h 1108347"/>
                  <a:gd name="connsiteX53" fmla="*/ 1197181 w 1284076"/>
                  <a:gd name="connsiteY53" fmla="*/ 643007 h 1108347"/>
                  <a:gd name="connsiteX54" fmla="*/ 1195243 w 1284076"/>
                  <a:gd name="connsiteY54" fmla="*/ 648800 h 1108347"/>
                  <a:gd name="connsiteX55" fmla="*/ 1193325 w 1284076"/>
                  <a:gd name="connsiteY55" fmla="*/ 650737 h 1108347"/>
                  <a:gd name="connsiteX56" fmla="*/ 1193325 w 1284076"/>
                  <a:gd name="connsiteY56" fmla="*/ 654593 h 1108347"/>
                  <a:gd name="connsiteX57" fmla="*/ 1191388 w 1284076"/>
                  <a:gd name="connsiteY57" fmla="*/ 658449 h 1108347"/>
                  <a:gd name="connsiteX58" fmla="*/ 1187513 w 1284076"/>
                  <a:gd name="connsiteY58" fmla="*/ 675828 h 1108347"/>
                  <a:gd name="connsiteX59" fmla="*/ 1187513 w 1284076"/>
                  <a:gd name="connsiteY59" fmla="*/ 687414 h 1108347"/>
                  <a:gd name="connsiteX60" fmla="*/ 1185595 w 1284076"/>
                  <a:gd name="connsiteY60" fmla="*/ 695144 h 1108347"/>
                  <a:gd name="connsiteX61" fmla="*/ 1185595 w 1284076"/>
                  <a:gd name="connsiteY61" fmla="*/ 731820 h 1108347"/>
                  <a:gd name="connsiteX62" fmla="*/ 1187513 w 1284076"/>
                  <a:gd name="connsiteY62" fmla="*/ 735695 h 1108347"/>
                  <a:gd name="connsiteX63" fmla="*/ 1189450 w 1284076"/>
                  <a:gd name="connsiteY63" fmla="*/ 812923 h 1108347"/>
                  <a:gd name="connsiteX64" fmla="*/ 1185595 w 1284076"/>
                  <a:gd name="connsiteY64" fmla="*/ 838033 h 1108347"/>
                  <a:gd name="connsiteX65" fmla="*/ 1187513 w 1284076"/>
                  <a:gd name="connsiteY65" fmla="*/ 847681 h 1108347"/>
                  <a:gd name="connsiteX66" fmla="*/ 1170134 w 1284076"/>
                  <a:gd name="connsiteY66" fmla="*/ 865060 h 1108347"/>
                  <a:gd name="connsiteX67" fmla="*/ 1166278 w 1284076"/>
                  <a:gd name="connsiteY67" fmla="*/ 870853 h 1108347"/>
                  <a:gd name="connsiteX68" fmla="*/ 1152774 w 1284076"/>
                  <a:gd name="connsiteY68" fmla="*/ 880502 h 1108347"/>
                  <a:gd name="connsiteX69" fmla="*/ 1148899 w 1284076"/>
                  <a:gd name="connsiteY69" fmla="*/ 882439 h 1108347"/>
                  <a:gd name="connsiteX70" fmla="*/ 1125727 w 1284076"/>
                  <a:gd name="connsiteY70" fmla="*/ 899818 h 1108347"/>
                  <a:gd name="connsiteX71" fmla="*/ 1133458 w 1284076"/>
                  <a:gd name="connsiteY71" fmla="*/ 930701 h 1108347"/>
                  <a:gd name="connsiteX72" fmla="*/ 1135395 w 1284076"/>
                  <a:gd name="connsiteY72" fmla="*/ 932639 h 1108347"/>
                  <a:gd name="connsiteX73" fmla="*/ 1166278 w 1284076"/>
                  <a:gd name="connsiteY73" fmla="*/ 959667 h 1108347"/>
                  <a:gd name="connsiteX74" fmla="*/ 1170134 w 1284076"/>
                  <a:gd name="connsiteY74" fmla="*/ 961604 h 1108347"/>
                  <a:gd name="connsiteX75" fmla="*/ 1174009 w 1284076"/>
                  <a:gd name="connsiteY75" fmla="*/ 965460 h 1108347"/>
                  <a:gd name="connsiteX76" fmla="*/ 1183657 w 1284076"/>
                  <a:gd name="connsiteY76" fmla="*/ 996362 h 1108347"/>
                  <a:gd name="connsiteX77" fmla="*/ 1183657 w 1284076"/>
                  <a:gd name="connsiteY77" fmla="*/ 1000218 h 1108347"/>
                  <a:gd name="connsiteX78" fmla="*/ 1179802 w 1284076"/>
                  <a:gd name="connsiteY78" fmla="*/ 1025327 h 1108347"/>
                  <a:gd name="connsiteX79" fmla="*/ 1177864 w 1284076"/>
                  <a:gd name="connsiteY79" fmla="*/ 1029183 h 1108347"/>
                  <a:gd name="connsiteX80" fmla="*/ 1162423 w 1284076"/>
                  <a:gd name="connsiteY80" fmla="*/ 1044644 h 1108347"/>
                  <a:gd name="connsiteX81" fmla="*/ 1160485 w 1284076"/>
                  <a:gd name="connsiteY81" fmla="*/ 1046562 h 1108347"/>
                  <a:gd name="connsiteX82" fmla="*/ 1156630 w 1284076"/>
                  <a:gd name="connsiteY82" fmla="*/ 1052355 h 1108347"/>
                  <a:gd name="connsiteX83" fmla="*/ 1154692 w 1284076"/>
                  <a:gd name="connsiteY83" fmla="*/ 1056230 h 1108347"/>
                  <a:gd name="connsiteX84" fmla="*/ 1121872 w 1284076"/>
                  <a:gd name="connsiteY84" fmla="*/ 1050418 h 1108347"/>
                  <a:gd name="connsiteX85" fmla="*/ 1116079 w 1284076"/>
                  <a:gd name="connsiteY85" fmla="*/ 1048500 h 1108347"/>
                  <a:gd name="connsiteX86" fmla="*/ 1112223 w 1284076"/>
                  <a:gd name="connsiteY86" fmla="*/ 1046562 h 1108347"/>
                  <a:gd name="connsiteX87" fmla="*/ 1085176 w 1284076"/>
                  <a:gd name="connsiteY87" fmla="*/ 1046562 h 1108347"/>
                  <a:gd name="connsiteX88" fmla="*/ 1081320 w 1284076"/>
                  <a:gd name="connsiteY88" fmla="*/ 1048500 h 1108347"/>
                  <a:gd name="connsiteX89" fmla="*/ 1077465 w 1284076"/>
                  <a:gd name="connsiteY89" fmla="*/ 1050418 h 1108347"/>
                  <a:gd name="connsiteX90" fmla="*/ 1071672 w 1284076"/>
                  <a:gd name="connsiteY90" fmla="*/ 1050418 h 1108347"/>
                  <a:gd name="connsiteX91" fmla="*/ 1063941 w 1284076"/>
                  <a:gd name="connsiteY91" fmla="*/ 1054293 h 1108347"/>
                  <a:gd name="connsiteX92" fmla="*/ 1040769 w 1284076"/>
                  <a:gd name="connsiteY92" fmla="*/ 1063941 h 1108347"/>
                  <a:gd name="connsiteX93" fmla="*/ 1034976 w 1284076"/>
                  <a:gd name="connsiteY93" fmla="*/ 1065879 h 1108347"/>
                  <a:gd name="connsiteX94" fmla="*/ 1013742 w 1284076"/>
                  <a:gd name="connsiteY94" fmla="*/ 1077465 h 1108347"/>
                  <a:gd name="connsiteX95" fmla="*/ 1006011 w 1284076"/>
                  <a:gd name="connsiteY95" fmla="*/ 1083258 h 1108347"/>
                  <a:gd name="connsiteX96" fmla="*/ 1000218 w 1284076"/>
                  <a:gd name="connsiteY96" fmla="*/ 1092906 h 1108347"/>
                  <a:gd name="connsiteX97" fmla="*/ 996362 w 1284076"/>
                  <a:gd name="connsiteY97" fmla="*/ 1094844 h 1108347"/>
                  <a:gd name="connsiteX98" fmla="*/ 959667 w 1284076"/>
                  <a:gd name="connsiteY98" fmla="*/ 1089051 h 1108347"/>
                  <a:gd name="connsiteX99" fmla="*/ 953874 w 1284076"/>
                  <a:gd name="connsiteY99" fmla="*/ 1087113 h 1108347"/>
                  <a:gd name="connsiteX100" fmla="*/ 948081 w 1284076"/>
                  <a:gd name="connsiteY100" fmla="*/ 1087113 h 1108347"/>
                  <a:gd name="connsiteX101" fmla="*/ 942288 w 1284076"/>
                  <a:gd name="connsiteY101" fmla="*/ 1085195 h 1108347"/>
                  <a:gd name="connsiteX102" fmla="*/ 915260 w 1284076"/>
                  <a:gd name="connsiteY102" fmla="*/ 1083258 h 1108347"/>
                  <a:gd name="connsiteX103" fmla="*/ 899818 w 1284076"/>
                  <a:gd name="connsiteY103" fmla="*/ 1077465 h 1108347"/>
                  <a:gd name="connsiteX104" fmla="*/ 824509 w 1284076"/>
                  <a:gd name="connsiteY104" fmla="*/ 1060086 h 1108347"/>
                  <a:gd name="connsiteX105" fmla="*/ 816778 w 1284076"/>
                  <a:gd name="connsiteY105" fmla="*/ 1062004 h 1108347"/>
                  <a:gd name="connsiteX106" fmla="*/ 809067 w 1284076"/>
                  <a:gd name="connsiteY106" fmla="*/ 1062004 h 1108347"/>
                  <a:gd name="connsiteX107" fmla="*/ 772372 w 1284076"/>
                  <a:gd name="connsiteY107" fmla="*/ 1065879 h 1108347"/>
                  <a:gd name="connsiteX108" fmla="*/ 766579 w 1284076"/>
                  <a:gd name="connsiteY108" fmla="*/ 1067816 h 1108347"/>
                  <a:gd name="connsiteX109" fmla="*/ 760786 w 1284076"/>
                  <a:gd name="connsiteY109" fmla="*/ 1067816 h 1108347"/>
                  <a:gd name="connsiteX110" fmla="*/ 745344 w 1284076"/>
                  <a:gd name="connsiteY110" fmla="*/ 1073590 h 1108347"/>
                  <a:gd name="connsiteX111" fmla="*/ 741489 w 1284076"/>
                  <a:gd name="connsiteY111" fmla="*/ 1075527 h 1108347"/>
                  <a:gd name="connsiteX112" fmla="*/ 720234 w 1284076"/>
                  <a:gd name="connsiteY112" fmla="*/ 1079383 h 1108347"/>
                  <a:gd name="connsiteX113" fmla="*/ 681621 w 1284076"/>
                  <a:gd name="connsiteY113" fmla="*/ 1087113 h 1108347"/>
                  <a:gd name="connsiteX114" fmla="*/ 677765 w 1284076"/>
                  <a:gd name="connsiteY114" fmla="*/ 1087113 h 1108347"/>
                  <a:gd name="connsiteX115" fmla="*/ 673890 w 1284076"/>
                  <a:gd name="connsiteY115" fmla="*/ 1089051 h 1108347"/>
                  <a:gd name="connsiteX116" fmla="*/ 656511 w 1284076"/>
                  <a:gd name="connsiteY116" fmla="*/ 1094844 h 1108347"/>
                  <a:gd name="connsiteX117" fmla="*/ 652656 w 1284076"/>
                  <a:gd name="connsiteY117" fmla="*/ 1096762 h 1108347"/>
                  <a:gd name="connsiteX118" fmla="*/ 629483 w 1284076"/>
                  <a:gd name="connsiteY118" fmla="*/ 1108348 h 1108347"/>
                  <a:gd name="connsiteX119" fmla="*/ 625628 w 1284076"/>
                  <a:gd name="connsiteY119" fmla="*/ 1104492 h 1108347"/>
                  <a:gd name="connsiteX120" fmla="*/ 621772 w 1284076"/>
                  <a:gd name="connsiteY120" fmla="*/ 1104492 h 1108347"/>
                  <a:gd name="connsiteX121" fmla="*/ 606311 w 1284076"/>
                  <a:gd name="connsiteY121" fmla="*/ 1100637 h 1108347"/>
                  <a:gd name="connsiteX122" fmla="*/ 579284 w 1284076"/>
                  <a:gd name="connsiteY122" fmla="*/ 1100637 h 1108347"/>
                  <a:gd name="connsiteX123" fmla="*/ 575428 w 1284076"/>
                  <a:gd name="connsiteY123" fmla="*/ 1098699 h 1108347"/>
                  <a:gd name="connsiteX124" fmla="*/ 571553 w 1284076"/>
                  <a:gd name="connsiteY124" fmla="*/ 1096762 h 1108347"/>
                  <a:gd name="connsiteX125" fmla="*/ 534877 w 1284076"/>
                  <a:gd name="connsiteY125" fmla="*/ 1075527 h 1108347"/>
                  <a:gd name="connsiteX126" fmla="*/ 531002 w 1284076"/>
                  <a:gd name="connsiteY126" fmla="*/ 1073590 h 1108347"/>
                  <a:gd name="connsiteX127" fmla="*/ 527146 w 1284076"/>
                  <a:gd name="connsiteY127" fmla="*/ 1073590 h 1108347"/>
                  <a:gd name="connsiteX128" fmla="*/ 467279 w 1284076"/>
                  <a:gd name="connsiteY128" fmla="*/ 1069734 h 1108347"/>
                  <a:gd name="connsiteX129" fmla="*/ 424809 w 1284076"/>
                  <a:gd name="connsiteY129" fmla="*/ 1044644 h 1108347"/>
                  <a:gd name="connsiteX130" fmla="*/ 422872 w 1284076"/>
                  <a:gd name="connsiteY130" fmla="*/ 1042707 h 1108347"/>
                  <a:gd name="connsiteX131" fmla="*/ 417079 w 1284076"/>
                  <a:gd name="connsiteY131" fmla="*/ 1038851 h 1108347"/>
                  <a:gd name="connsiteX132" fmla="*/ 376528 w 1284076"/>
                  <a:gd name="connsiteY132" fmla="*/ 1029183 h 1108347"/>
                  <a:gd name="connsiteX133" fmla="*/ 370734 w 1284076"/>
                  <a:gd name="connsiteY133" fmla="*/ 1025327 h 1108347"/>
                  <a:gd name="connsiteX134" fmla="*/ 366879 w 1284076"/>
                  <a:gd name="connsiteY134" fmla="*/ 1025327 h 1108347"/>
                  <a:gd name="connsiteX135" fmla="*/ 347562 w 1284076"/>
                  <a:gd name="connsiteY135" fmla="*/ 1027265 h 1108347"/>
                  <a:gd name="connsiteX136" fmla="*/ 314742 w 1284076"/>
                  <a:gd name="connsiteY136" fmla="*/ 1011804 h 1108347"/>
                  <a:gd name="connsiteX137" fmla="*/ 308949 w 1284076"/>
                  <a:gd name="connsiteY137" fmla="*/ 1009886 h 1108347"/>
                  <a:gd name="connsiteX138" fmla="*/ 305093 w 1284076"/>
                  <a:gd name="connsiteY138" fmla="*/ 1006011 h 1108347"/>
                  <a:gd name="connsiteX139" fmla="*/ 299300 w 1284076"/>
                  <a:gd name="connsiteY139" fmla="*/ 1002155 h 1108347"/>
                  <a:gd name="connsiteX140" fmla="*/ 295445 w 1284076"/>
                  <a:gd name="connsiteY140" fmla="*/ 998300 h 1108347"/>
                  <a:gd name="connsiteX141" fmla="*/ 293507 w 1284076"/>
                  <a:gd name="connsiteY141" fmla="*/ 996362 h 1108347"/>
                  <a:gd name="connsiteX142" fmla="*/ 268397 w 1284076"/>
                  <a:gd name="connsiteY142" fmla="*/ 971253 h 1108347"/>
                  <a:gd name="connsiteX143" fmla="*/ 264542 w 1284076"/>
                  <a:gd name="connsiteY143" fmla="*/ 969335 h 1108347"/>
                  <a:gd name="connsiteX144" fmla="*/ 260686 w 1284076"/>
                  <a:gd name="connsiteY144" fmla="*/ 967397 h 1108347"/>
                  <a:gd name="connsiteX145" fmla="*/ 214342 w 1284076"/>
                  <a:gd name="connsiteY145" fmla="*/ 957749 h 1108347"/>
                  <a:gd name="connsiteX146" fmla="*/ 210467 w 1284076"/>
                  <a:gd name="connsiteY146" fmla="*/ 955811 h 1108347"/>
                  <a:gd name="connsiteX147" fmla="*/ 202756 w 1284076"/>
                  <a:gd name="connsiteY147" fmla="*/ 953874 h 1108347"/>
                  <a:gd name="connsiteX148" fmla="*/ 173791 w 1284076"/>
                  <a:gd name="connsiteY148" fmla="*/ 921053 h 1108347"/>
                  <a:gd name="connsiteX149" fmla="*/ 175709 w 1284076"/>
                  <a:gd name="connsiteY149" fmla="*/ 917197 h 1108347"/>
                  <a:gd name="connsiteX150" fmla="*/ 191170 w 1284076"/>
                  <a:gd name="connsiteY150" fmla="*/ 903674 h 1108347"/>
                  <a:gd name="connsiteX151" fmla="*/ 189233 w 1284076"/>
                  <a:gd name="connsiteY151" fmla="*/ 897881 h 1108347"/>
                  <a:gd name="connsiteX152" fmla="*/ 185377 w 1284076"/>
                  <a:gd name="connsiteY152" fmla="*/ 886295 h 1108347"/>
                  <a:gd name="connsiteX153" fmla="*/ 183440 w 1284076"/>
                  <a:gd name="connsiteY153" fmla="*/ 882439 h 1108347"/>
                  <a:gd name="connsiteX154" fmla="*/ 179584 w 1284076"/>
                  <a:gd name="connsiteY154" fmla="*/ 880502 h 1108347"/>
                  <a:gd name="connsiteX155" fmla="*/ 160267 w 1284076"/>
                  <a:gd name="connsiteY155" fmla="*/ 865060 h 1108347"/>
                  <a:gd name="connsiteX156" fmla="*/ 156412 w 1284076"/>
                  <a:gd name="connsiteY156" fmla="*/ 861205 h 1108347"/>
                  <a:gd name="connsiteX157" fmla="*/ 154474 w 1284076"/>
                  <a:gd name="connsiteY157" fmla="*/ 859267 h 1108347"/>
                  <a:gd name="connsiteX158" fmla="*/ 146763 w 1284076"/>
                  <a:gd name="connsiteY158" fmla="*/ 851536 h 1108347"/>
                  <a:gd name="connsiteX159" fmla="*/ 144826 w 1284076"/>
                  <a:gd name="connsiteY159" fmla="*/ 824509 h 1108347"/>
                  <a:gd name="connsiteX160" fmla="*/ 148681 w 1284076"/>
                  <a:gd name="connsiteY160" fmla="*/ 822571 h 1108347"/>
                  <a:gd name="connsiteX161" fmla="*/ 156412 w 1284076"/>
                  <a:gd name="connsiteY161" fmla="*/ 824509 h 1108347"/>
                  <a:gd name="connsiteX162" fmla="*/ 169935 w 1284076"/>
                  <a:gd name="connsiteY162" fmla="*/ 824509 h 1108347"/>
                  <a:gd name="connsiteX163" fmla="*/ 171853 w 1284076"/>
                  <a:gd name="connsiteY163" fmla="*/ 822571 h 1108347"/>
                  <a:gd name="connsiteX164" fmla="*/ 175709 w 1284076"/>
                  <a:gd name="connsiteY164" fmla="*/ 810985 h 1108347"/>
                  <a:gd name="connsiteX165" fmla="*/ 177646 w 1284076"/>
                  <a:gd name="connsiteY165" fmla="*/ 807130 h 1108347"/>
                  <a:gd name="connsiteX166" fmla="*/ 177646 w 1284076"/>
                  <a:gd name="connsiteY166" fmla="*/ 795544 h 1108347"/>
                  <a:gd name="connsiteX167" fmla="*/ 173791 w 1284076"/>
                  <a:gd name="connsiteY167" fmla="*/ 766579 h 1108347"/>
                  <a:gd name="connsiteX168" fmla="*/ 169935 w 1284076"/>
                  <a:gd name="connsiteY168" fmla="*/ 760785 h 1108347"/>
                  <a:gd name="connsiteX169" fmla="*/ 167998 w 1284076"/>
                  <a:gd name="connsiteY169" fmla="*/ 756930 h 1108347"/>
                  <a:gd name="connsiteX170" fmla="*/ 158349 w 1284076"/>
                  <a:gd name="connsiteY170" fmla="*/ 726027 h 1108347"/>
                  <a:gd name="connsiteX171" fmla="*/ 158349 w 1284076"/>
                  <a:gd name="connsiteY171" fmla="*/ 722172 h 1108347"/>
                  <a:gd name="connsiteX172" fmla="*/ 156412 w 1284076"/>
                  <a:gd name="connsiteY172" fmla="*/ 716379 h 1108347"/>
                  <a:gd name="connsiteX173" fmla="*/ 144826 w 1284076"/>
                  <a:gd name="connsiteY173" fmla="*/ 670034 h 1108347"/>
                  <a:gd name="connsiteX174" fmla="*/ 142888 w 1284076"/>
                  <a:gd name="connsiteY174" fmla="*/ 662324 h 1108347"/>
                  <a:gd name="connsiteX175" fmla="*/ 140970 w 1284076"/>
                  <a:gd name="connsiteY175" fmla="*/ 658449 h 1108347"/>
                  <a:gd name="connsiteX176" fmla="*/ 139033 w 1284076"/>
                  <a:gd name="connsiteY176" fmla="*/ 654593 h 1108347"/>
                  <a:gd name="connsiteX177" fmla="*/ 119716 w 1284076"/>
                  <a:gd name="connsiteY177" fmla="*/ 639132 h 1108347"/>
                  <a:gd name="connsiteX178" fmla="*/ 115861 w 1284076"/>
                  <a:gd name="connsiteY178" fmla="*/ 635276 h 1108347"/>
                  <a:gd name="connsiteX179" fmla="*/ 90751 w 1284076"/>
                  <a:gd name="connsiteY179" fmla="*/ 596663 h 1108347"/>
                  <a:gd name="connsiteX180" fmla="*/ 86895 w 1284076"/>
                  <a:gd name="connsiteY180" fmla="*/ 590870 h 1108347"/>
                  <a:gd name="connsiteX181" fmla="*/ 79165 w 1284076"/>
                  <a:gd name="connsiteY181" fmla="*/ 579284 h 1108347"/>
                  <a:gd name="connsiteX182" fmla="*/ 77247 w 1284076"/>
                  <a:gd name="connsiteY182" fmla="*/ 577346 h 1108347"/>
                  <a:gd name="connsiteX183" fmla="*/ 61786 w 1284076"/>
                  <a:gd name="connsiteY183" fmla="*/ 559967 h 1108347"/>
                  <a:gd name="connsiteX184" fmla="*/ 57930 w 1284076"/>
                  <a:gd name="connsiteY184" fmla="*/ 556111 h 1108347"/>
                  <a:gd name="connsiteX185" fmla="*/ 48282 w 1284076"/>
                  <a:gd name="connsiteY185" fmla="*/ 540670 h 1108347"/>
                  <a:gd name="connsiteX186" fmla="*/ 46344 w 1284076"/>
                  <a:gd name="connsiteY186" fmla="*/ 534877 h 1108347"/>
                  <a:gd name="connsiteX187" fmla="*/ 44407 w 1284076"/>
                  <a:gd name="connsiteY187" fmla="*/ 529084 h 1108347"/>
                  <a:gd name="connsiteX188" fmla="*/ 42489 w 1284076"/>
                  <a:gd name="connsiteY188" fmla="*/ 523291 h 1108347"/>
                  <a:gd name="connsiteX189" fmla="*/ 32821 w 1284076"/>
                  <a:gd name="connsiteY189" fmla="*/ 492388 h 1108347"/>
                  <a:gd name="connsiteX190" fmla="*/ 30903 w 1284076"/>
                  <a:gd name="connsiteY190" fmla="*/ 484677 h 1108347"/>
                  <a:gd name="connsiteX191" fmla="*/ 28965 w 1284076"/>
                  <a:gd name="connsiteY191" fmla="*/ 480802 h 1108347"/>
                  <a:gd name="connsiteX192" fmla="*/ 27047 w 1284076"/>
                  <a:gd name="connsiteY192" fmla="*/ 473091 h 1108347"/>
                  <a:gd name="connsiteX193" fmla="*/ 25110 w 1284076"/>
                  <a:gd name="connsiteY193" fmla="*/ 471154 h 1108347"/>
                  <a:gd name="connsiteX194" fmla="*/ 23172 w 1284076"/>
                  <a:gd name="connsiteY194" fmla="*/ 467298 h 1108347"/>
                  <a:gd name="connsiteX195" fmla="*/ 0 w 1284076"/>
                  <a:gd name="connsiteY195" fmla="*/ 438333 h 1108347"/>
                  <a:gd name="connsiteX196" fmla="*/ 7731 w 1284076"/>
                  <a:gd name="connsiteY196" fmla="*/ 428665 h 1108347"/>
                  <a:gd name="connsiteX197" fmla="*/ 23172 w 1284076"/>
                  <a:gd name="connsiteY197" fmla="*/ 390051 h 1108347"/>
                  <a:gd name="connsiteX198" fmla="*/ 44407 w 1284076"/>
                  <a:gd name="connsiteY198" fmla="*/ 343707 h 1108347"/>
                  <a:gd name="connsiteX199" fmla="*/ 46344 w 1284076"/>
                  <a:gd name="connsiteY199" fmla="*/ 334058 h 1108347"/>
                  <a:gd name="connsiteX200" fmla="*/ 52137 w 1284076"/>
                  <a:gd name="connsiteY200" fmla="*/ 301238 h 1108347"/>
                  <a:gd name="connsiteX201" fmla="*/ 48282 w 1284076"/>
                  <a:gd name="connsiteY201" fmla="*/ 293507 h 1108347"/>
                  <a:gd name="connsiteX202" fmla="*/ 48282 w 1284076"/>
                  <a:gd name="connsiteY202" fmla="*/ 281921 h 1108347"/>
                  <a:gd name="connsiteX203" fmla="*/ 57930 w 1284076"/>
                  <a:gd name="connsiteY203" fmla="*/ 241370 h 1108347"/>
                  <a:gd name="connsiteX204" fmla="*/ 54075 w 1284076"/>
                  <a:gd name="connsiteY204" fmla="*/ 231721 h 1108347"/>
                  <a:gd name="connsiteX205" fmla="*/ 36696 w 1284076"/>
                  <a:gd name="connsiteY205" fmla="*/ 202756 h 1108347"/>
                  <a:gd name="connsiteX206" fmla="*/ 36696 w 1284076"/>
                  <a:gd name="connsiteY206" fmla="*/ 160267 h 1108347"/>
                  <a:gd name="connsiteX207" fmla="*/ 32821 w 1284076"/>
                  <a:gd name="connsiteY207" fmla="*/ 152556 h 1108347"/>
                  <a:gd name="connsiteX208" fmla="*/ 15461 w 1284076"/>
                  <a:gd name="connsiteY208" fmla="*/ 137095 h 1108347"/>
                  <a:gd name="connsiteX209" fmla="*/ 11586 w 1284076"/>
                  <a:gd name="connsiteY209" fmla="*/ 131302 h 1108347"/>
                  <a:gd name="connsiteX210" fmla="*/ 13524 w 1284076"/>
                  <a:gd name="connsiteY210" fmla="*/ 112005 h 1108347"/>
                  <a:gd name="connsiteX211" fmla="*/ 15461 w 1284076"/>
                  <a:gd name="connsiteY211" fmla="*/ 104275 h 1108347"/>
                  <a:gd name="connsiteX212" fmla="*/ 21254 w 1284076"/>
                  <a:gd name="connsiteY212" fmla="*/ 69516 h 1108347"/>
                  <a:gd name="connsiteX213" fmla="*/ 46344 w 1284076"/>
                  <a:gd name="connsiteY213" fmla="*/ 52137 h 1108347"/>
                  <a:gd name="connsiteX214" fmla="*/ 61786 w 1284076"/>
                  <a:gd name="connsiteY214" fmla="*/ 46344 h 1108347"/>
                  <a:gd name="connsiteX215" fmla="*/ 73372 w 1284076"/>
                  <a:gd name="connsiteY215" fmla="*/ 30903 h 1108347"/>
                  <a:gd name="connsiteX216" fmla="*/ 81102 w 1284076"/>
                  <a:gd name="connsiteY216" fmla="*/ 23172 h 1108347"/>
                  <a:gd name="connsiteX217" fmla="*/ 86895 w 1284076"/>
                  <a:gd name="connsiteY217" fmla="*/ 21254 h 1108347"/>
                  <a:gd name="connsiteX218" fmla="*/ 88833 w 1284076"/>
                  <a:gd name="connsiteY218" fmla="*/ 17379 h 1108347"/>
                  <a:gd name="connsiteX219" fmla="*/ 92689 w 1284076"/>
                  <a:gd name="connsiteY219" fmla="*/ 15461 h 1108347"/>
                  <a:gd name="connsiteX220" fmla="*/ 129384 w 1284076"/>
                  <a:gd name="connsiteY220" fmla="*/ 0 h 1108347"/>
                  <a:gd name="connsiteX221" fmla="*/ 169935 w 1284076"/>
                  <a:gd name="connsiteY221" fmla="*/ 27047 h 1108347"/>
                  <a:gd name="connsiteX222" fmla="*/ 173791 w 1284076"/>
                  <a:gd name="connsiteY222" fmla="*/ 30903 h 1108347"/>
                  <a:gd name="connsiteX223" fmla="*/ 175709 w 1284076"/>
                  <a:gd name="connsiteY223" fmla="*/ 38633 h 1108347"/>
                  <a:gd name="connsiteX224" fmla="*/ 179584 w 1284076"/>
                  <a:gd name="connsiteY224" fmla="*/ 48282 h 1108347"/>
                  <a:gd name="connsiteX225" fmla="*/ 216260 w 1284076"/>
                  <a:gd name="connsiteY225" fmla="*/ 92689 h 1108347"/>
                  <a:gd name="connsiteX226" fmla="*/ 222053 w 1284076"/>
                  <a:gd name="connsiteY226" fmla="*/ 96544 h 1108347"/>
                  <a:gd name="connsiteX227" fmla="*/ 225928 w 1284076"/>
                  <a:gd name="connsiteY227" fmla="*/ 98482 h 1108347"/>
                  <a:gd name="connsiteX228" fmla="*/ 229784 w 1284076"/>
                  <a:gd name="connsiteY228" fmla="*/ 100419 h 1108347"/>
                  <a:gd name="connsiteX229" fmla="*/ 276128 w 1284076"/>
                  <a:gd name="connsiteY229" fmla="*/ 119716 h 1108347"/>
                  <a:gd name="connsiteX230" fmla="*/ 279984 w 1284076"/>
                  <a:gd name="connsiteY230" fmla="*/ 121654 h 1108347"/>
                  <a:gd name="connsiteX231" fmla="*/ 283859 w 1284076"/>
                  <a:gd name="connsiteY231" fmla="*/ 123591 h 1108347"/>
                  <a:gd name="connsiteX232" fmla="*/ 303156 w 1284076"/>
                  <a:gd name="connsiteY232" fmla="*/ 144826 h 1108347"/>
                  <a:gd name="connsiteX233" fmla="*/ 314742 w 1284076"/>
                  <a:gd name="connsiteY233" fmla="*/ 158349 h 1108347"/>
                  <a:gd name="connsiteX234" fmla="*/ 324390 w 1284076"/>
                  <a:gd name="connsiteY234" fmla="*/ 164142 h 1108347"/>
                  <a:gd name="connsiteX235" fmla="*/ 326328 w 1284076"/>
                  <a:gd name="connsiteY235" fmla="*/ 167998 h 1108347"/>
                  <a:gd name="connsiteX236" fmla="*/ 372672 w 1284076"/>
                  <a:gd name="connsiteY236" fmla="*/ 212405 h 1108347"/>
                  <a:gd name="connsiteX237" fmla="*/ 374610 w 1284076"/>
                  <a:gd name="connsiteY237" fmla="*/ 218198 h 1108347"/>
                  <a:gd name="connsiteX238" fmla="*/ 376528 w 1284076"/>
                  <a:gd name="connsiteY238" fmla="*/ 222053 h 1108347"/>
                  <a:gd name="connsiteX239" fmla="*/ 395844 w 1284076"/>
                  <a:gd name="connsiteY239" fmla="*/ 245225 h 1108347"/>
                  <a:gd name="connsiteX240" fmla="*/ 407430 w 1284076"/>
                  <a:gd name="connsiteY240" fmla="*/ 247163 h 1108347"/>
                  <a:gd name="connsiteX241" fmla="*/ 411286 w 1284076"/>
                  <a:gd name="connsiteY241" fmla="*/ 247163 h 1108347"/>
                  <a:gd name="connsiteX242" fmla="*/ 415161 w 1284076"/>
                  <a:gd name="connsiteY242" fmla="*/ 245225 h 1108347"/>
                  <a:gd name="connsiteX243" fmla="*/ 434458 w 1284076"/>
                  <a:gd name="connsiteY243" fmla="*/ 223991 h 1108347"/>
                  <a:gd name="connsiteX244" fmla="*/ 436395 w 1284076"/>
                  <a:gd name="connsiteY244" fmla="*/ 220135 h 1108347"/>
                  <a:gd name="connsiteX245" fmla="*/ 438313 w 1284076"/>
                  <a:gd name="connsiteY245" fmla="*/ 214342 h 1108347"/>
                  <a:gd name="connsiteX246" fmla="*/ 451837 w 1284076"/>
                  <a:gd name="connsiteY246" fmla="*/ 187315 h 1108347"/>
                  <a:gd name="connsiteX247" fmla="*/ 455712 w 1284076"/>
                  <a:gd name="connsiteY247" fmla="*/ 181522 h 1108347"/>
                  <a:gd name="connsiteX248" fmla="*/ 459568 w 1284076"/>
                  <a:gd name="connsiteY248" fmla="*/ 177646 h 1108347"/>
                  <a:gd name="connsiteX249" fmla="*/ 473072 w 1284076"/>
                  <a:gd name="connsiteY249" fmla="*/ 156412 h 1108347"/>
                  <a:gd name="connsiteX250" fmla="*/ 476947 w 1284076"/>
                  <a:gd name="connsiteY250" fmla="*/ 152556 h 1108347"/>
                  <a:gd name="connsiteX251" fmla="*/ 480802 w 1284076"/>
                  <a:gd name="connsiteY251" fmla="*/ 150619 h 1108347"/>
                  <a:gd name="connsiteX252" fmla="*/ 484658 w 1284076"/>
                  <a:gd name="connsiteY252" fmla="*/ 146763 h 1108347"/>
                  <a:gd name="connsiteX253" fmla="*/ 488533 w 1284076"/>
                  <a:gd name="connsiteY253" fmla="*/ 144826 h 1108347"/>
                  <a:gd name="connsiteX254" fmla="*/ 500119 w 1284076"/>
                  <a:gd name="connsiteY254" fmla="*/ 131302 h 1108347"/>
                  <a:gd name="connsiteX255" fmla="*/ 502037 w 1284076"/>
                  <a:gd name="connsiteY255" fmla="*/ 129384 h 1108347"/>
                  <a:gd name="connsiteX256" fmla="*/ 505912 w 1284076"/>
                  <a:gd name="connsiteY256" fmla="*/ 127447 h 1108347"/>
                  <a:gd name="connsiteX257" fmla="*/ 507830 w 1284076"/>
                  <a:gd name="connsiteY257" fmla="*/ 127447 h 1108347"/>
                  <a:gd name="connsiteX258" fmla="*/ 536795 w 1284076"/>
                  <a:gd name="connsiteY258" fmla="*/ 131302 h 1108347"/>
                  <a:gd name="connsiteX259" fmla="*/ 540670 w 1284076"/>
                  <a:gd name="connsiteY259" fmla="*/ 129384 h 1108347"/>
                  <a:gd name="connsiteX260" fmla="*/ 548381 w 1284076"/>
                  <a:gd name="connsiteY260" fmla="*/ 129384 h 1108347"/>
                  <a:gd name="connsiteX261" fmla="*/ 573491 w 1284076"/>
                  <a:gd name="connsiteY261" fmla="*/ 113923 h 1108347"/>
                  <a:gd name="connsiteX262" fmla="*/ 577346 w 1284076"/>
                  <a:gd name="connsiteY262" fmla="*/ 112005 h 1108347"/>
                  <a:gd name="connsiteX263" fmla="*/ 581221 w 1284076"/>
                  <a:gd name="connsiteY263" fmla="*/ 110068 h 1108347"/>
                  <a:gd name="connsiteX264" fmla="*/ 627546 w 1284076"/>
                  <a:gd name="connsiteY264" fmla="*/ 121654 h 1108347"/>
                  <a:gd name="connsiteX265" fmla="*/ 631421 w 1284076"/>
                  <a:gd name="connsiteY265" fmla="*/ 123591 h 1108347"/>
                  <a:gd name="connsiteX266" fmla="*/ 635276 w 1284076"/>
                  <a:gd name="connsiteY266" fmla="*/ 127447 h 1108347"/>
                  <a:gd name="connsiteX267" fmla="*/ 648800 w 1284076"/>
                  <a:gd name="connsiteY267" fmla="*/ 135177 h 1108347"/>
                  <a:gd name="connsiteX268" fmla="*/ 652656 w 1284076"/>
                  <a:gd name="connsiteY268" fmla="*/ 135177 h 1108347"/>
                  <a:gd name="connsiteX269" fmla="*/ 656511 w 1284076"/>
                  <a:gd name="connsiteY269" fmla="*/ 133240 h 1108347"/>
                  <a:gd name="connsiteX270" fmla="*/ 662304 w 1284076"/>
                  <a:gd name="connsiteY270" fmla="*/ 133240 h 1108347"/>
                  <a:gd name="connsiteX271" fmla="*/ 677765 w 1284076"/>
                  <a:gd name="connsiteY271" fmla="*/ 139033 h 1108347"/>
                  <a:gd name="connsiteX272" fmla="*/ 679683 w 1284076"/>
                  <a:gd name="connsiteY272" fmla="*/ 140970 h 1108347"/>
                  <a:gd name="connsiteX273" fmla="*/ 683558 w 1284076"/>
                  <a:gd name="connsiteY273" fmla="*/ 142888 h 1108347"/>
                  <a:gd name="connsiteX274" fmla="*/ 699000 w 1284076"/>
                  <a:gd name="connsiteY274" fmla="*/ 146763 h 1108347"/>
                  <a:gd name="connsiteX275" fmla="*/ 710586 w 1284076"/>
                  <a:gd name="connsiteY275" fmla="*/ 150619 h 1108347"/>
                  <a:gd name="connsiteX276" fmla="*/ 749200 w 1284076"/>
                  <a:gd name="connsiteY276" fmla="*/ 133240 h 1108347"/>
                  <a:gd name="connsiteX277" fmla="*/ 795544 w 1284076"/>
                  <a:gd name="connsiteY277" fmla="*/ 146763 h 1108347"/>
                  <a:gd name="connsiteX278" fmla="*/ 801337 w 1284076"/>
                  <a:gd name="connsiteY278" fmla="*/ 152556 h 1108347"/>
                  <a:gd name="connsiteX279" fmla="*/ 824509 w 1284076"/>
                  <a:gd name="connsiteY279" fmla="*/ 177646 h 1108347"/>
                  <a:gd name="connsiteX280" fmla="*/ 826446 w 1284076"/>
                  <a:gd name="connsiteY280" fmla="*/ 179584 h 1108347"/>
                  <a:gd name="connsiteX281" fmla="*/ 857330 w 1284076"/>
                  <a:gd name="connsiteY281" fmla="*/ 187315 h 1108347"/>
                  <a:gd name="connsiteX282" fmla="*/ 863123 w 1284076"/>
                  <a:gd name="connsiteY282" fmla="*/ 187315 h 1108347"/>
                  <a:gd name="connsiteX283" fmla="*/ 868916 w 1284076"/>
                  <a:gd name="connsiteY283" fmla="*/ 185377 h 1108347"/>
                  <a:gd name="connsiteX284" fmla="*/ 901736 w 1284076"/>
                  <a:gd name="connsiteY284" fmla="*/ 154474 h 1108347"/>
                  <a:gd name="connsiteX285" fmla="*/ 901736 w 1284076"/>
                  <a:gd name="connsiteY285" fmla="*/ 150619 h 1108347"/>
                  <a:gd name="connsiteX286" fmla="*/ 903674 w 1284076"/>
                  <a:gd name="connsiteY286" fmla="*/ 148681 h 1108347"/>
                  <a:gd name="connsiteX287" fmla="*/ 913322 w 1284076"/>
                  <a:gd name="connsiteY287" fmla="*/ 127447 h 1108347"/>
                  <a:gd name="connsiteX288" fmla="*/ 913322 w 1284076"/>
                  <a:gd name="connsiteY288" fmla="*/ 123591 h 1108347"/>
                  <a:gd name="connsiteX289" fmla="*/ 919115 w 1284076"/>
                  <a:gd name="connsiteY289" fmla="*/ 112005 h 1108347"/>
                  <a:gd name="connsiteX290" fmla="*/ 928784 w 1284076"/>
                  <a:gd name="connsiteY290" fmla="*/ 104275 h 1108347"/>
                  <a:gd name="connsiteX291" fmla="*/ 938432 w 1284076"/>
                  <a:gd name="connsiteY291" fmla="*/ 102337 h 1108347"/>
                  <a:gd name="connsiteX292" fmla="*/ 942288 w 1284076"/>
                  <a:gd name="connsiteY292" fmla="*/ 102337 h 1108347"/>
                  <a:gd name="connsiteX293" fmla="*/ 992487 w 1284076"/>
                  <a:gd name="connsiteY293" fmla="*/ 100419 h 1108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</a:cxnLst>
                <a:rect l="l" t="t" r="r" b="b"/>
                <a:pathLst>
                  <a:path w="1284076" h="1108347">
                    <a:moveTo>
                      <a:pt x="992487" y="100419"/>
                    </a:moveTo>
                    <a:lnTo>
                      <a:pt x="996362" y="127447"/>
                    </a:lnTo>
                    <a:lnTo>
                      <a:pt x="1011804" y="160267"/>
                    </a:lnTo>
                    <a:lnTo>
                      <a:pt x="1015679" y="167998"/>
                    </a:lnTo>
                    <a:lnTo>
                      <a:pt x="1029183" y="189232"/>
                    </a:lnTo>
                    <a:lnTo>
                      <a:pt x="1044644" y="210487"/>
                    </a:lnTo>
                    <a:lnTo>
                      <a:pt x="1040769" y="218198"/>
                    </a:lnTo>
                    <a:lnTo>
                      <a:pt x="1013742" y="241370"/>
                    </a:lnTo>
                    <a:lnTo>
                      <a:pt x="1009886" y="249100"/>
                    </a:lnTo>
                    <a:lnTo>
                      <a:pt x="1017597" y="281921"/>
                    </a:lnTo>
                    <a:lnTo>
                      <a:pt x="1021452" y="295445"/>
                    </a:lnTo>
                    <a:lnTo>
                      <a:pt x="1056211" y="295445"/>
                    </a:lnTo>
                    <a:lnTo>
                      <a:pt x="1062004" y="312824"/>
                    </a:lnTo>
                    <a:lnTo>
                      <a:pt x="1063941" y="312824"/>
                    </a:lnTo>
                    <a:lnTo>
                      <a:pt x="1067797" y="316679"/>
                    </a:lnTo>
                    <a:lnTo>
                      <a:pt x="1069734" y="318617"/>
                    </a:lnTo>
                    <a:lnTo>
                      <a:pt x="1116079" y="341769"/>
                    </a:lnTo>
                    <a:lnTo>
                      <a:pt x="1119934" y="343707"/>
                    </a:lnTo>
                    <a:lnTo>
                      <a:pt x="1148899" y="372672"/>
                    </a:lnTo>
                    <a:lnTo>
                      <a:pt x="1150837" y="376547"/>
                    </a:lnTo>
                    <a:lnTo>
                      <a:pt x="1154692" y="380403"/>
                    </a:lnTo>
                    <a:lnTo>
                      <a:pt x="1156630" y="384258"/>
                    </a:lnTo>
                    <a:lnTo>
                      <a:pt x="1185595" y="407430"/>
                    </a:lnTo>
                    <a:lnTo>
                      <a:pt x="1195243" y="407430"/>
                    </a:lnTo>
                    <a:lnTo>
                      <a:pt x="1226146" y="409368"/>
                    </a:lnTo>
                    <a:lnTo>
                      <a:pt x="1231939" y="411286"/>
                    </a:lnTo>
                    <a:lnTo>
                      <a:pt x="1233857" y="413223"/>
                    </a:lnTo>
                    <a:lnTo>
                      <a:pt x="1237732" y="415161"/>
                    </a:lnTo>
                    <a:lnTo>
                      <a:pt x="1260904" y="442188"/>
                    </a:lnTo>
                    <a:lnTo>
                      <a:pt x="1262822" y="446044"/>
                    </a:lnTo>
                    <a:lnTo>
                      <a:pt x="1262822" y="451837"/>
                    </a:lnTo>
                    <a:lnTo>
                      <a:pt x="1268615" y="476947"/>
                    </a:lnTo>
                    <a:lnTo>
                      <a:pt x="1268615" y="480802"/>
                    </a:lnTo>
                    <a:lnTo>
                      <a:pt x="1272490" y="490451"/>
                    </a:lnTo>
                    <a:lnTo>
                      <a:pt x="1274408" y="492388"/>
                    </a:lnTo>
                    <a:lnTo>
                      <a:pt x="1280201" y="500119"/>
                    </a:lnTo>
                    <a:lnTo>
                      <a:pt x="1284076" y="505912"/>
                    </a:lnTo>
                    <a:lnTo>
                      <a:pt x="1268615" y="521353"/>
                    </a:lnTo>
                    <a:lnTo>
                      <a:pt x="1268615" y="532939"/>
                    </a:lnTo>
                    <a:lnTo>
                      <a:pt x="1258967" y="556111"/>
                    </a:lnTo>
                    <a:lnTo>
                      <a:pt x="1257029" y="559967"/>
                    </a:lnTo>
                    <a:lnTo>
                      <a:pt x="1255111" y="563842"/>
                    </a:lnTo>
                    <a:lnTo>
                      <a:pt x="1253174" y="567698"/>
                    </a:lnTo>
                    <a:lnTo>
                      <a:pt x="1251236" y="569635"/>
                    </a:lnTo>
                    <a:lnTo>
                      <a:pt x="1243525" y="577346"/>
                    </a:lnTo>
                    <a:lnTo>
                      <a:pt x="1239650" y="579284"/>
                    </a:lnTo>
                    <a:lnTo>
                      <a:pt x="1235795" y="585077"/>
                    </a:lnTo>
                    <a:lnTo>
                      <a:pt x="1224209" y="598600"/>
                    </a:lnTo>
                    <a:lnTo>
                      <a:pt x="1220353" y="604393"/>
                    </a:lnTo>
                    <a:lnTo>
                      <a:pt x="1218416" y="606311"/>
                    </a:lnTo>
                    <a:lnTo>
                      <a:pt x="1214560" y="612104"/>
                    </a:lnTo>
                    <a:lnTo>
                      <a:pt x="1210685" y="619835"/>
                    </a:lnTo>
                    <a:lnTo>
                      <a:pt x="1210685" y="621772"/>
                    </a:lnTo>
                    <a:lnTo>
                      <a:pt x="1197181" y="643007"/>
                    </a:lnTo>
                    <a:lnTo>
                      <a:pt x="1195243" y="648800"/>
                    </a:lnTo>
                    <a:lnTo>
                      <a:pt x="1193325" y="650737"/>
                    </a:lnTo>
                    <a:lnTo>
                      <a:pt x="1193325" y="654593"/>
                    </a:lnTo>
                    <a:lnTo>
                      <a:pt x="1191388" y="658449"/>
                    </a:lnTo>
                    <a:lnTo>
                      <a:pt x="1187513" y="675828"/>
                    </a:lnTo>
                    <a:lnTo>
                      <a:pt x="1187513" y="687414"/>
                    </a:lnTo>
                    <a:lnTo>
                      <a:pt x="1185595" y="695144"/>
                    </a:lnTo>
                    <a:lnTo>
                      <a:pt x="1185595" y="731820"/>
                    </a:lnTo>
                    <a:lnTo>
                      <a:pt x="1187513" y="735695"/>
                    </a:lnTo>
                    <a:lnTo>
                      <a:pt x="1189450" y="812923"/>
                    </a:lnTo>
                    <a:lnTo>
                      <a:pt x="1185595" y="838033"/>
                    </a:lnTo>
                    <a:lnTo>
                      <a:pt x="1187513" y="847681"/>
                    </a:lnTo>
                    <a:lnTo>
                      <a:pt x="1170134" y="865060"/>
                    </a:lnTo>
                    <a:lnTo>
                      <a:pt x="1166278" y="870853"/>
                    </a:lnTo>
                    <a:lnTo>
                      <a:pt x="1152774" y="880502"/>
                    </a:lnTo>
                    <a:lnTo>
                      <a:pt x="1148899" y="882439"/>
                    </a:lnTo>
                    <a:lnTo>
                      <a:pt x="1125727" y="899818"/>
                    </a:lnTo>
                    <a:lnTo>
                      <a:pt x="1133458" y="930701"/>
                    </a:lnTo>
                    <a:lnTo>
                      <a:pt x="1135395" y="932639"/>
                    </a:lnTo>
                    <a:lnTo>
                      <a:pt x="1166278" y="959667"/>
                    </a:lnTo>
                    <a:lnTo>
                      <a:pt x="1170134" y="961604"/>
                    </a:lnTo>
                    <a:lnTo>
                      <a:pt x="1174009" y="965460"/>
                    </a:lnTo>
                    <a:lnTo>
                      <a:pt x="1183657" y="996362"/>
                    </a:lnTo>
                    <a:lnTo>
                      <a:pt x="1183657" y="1000218"/>
                    </a:lnTo>
                    <a:lnTo>
                      <a:pt x="1179802" y="1025327"/>
                    </a:lnTo>
                    <a:lnTo>
                      <a:pt x="1177864" y="1029183"/>
                    </a:lnTo>
                    <a:lnTo>
                      <a:pt x="1162423" y="1044644"/>
                    </a:lnTo>
                    <a:lnTo>
                      <a:pt x="1160485" y="1046562"/>
                    </a:lnTo>
                    <a:lnTo>
                      <a:pt x="1156630" y="1052355"/>
                    </a:lnTo>
                    <a:lnTo>
                      <a:pt x="1154692" y="1056230"/>
                    </a:lnTo>
                    <a:lnTo>
                      <a:pt x="1121872" y="1050418"/>
                    </a:lnTo>
                    <a:lnTo>
                      <a:pt x="1116079" y="1048500"/>
                    </a:lnTo>
                    <a:lnTo>
                      <a:pt x="1112223" y="1046562"/>
                    </a:lnTo>
                    <a:lnTo>
                      <a:pt x="1085176" y="1046562"/>
                    </a:lnTo>
                    <a:lnTo>
                      <a:pt x="1081320" y="1048500"/>
                    </a:lnTo>
                    <a:lnTo>
                      <a:pt x="1077465" y="1050418"/>
                    </a:lnTo>
                    <a:lnTo>
                      <a:pt x="1071672" y="1050418"/>
                    </a:lnTo>
                    <a:lnTo>
                      <a:pt x="1063941" y="1054293"/>
                    </a:lnTo>
                    <a:lnTo>
                      <a:pt x="1040769" y="1063941"/>
                    </a:lnTo>
                    <a:lnTo>
                      <a:pt x="1034976" y="1065879"/>
                    </a:lnTo>
                    <a:lnTo>
                      <a:pt x="1013742" y="1077465"/>
                    </a:lnTo>
                    <a:lnTo>
                      <a:pt x="1006011" y="1083258"/>
                    </a:lnTo>
                    <a:lnTo>
                      <a:pt x="1000218" y="1092906"/>
                    </a:lnTo>
                    <a:lnTo>
                      <a:pt x="996362" y="1094844"/>
                    </a:lnTo>
                    <a:lnTo>
                      <a:pt x="959667" y="1089051"/>
                    </a:lnTo>
                    <a:lnTo>
                      <a:pt x="953874" y="1087113"/>
                    </a:lnTo>
                    <a:lnTo>
                      <a:pt x="948081" y="1087113"/>
                    </a:lnTo>
                    <a:lnTo>
                      <a:pt x="942288" y="1085195"/>
                    </a:lnTo>
                    <a:lnTo>
                      <a:pt x="915260" y="1083258"/>
                    </a:lnTo>
                    <a:lnTo>
                      <a:pt x="899818" y="1077465"/>
                    </a:lnTo>
                    <a:lnTo>
                      <a:pt x="824509" y="1060086"/>
                    </a:lnTo>
                    <a:lnTo>
                      <a:pt x="816778" y="1062004"/>
                    </a:lnTo>
                    <a:lnTo>
                      <a:pt x="809067" y="1062004"/>
                    </a:lnTo>
                    <a:lnTo>
                      <a:pt x="772372" y="1065879"/>
                    </a:lnTo>
                    <a:lnTo>
                      <a:pt x="766579" y="1067816"/>
                    </a:lnTo>
                    <a:lnTo>
                      <a:pt x="760786" y="1067816"/>
                    </a:lnTo>
                    <a:lnTo>
                      <a:pt x="745344" y="1073590"/>
                    </a:lnTo>
                    <a:lnTo>
                      <a:pt x="741489" y="1075527"/>
                    </a:lnTo>
                    <a:lnTo>
                      <a:pt x="720234" y="1079383"/>
                    </a:lnTo>
                    <a:lnTo>
                      <a:pt x="681621" y="1087113"/>
                    </a:lnTo>
                    <a:lnTo>
                      <a:pt x="677765" y="1087113"/>
                    </a:lnTo>
                    <a:lnTo>
                      <a:pt x="673890" y="1089051"/>
                    </a:lnTo>
                    <a:lnTo>
                      <a:pt x="656511" y="1094844"/>
                    </a:lnTo>
                    <a:lnTo>
                      <a:pt x="652656" y="1096762"/>
                    </a:lnTo>
                    <a:lnTo>
                      <a:pt x="629483" y="1108348"/>
                    </a:lnTo>
                    <a:lnTo>
                      <a:pt x="625628" y="1104492"/>
                    </a:lnTo>
                    <a:lnTo>
                      <a:pt x="621772" y="1104492"/>
                    </a:lnTo>
                    <a:lnTo>
                      <a:pt x="606311" y="1100637"/>
                    </a:lnTo>
                    <a:lnTo>
                      <a:pt x="579284" y="1100637"/>
                    </a:lnTo>
                    <a:lnTo>
                      <a:pt x="575428" y="1098699"/>
                    </a:lnTo>
                    <a:lnTo>
                      <a:pt x="571553" y="1096762"/>
                    </a:lnTo>
                    <a:lnTo>
                      <a:pt x="534877" y="1075527"/>
                    </a:lnTo>
                    <a:lnTo>
                      <a:pt x="531002" y="1073590"/>
                    </a:lnTo>
                    <a:lnTo>
                      <a:pt x="527146" y="1073590"/>
                    </a:lnTo>
                    <a:lnTo>
                      <a:pt x="467279" y="1069734"/>
                    </a:lnTo>
                    <a:lnTo>
                      <a:pt x="424809" y="1044644"/>
                    </a:lnTo>
                    <a:lnTo>
                      <a:pt x="422872" y="1042707"/>
                    </a:lnTo>
                    <a:lnTo>
                      <a:pt x="417079" y="1038851"/>
                    </a:lnTo>
                    <a:lnTo>
                      <a:pt x="376528" y="1029183"/>
                    </a:lnTo>
                    <a:lnTo>
                      <a:pt x="370734" y="1025327"/>
                    </a:lnTo>
                    <a:lnTo>
                      <a:pt x="366879" y="1025327"/>
                    </a:lnTo>
                    <a:lnTo>
                      <a:pt x="347562" y="1027265"/>
                    </a:lnTo>
                    <a:lnTo>
                      <a:pt x="314742" y="1011804"/>
                    </a:lnTo>
                    <a:lnTo>
                      <a:pt x="308949" y="1009886"/>
                    </a:lnTo>
                    <a:lnTo>
                      <a:pt x="305093" y="1006011"/>
                    </a:lnTo>
                    <a:lnTo>
                      <a:pt x="299300" y="1002155"/>
                    </a:lnTo>
                    <a:lnTo>
                      <a:pt x="295445" y="998300"/>
                    </a:lnTo>
                    <a:lnTo>
                      <a:pt x="293507" y="996362"/>
                    </a:lnTo>
                    <a:lnTo>
                      <a:pt x="268397" y="971253"/>
                    </a:lnTo>
                    <a:lnTo>
                      <a:pt x="264542" y="969335"/>
                    </a:lnTo>
                    <a:lnTo>
                      <a:pt x="260686" y="967397"/>
                    </a:lnTo>
                    <a:lnTo>
                      <a:pt x="214342" y="957749"/>
                    </a:lnTo>
                    <a:lnTo>
                      <a:pt x="210467" y="955811"/>
                    </a:lnTo>
                    <a:lnTo>
                      <a:pt x="202756" y="953874"/>
                    </a:lnTo>
                    <a:lnTo>
                      <a:pt x="173791" y="921053"/>
                    </a:lnTo>
                    <a:lnTo>
                      <a:pt x="175709" y="917197"/>
                    </a:lnTo>
                    <a:lnTo>
                      <a:pt x="191170" y="903674"/>
                    </a:lnTo>
                    <a:lnTo>
                      <a:pt x="189233" y="897881"/>
                    </a:lnTo>
                    <a:lnTo>
                      <a:pt x="185377" y="886295"/>
                    </a:lnTo>
                    <a:lnTo>
                      <a:pt x="183440" y="882439"/>
                    </a:lnTo>
                    <a:lnTo>
                      <a:pt x="179584" y="880502"/>
                    </a:lnTo>
                    <a:lnTo>
                      <a:pt x="160267" y="865060"/>
                    </a:lnTo>
                    <a:lnTo>
                      <a:pt x="156412" y="861205"/>
                    </a:lnTo>
                    <a:lnTo>
                      <a:pt x="154474" y="859267"/>
                    </a:lnTo>
                    <a:lnTo>
                      <a:pt x="146763" y="851536"/>
                    </a:lnTo>
                    <a:lnTo>
                      <a:pt x="144826" y="824509"/>
                    </a:lnTo>
                    <a:lnTo>
                      <a:pt x="148681" y="822571"/>
                    </a:lnTo>
                    <a:lnTo>
                      <a:pt x="156412" y="824509"/>
                    </a:lnTo>
                    <a:lnTo>
                      <a:pt x="169935" y="824509"/>
                    </a:lnTo>
                    <a:lnTo>
                      <a:pt x="171853" y="822571"/>
                    </a:lnTo>
                    <a:lnTo>
                      <a:pt x="175709" y="810985"/>
                    </a:lnTo>
                    <a:lnTo>
                      <a:pt x="177646" y="807130"/>
                    </a:lnTo>
                    <a:lnTo>
                      <a:pt x="177646" y="795544"/>
                    </a:lnTo>
                    <a:lnTo>
                      <a:pt x="173791" y="766579"/>
                    </a:lnTo>
                    <a:lnTo>
                      <a:pt x="169935" y="760785"/>
                    </a:lnTo>
                    <a:lnTo>
                      <a:pt x="167998" y="756930"/>
                    </a:lnTo>
                    <a:lnTo>
                      <a:pt x="158349" y="726027"/>
                    </a:lnTo>
                    <a:lnTo>
                      <a:pt x="158349" y="722172"/>
                    </a:lnTo>
                    <a:lnTo>
                      <a:pt x="156412" y="716379"/>
                    </a:lnTo>
                    <a:lnTo>
                      <a:pt x="144826" y="670034"/>
                    </a:lnTo>
                    <a:lnTo>
                      <a:pt x="142888" y="662324"/>
                    </a:lnTo>
                    <a:lnTo>
                      <a:pt x="140970" y="658449"/>
                    </a:lnTo>
                    <a:lnTo>
                      <a:pt x="139033" y="654593"/>
                    </a:lnTo>
                    <a:lnTo>
                      <a:pt x="119716" y="639132"/>
                    </a:lnTo>
                    <a:lnTo>
                      <a:pt x="115861" y="635276"/>
                    </a:lnTo>
                    <a:lnTo>
                      <a:pt x="90751" y="596663"/>
                    </a:lnTo>
                    <a:lnTo>
                      <a:pt x="86895" y="590870"/>
                    </a:lnTo>
                    <a:lnTo>
                      <a:pt x="79165" y="579284"/>
                    </a:lnTo>
                    <a:lnTo>
                      <a:pt x="77247" y="577346"/>
                    </a:lnTo>
                    <a:lnTo>
                      <a:pt x="61786" y="559967"/>
                    </a:lnTo>
                    <a:lnTo>
                      <a:pt x="57930" y="556111"/>
                    </a:lnTo>
                    <a:lnTo>
                      <a:pt x="48282" y="540670"/>
                    </a:lnTo>
                    <a:lnTo>
                      <a:pt x="46344" y="534877"/>
                    </a:lnTo>
                    <a:lnTo>
                      <a:pt x="44407" y="529084"/>
                    </a:lnTo>
                    <a:lnTo>
                      <a:pt x="42489" y="523291"/>
                    </a:lnTo>
                    <a:lnTo>
                      <a:pt x="32821" y="492388"/>
                    </a:lnTo>
                    <a:lnTo>
                      <a:pt x="30903" y="484677"/>
                    </a:lnTo>
                    <a:lnTo>
                      <a:pt x="28965" y="480802"/>
                    </a:lnTo>
                    <a:lnTo>
                      <a:pt x="27047" y="473091"/>
                    </a:lnTo>
                    <a:lnTo>
                      <a:pt x="25110" y="471154"/>
                    </a:lnTo>
                    <a:lnTo>
                      <a:pt x="23172" y="467298"/>
                    </a:lnTo>
                    <a:lnTo>
                      <a:pt x="0" y="438333"/>
                    </a:lnTo>
                    <a:lnTo>
                      <a:pt x="7731" y="428665"/>
                    </a:lnTo>
                    <a:lnTo>
                      <a:pt x="23172" y="390051"/>
                    </a:lnTo>
                    <a:lnTo>
                      <a:pt x="44407" y="343707"/>
                    </a:lnTo>
                    <a:lnTo>
                      <a:pt x="46344" y="334058"/>
                    </a:lnTo>
                    <a:lnTo>
                      <a:pt x="52137" y="301238"/>
                    </a:lnTo>
                    <a:lnTo>
                      <a:pt x="48282" y="293507"/>
                    </a:lnTo>
                    <a:lnTo>
                      <a:pt x="48282" y="281921"/>
                    </a:lnTo>
                    <a:lnTo>
                      <a:pt x="57930" y="241370"/>
                    </a:lnTo>
                    <a:lnTo>
                      <a:pt x="54075" y="231721"/>
                    </a:lnTo>
                    <a:lnTo>
                      <a:pt x="36696" y="202756"/>
                    </a:lnTo>
                    <a:lnTo>
                      <a:pt x="36696" y="160267"/>
                    </a:lnTo>
                    <a:lnTo>
                      <a:pt x="32821" y="152556"/>
                    </a:lnTo>
                    <a:lnTo>
                      <a:pt x="15461" y="137095"/>
                    </a:lnTo>
                    <a:lnTo>
                      <a:pt x="11586" y="131302"/>
                    </a:lnTo>
                    <a:lnTo>
                      <a:pt x="13524" y="112005"/>
                    </a:lnTo>
                    <a:lnTo>
                      <a:pt x="15461" y="104275"/>
                    </a:lnTo>
                    <a:lnTo>
                      <a:pt x="21254" y="69516"/>
                    </a:lnTo>
                    <a:lnTo>
                      <a:pt x="46344" y="52137"/>
                    </a:lnTo>
                    <a:lnTo>
                      <a:pt x="61786" y="46344"/>
                    </a:lnTo>
                    <a:lnTo>
                      <a:pt x="73372" y="30903"/>
                    </a:lnTo>
                    <a:lnTo>
                      <a:pt x="81102" y="23172"/>
                    </a:lnTo>
                    <a:lnTo>
                      <a:pt x="86895" y="21254"/>
                    </a:lnTo>
                    <a:lnTo>
                      <a:pt x="88833" y="17379"/>
                    </a:lnTo>
                    <a:lnTo>
                      <a:pt x="92689" y="15461"/>
                    </a:lnTo>
                    <a:lnTo>
                      <a:pt x="129384" y="0"/>
                    </a:lnTo>
                    <a:lnTo>
                      <a:pt x="169935" y="27047"/>
                    </a:lnTo>
                    <a:lnTo>
                      <a:pt x="173791" y="30903"/>
                    </a:lnTo>
                    <a:lnTo>
                      <a:pt x="175709" y="38633"/>
                    </a:lnTo>
                    <a:lnTo>
                      <a:pt x="179584" y="48282"/>
                    </a:lnTo>
                    <a:lnTo>
                      <a:pt x="216260" y="92689"/>
                    </a:lnTo>
                    <a:lnTo>
                      <a:pt x="222053" y="96544"/>
                    </a:lnTo>
                    <a:lnTo>
                      <a:pt x="225928" y="98482"/>
                    </a:lnTo>
                    <a:lnTo>
                      <a:pt x="229784" y="100419"/>
                    </a:lnTo>
                    <a:lnTo>
                      <a:pt x="276128" y="119716"/>
                    </a:lnTo>
                    <a:lnTo>
                      <a:pt x="279984" y="121654"/>
                    </a:lnTo>
                    <a:lnTo>
                      <a:pt x="283859" y="123591"/>
                    </a:lnTo>
                    <a:lnTo>
                      <a:pt x="303156" y="144826"/>
                    </a:lnTo>
                    <a:lnTo>
                      <a:pt x="314742" y="158349"/>
                    </a:lnTo>
                    <a:lnTo>
                      <a:pt x="324390" y="164142"/>
                    </a:lnTo>
                    <a:lnTo>
                      <a:pt x="326328" y="167998"/>
                    </a:lnTo>
                    <a:lnTo>
                      <a:pt x="372672" y="212405"/>
                    </a:lnTo>
                    <a:lnTo>
                      <a:pt x="374610" y="218198"/>
                    </a:lnTo>
                    <a:lnTo>
                      <a:pt x="376528" y="222053"/>
                    </a:lnTo>
                    <a:lnTo>
                      <a:pt x="395844" y="245225"/>
                    </a:lnTo>
                    <a:lnTo>
                      <a:pt x="407430" y="247163"/>
                    </a:lnTo>
                    <a:lnTo>
                      <a:pt x="411286" y="247163"/>
                    </a:lnTo>
                    <a:lnTo>
                      <a:pt x="415161" y="245225"/>
                    </a:lnTo>
                    <a:lnTo>
                      <a:pt x="434458" y="223991"/>
                    </a:lnTo>
                    <a:lnTo>
                      <a:pt x="436395" y="220135"/>
                    </a:lnTo>
                    <a:lnTo>
                      <a:pt x="438313" y="214342"/>
                    </a:lnTo>
                    <a:lnTo>
                      <a:pt x="451837" y="187315"/>
                    </a:lnTo>
                    <a:lnTo>
                      <a:pt x="455712" y="181522"/>
                    </a:lnTo>
                    <a:lnTo>
                      <a:pt x="459568" y="177646"/>
                    </a:lnTo>
                    <a:lnTo>
                      <a:pt x="473072" y="156412"/>
                    </a:lnTo>
                    <a:lnTo>
                      <a:pt x="476947" y="152556"/>
                    </a:lnTo>
                    <a:lnTo>
                      <a:pt x="480802" y="150619"/>
                    </a:lnTo>
                    <a:lnTo>
                      <a:pt x="484658" y="146763"/>
                    </a:lnTo>
                    <a:lnTo>
                      <a:pt x="488533" y="144826"/>
                    </a:lnTo>
                    <a:lnTo>
                      <a:pt x="500119" y="131302"/>
                    </a:lnTo>
                    <a:lnTo>
                      <a:pt x="502037" y="129384"/>
                    </a:lnTo>
                    <a:lnTo>
                      <a:pt x="505912" y="127447"/>
                    </a:lnTo>
                    <a:lnTo>
                      <a:pt x="507830" y="127447"/>
                    </a:lnTo>
                    <a:lnTo>
                      <a:pt x="536795" y="131302"/>
                    </a:lnTo>
                    <a:lnTo>
                      <a:pt x="540670" y="129384"/>
                    </a:lnTo>
                    <a:lnTo>
                      <a:pt x="548381" y="129384"/>
                    </a:lnTo>
                    <a:lnTo>
                      <a:pt x="573491" y="113923"/>
                    </a:lnTo>
                    <a:lnTo>
                      <a:pt x="577346" y="112005"/>
                    </a:lnTo>
                    <a:lnTo>
                      <a:pt x="581221" y="110068"/>
                    </a:lnTo>
                    <a:lnTo>
                      <a:pt x="627546" y="121654"/>
                    </a:lnTo>
                    <a:lnTo>
                      <a:pt x="631421" y="123591"/>
                    </a:lnTo>
                    <a:lnTo>
                      <a:pt x="635276" y="127447"/>
                    </a:lnTo>
                    <a:lnTo>
                      <a:pt x="648800" y="135177"/>
                    </a:lnTo>
                    <a:lnTo>
                      <a:pt x="652656" y="135177"/>
                    </a:lnTo>
                    <a:lnTo>
                      <a:pt x="656511" y="133240"/>
                    </a:lnTo>
                    <a:lnTo>
                      <a:pt x="662304" y="133240"/>
                    </a:lnTo>
                    <a:lnTo>
                      <a:pt x="677765" y="139033"/>
                    </a:lnTo>
                    <a:lnTo>
                      <a:pt x="679683" y="140970"/>
                    </a:lnTo>
                    <a:lnTo>
                      <a:pt x="683558" y="142888"/>
                    </a:lnTo>
                    <a:lnTo>
                      <a:pt x="699000" y="146763"/>
                    </a:lnTo>
                    <a:lnTo>
                      <a:pt x="710586" y="150619"/>
                    </a:lnTo>
                    <a:lnTo>
                      <a:pt x="749200" y="133240"/>
                    </a:lnTo>
                    <a:lnTo>
                      <a:pt x="795544" y="146763"/>
                    </a:lnTo>
                    <a:lnTo>
                      <a:pt x="801337" y="152556"/>
                    </a:lnTo>
                    <a:lnTo>
                      <a:pt x="824509" y="177646"/>
                    </a:lnTo>
                    <a:lnTo>
                      <a:pt x="826446" y="179584"/>
                    </a:lnTo>
                    <a:lnTo>
                      <a:pt x="857330" y="187315"/>
                    </a:lnTo>
                    <a:lnTo>
                      <a:pt x="863123" y="187315"/>
                    </a:lnTo>
                    <a:lnTo>
                      <a:pt x="868916" y="185377"/>
                    </a:lnTo>
                    <a:lnTo>
                      <a:pt x="901736" y="154474"/>
                    </a:lnTo>
                    <a:lnTo>
                      <a:pt x="901736" y="150619"/>
                    </a:lnTo>
                    <a:lnTo>
                      <a:pt x="903674" y="148681"/>
                    </a:lnTo>
                    <a:lnTo>
                      <a:pt x="913322" y="127447"/>
                    </a:lnTo>
                    <a:lnTo>
                      <a:pt x="913322" y="123591"/>
                    </a:lnTo>
                    <a:lnTo>
                      <a:pt x="919115" y="112005"/>
                    </a:lnTo>
                    <a:lnTo>
                      <a:pt x="928784" y="104275"/>
                    </a:lnTo>
                    <a:lnTo>
                      <a:pt x="938432" y="102337"/>
                    </a:lnTo>
                    <a:lnTo>
                      <a:pt x="942288" y="102337"/>
                    </a:lnTo>
                    <a:lnTo>
                      <a:pt x="992487" y="100419"/>
                    </a:lnTo>
                  </a:path>
                </a:pathLst>
              </a:custGeom>
              <a:solidFill>
                <a:schemeClr val="accent1"/>
              </a:solidFill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EA0AEA12-3287-39D6-34EA-B6025429603B}"/>
                  </a:ext>
                </a:extLst>
              </p:cNvPr>
              <p:cNvSpPr/>
              <p:nvPr/>
            </p:nvSpPr>
            <p:spPr>
              <a:xfrm>
                <a:off x="388175" y="2074286"/>
                <a:ext cx="998280" cy="1197180"/>
              </a:xfrm>
              <a:custGeom>
                <a:avLst/>
                <a:gdLst>
                  <a:gd name="connsiteX0" fmla="*/ 21235 w 998280"/>
                  <a:gd name="connsiteY0" fmla="*/ 531002 h 1197180"/>
                  <a:gd name="connsiteX1" fmla="*/ 32821 w 998280"/>
                  <a:gd name="connsiteY1" fmla="*/ 447981 h 1197180"/>
                  <a:gd name="connsiteX2" fmla="*/ 40551 w 998280"/>
                  <a:gd name="connsiteY2" fmla="*/ 442188 h 1197180"/>
                  <a:gd name="connsiteX3" fmla="*/ 48262 w 998280"/>
                  <a:gd name="connsiteY3" fmla="*/ 395844 h 1197180"/>
                  <a:gd name="connsiteX4" fmla="*/ 42469 w 998280"/>
                  <a:gd name="connsiteY4" fmla="*/ 378465 h 1197180"/>
                  <a:gd name="connsiteX5" fmla="*/ 28965 w 998280"/>
                  <a:gd name="connsiteY5" fmla="*/ 359148 h 1197180"/>
                  <a:gd name="connsiteX6" fmla="*/ 15442 w 998280"/>
                  <a:gd name="connsiteY6" fmla="*/ 351437 h 1197180"/>
                  <a:gd name="connsiteX7" fmla="*/ 0 w 998280"/>
                  <a:gd name="connsiteY7" fmla="*/ 328265 h 1197180"/>
                  <a:gd name="connsiteX8" fmla="*/ 0 w 998280"/>
                  <a:gd name="connsiteY8" fmla="*/ 274190 h 1197180"/>
                  <a:gd name="connsiteX9" fmla="*/ 3855 w 998280"/>
                  <a:gd name="connsiteY9" fmla="*/ 262604 h 1197180"/>
                  <a:gd name="connsiteX10" fmla="*/ 28965 w 998280"/>
                  <a:gd name="connsiteY10" fmla="*/ 216280 h 1197180"/>
                  <a:gd name="connsiteX11" fmla="*/ 34758 w 998280"/>
                  <a:gd name="connsiteY11" fmla="*/ 208549 h 1197180"/>
                  <a:gd name="connsiteX12" fmla="*/ 50200 w 998280"/>
                  <a:gd name="connsiteY12" fmla="*/ 162205 h 1197180"/>
                  <a:gd name="connsiteX13" fmla="*/ 55993 w 998280"/>
                  <a:gd name="connsiteY13" fmla="*/ 152556 h 1197180"/>
                  <a:gd name="connsiteX14" fmla="*/ 11586 w 998280"/>
                  <a:gd name="connsiteY14" fmla="*/ 92689 h 1197180"/>
                  <a:gd name="connsiteX15" fmla="*/ 3855 w 998280"/>
                  <a:gd name="connsiteY15" fmla="*/ 88833 h 1197180"/>
                  <a:gd name="connsiteX16" fmla="*/ 11586 w 998280"/>
                  <a:gd name="connsiteY16" fmla="*/ 63723 h 1197180"/>
                  <a:gd name="connsiteX17" fmla="*/ 15442 w 998280"/>
                  <a:gd name="connsiteY17" fmla="*/ 55993 h 1197180"/>
                  <a:gd name="connsiteX18" fmla="*/ 48262 w 998280"/>
                  <a:gd name="connsiteY18" fmla="*/ 28965 h 1197180"/>
                  <a:gd name="connsiteX19" fmla="*/ 98462 w 998280"/>
                  <a:gd name="connsiteY19" fmla="*/ 0 h 1197180"/>
                  <a:gd name="connsiteX20" fmla="*/ 121634 w 998280"/>
                  <a:gd name="connsiteY20" fmla="*/ 28965 h 1197180"/>
                  <a:gd name="connsiteX21" fmla="*/ 123572 w 998280"/>
                  <a:gd name="connsiteY21" fmla="*/ 32840 h 1197180"/>
                  <a:gd name="connsiteX22" fmla="*/ 125509 w 998280"/>
                  <a:gd name="connsiteY22" fmla="*/ 34758 h 1197180"/>
                  <a:gd name="connsiteX23" fmla="*/ 127427 w 998280"/>
                  <a:gd name="connsiteY23" fmla="*/ 42489 h 1197180"/>
                  <a:gd name="connsiteX24" fmla="*/ 129365 w 998280"/>
                  <a:gd name="connsiteY24" fmla="*/ 46344 h 1197180"/>
                  <a:gd name="connsiteX25" fmla="*/ 131302 w 998280"/>
                  <a:gd name="connsiteY25" fmla="*/ 54075 h 1197180"/>
                  <a:gd name="connsiteX26" fmla="*/ 140951 w 998280"/>
                  <a:gd name="connsiteY26" fmla="*/ 84958 h 1197180"/>
                  <a:gd name="connsiteX27" fmla="*/ 142888 w 998280"/>
                  <a:gd name="connsiteY27" fmla="*/ 90751 h 1197180"/>
                  <a:gd name="connsiteX28" fmla="*/ 144806 w 998280"/>
                  <a:gd name="connsiteY28" fmla="*/ 96544 h 1197180"/>
                  <a:gd name="connsiteX29" fmla="*/ 146744 w 998280"/>
                  <a:gd name="connsiteY29" fmla="*/ 102337 h 1197180"/>
                  <a:gd name="connsiteX30" fmla="*/ 156392 w 998280"/>
                  <a:gd name="connsiteY30" fmla="*/ 117798 h 1197180"/>
                  <a:gd name="connsiteX31" fmla="*/ 160267 w 998280"/>
                  <a:gd name="connsiteY31" fmla="*/ 121654 h 1197180"/>
                  <a:gd name="connsiteX32" fmla="*/ 175709 w 998280"/>
                  <a:gd name="connsiteY32" fmla="*/ 139033 h 1197180"/>
                  <a:gd name="connsiteX33" fmla="*/ 177646 w 998280"/>
                  <a:gd name="connsiteY33" fmla="*/ 140970 h 1197180"/>
                  <a:gd name="connsiteX34" fmla="*/ 185357 w 998280"/>
                  <a:gd name="connsiteY34" fmla="*/ 152556 h 1197180"/>
                  <a:gd name="connsiteX35" fmla="*/ 189233 w 998280"/>
                  <a:gd name="connsiteY35" fmla="*/ 158349 h 1197180"/>
                  <a:gd name="connsiteX36" fmla="*/ 214323 w 998280"/>
                  <a:gd name="connsiteY36" fmla="*/ 196963 h 1197180"/>
                  <a:gd name="connsiteX37" fmla="*/ 218198 w 998280"/>
                  <a:gd name="connsiteY37" fmla="*/ 200819 h 1197180"/>
                  <a:gd name="connsiteX38" fmla="*/ 237495 w 998280"/>
                  <a:gd name="connsiteY38" fmla="*/ 216280 h 1197180"/>
                  <a:gd name="connsiteX39" fmla="*/ 239432 w 998280"/>
                  <a:gd name="connsiteY39" fmla="*/ 220135 h 1197180"/>
                  <a:gd name="connsiteX40" fmla="*/ 241350 w 998280"/>
                  <a:gd name="connsiteY40" fmla="*/ 223991 h 1197180"/>
                  <a:gd name="connsiteX41" fmla="*/ 243288 w 998280"/>
                  <a:gd name="connsiteY41" fmla="*/ 231721 h 1197180"/>
                  <a:gd name="connsiteX42" fmla="*/ 254874 w 998280"/>
                  <a:gd name="connsiteY42" fmla="*/ 278066 h 1197180"/>
                  <a:gd name="connsiteX43" fmla="*/ 256811 w 998280"/>
                  <a:gd name="connsiteY43" fmla="*/ 283859 h 1197180"/>
                  <a:gd name="connsiteX44" fmla="*/ 256811 w 998280"/>
                  <a:gd name="connsiteY44" fmla="*/ 287714 h 1197180"/>
                  <a:gd name="connsiteX45" fmla="*/ 266460 w 998280"/>
                  <a:gd name="connsiteY45" fmla="*/ 318617 h 1197180"/>
                  <a:gd name="connsiteX46" fmla="*/ 268397 w 998280"/>
                  <a:gd name="connsiteY46" fmla="*/ 322472 h 1197180"/>
                  <a:gd name="connsiteX47" fmla="*/ 272253 w 998280"/>
                  <a:gd name="connsiteY47" fmla="*/ 328265 h 1197180"/>
                  <a:gd name="connsiteX48" fmla="*/ 276108 w 998280"/>
                  <a:gd name="connsiteY48" fmla="*/ 357230 h 1197180"/>
                  <a:gd name="connsiteX49" fmla="*/ 276108 w 998280"/>
                  <a:gd name="connsiteY49" fmla="*/ 368817 h 1197180"/>
                  <a:gd name="connsiteX50" fmla="*/ 274190 w 998280"/>
                  <a:gd name="connsiteY50" fmla="*/ 372672 h 1197180"/>
                  <a:gd name="connsiteX51" fmla="*/ 270315 w 998280"/>
                  <a:gd name="connsiteY51" fmla="*/ 384258 h 1197180"/>
                  <a:gd name="connsiteX52" fmla="*/ 268397 w 998280"/>
                  <a:gd name="connsiteY52" fmla="*/ 386196 h 1197180"/>
                  <a:gd name="connsiteX53" fmla="*/ 254874 w 998280"/>
                  <a:gd name="connsiteY53" fmla="*/ 386196 h 1197180"/>
                  <a:gd name="connsiteX54" fmla="*/ 247143 w 998280"/>
                  <a:gd name="connsiteY54" fmla="*/ 384258 h 1197180"/>
                  <a:gd name="connsiteX55" fmla="*/ 243288 w 998280"/>
                  <a:gd name="connsiteY55" fmla="*/ 386196 h 1197180"/>
                  <a:gd name="connsiteX56" fmla="*/ 245225 w 998280"/>
                  <a:gd name="connsiteY56" fmla="*/ 413223 h 1197180"/>
                  <a:gd name="connsiteX57" fmla="*/ 252936 w 998280"/>
                  <a:gd name="connsiteY57" fmla="*/ 420954 h 1197180"/>
                  <a:gd name="connsiteX58" fmla="*/ 254874 w 998280"/>
                  <a:gd name="connsiteY58" fmla="*/ 422872 h 1197180"/>
                  <a:gd name="connsiteX59" fmla="*/ 258729 w 998280"/>
                  <a:gd name="connsiteY59" fmla="*/ 426747 h 1197180"/>
                  <a:gd name="connsiteX60" fmla="*/ 278046 w 998280"/>
                  <a:gd name="connsiteY60" fmla="*/ 442188 h 1197180"/>
                  <a:gd name="connsiteX61" fmla="*/ 281901 w 998280"/>
                  <a:gd name="connsiteY61" fmla="*/ 444126 h 1197180"/>
                  <a:gd name="connsiteX62" fmla="*/ 283839 w 998280"/>
                  <a:gd name="connsiteY62" fmla="*/ 447981 h 1197180"/>
                  <a:gd name="connsiteX63" fmla="*/ 287694 w 998280"/>
                  <a:gd name="connsiteY63" fmla="*/ 459567 h 1197180"/>
                  <a:gd name="connsiteX64" fmla="*/ 289632 w 998280"/>
                  <a:gd name="connsiteY64" fmla="*/ 465360 h 1197180"/>
                  <a:gd name="connsiteX65" fmla="*/ 274190 w 998280"/>
                  <a:gd name="connsiteY65" fmla="*/ 478865 h 1197180"/>
                  <a:gd name="connsiteX66" fmla="*/ 272253 w 998280"/>
                  <a:gd name="connsiteY66" fmla="*/ 482740 h 1197180"/>
                  <a:gd name="connsiteX67" fmla="*/ 301218 w 998280"/>
                  <a:gd name="connsiteY67" fmla="*/ 515560 h 1197180"/>
                  <a:gd name="connsiteX68" fmla="*/ 308949 w 998280"/>
                  <a:gd name="connsiteY68" fmla="*/ 517498 h 1197180"/>
                  <a:gd name="connsiteX69" fmla="*/ 312804 w 998280"/>
                  <a:gd name="connsiteY69" fmla="*/ 519416 h 1197180"/>
                  <a:gd name="connsiteX70" fmla="*/ 359148 w 998280"/>
                  <a:gd name="connsiteY70" fmla="*/ 529084 h 1197180"/>
                  <a:gd name="connsiteX71" fmla="*/ 363004 w 998280"/>
                  <a:gd name="connsiteY71" fmla="*/ 531002 h 1197180"/>
                  <a:gd name="connsiteX72" fmla="*/ 366859 w 998280"/>
                  <a:gd name="connsiteY72" fmla="*/ 532939 h 1197180"/>
                  <a:gd name="connsiteX73" fmla="*/ 391969 w 998280"/>
                  <a:gd name="connsiteY73" fmla="*/ 558049 h 1197180"/>
                  <a:gd name="connsiteX74" fmla="*/ 393907 w 998280"/>
                  <a:gd name="connsiteY74" fmla="*/ 559967 h 1197180"/>
                  <a:gd name="connsiteX75" fmla="*/ 397762 w 998280"/>
                  <a:gd name="connsiteY75" fmla="*/ 563842 h 1197180"/>
                  <a:gd name="connsiteX76" fmla="*/ 403555 w 998280"/>
                  <a:gd name="connsiteY76" fmla="*/ 567698 h 1197180"/>
                  <a:gd name="connsiteX77" fmla="*/ 407411 w 998280"/>
                  <a:gd name="connsiteY77" fmla="*/ 571553 h 1197180"/>
                  <a:gd name="connsiteX78" fmla="*/ 413204 w 998280"/>
                  <a:gd name="connsiteY78" fmla="*/ 573491 h 1197180"/>
                  <a:gd name="connsiteX79" fmla="*/ 446044 w 998280"/>
                  <a:gd name="connsiteY79" fmla="*/ 588932 h 1197180"/>
                  <a:gd name="connsiteX80" fmla="*/ 465341 w 998280"/>
                  <a:gd name="connsiteY80" fmla="*/ 587014 h 1197180"/>
                  <a:gd name="connsiteX81" fmla="*/ 469216 w 998280"/>
                  <a:gd name="connsiteY81" fmla="*/ 587014 h 1197180"/>
                  <a:gd name="connsiteX82" fmla="*/ 475009 w 998280"/>
                  <a:gd name="connsiteY82" fmla="*/ 590870 h 1197180"/>
                  <a:gd name="connsiteX83" fmla="*/ 515541 w 998280"/>
                  <a:gd name="connsiteY83" fmla="*/ 600518 h 1197180"/>
                  <a:gd name="connsiteX84" fmla="*/ 521334 w 998280"/>
                  <a:gd name="connsiteY84" fmla="*/ 604393 h 1197180"/>
                  <a:gd name="connsiteX85" fmla="*/ 523271 w 998280"/>
                  <a:gd name="connsiteY85" fmla="*/ 606311 h 1197180"/>
                  <a:gd name="connsiteX86" fmla="*/ 565760 w 998280"/>
                  <a:gd name="connsiteY86" fmla="*/ 631421 h 1197180"/>
                  <a:gd name="connsiteX87" fmla="*/ 625608 w 998280"/>
                  <a:gd name="connsiteY87" fmla="*/ 635276 h 1197180"/>
                  <a:gd name="connsiteX88" fmla="*/ 629464 w 998280"/>
                  <a:gd name="connsiteY88" fmla="*/ 635276 h 1197180"/>
                  <a:gd name="connsiteX89" fmla="*/ 633339 w 998280"/>
                  <a:gd name="connsiteY89" fmla="*/ 637214 h 1197180"/>
                  <a:gd name="connsiteX90" fmla="*/ 670015 w 998280"/>
                  <a:gd name="connsiteY90" fmla="*/ 658449 h 1197180"/>
                  <a:gd name="connsiteX91" fmla="*/ 673890 w 998280"/>
                  <a:gd name="connsiteY91" fmla="*/ 660386 h 1197180"/>
                  <a:gd name="connsiteX92" fmla="*/ 677746 w 998280"/>
                  <a:gd name="connsiteY92" fmla="*/ 662324 h 1197180"/>
                  <a:gd name="connsiteX93" fmla="*/ 704773 w 998280"/>
                  <a:gd name="connsiteY93" fmla="*/ 662324 h 1197180"/>
                  <a:gd name="connsiteX94" fmla="*/ 720234 w 998280"/>
                  <a:gd name="connsiteY94" fmla="*/ 666179 h 1197180"/>
                  <a:gd name="connsiteX95" fmla="*/ 724090 w 998280"/>
                  <a:gd name="connsiteY95" fmla="*/ 666179 h 1197180"/>
                  <a:gd name="connsiteX96" fmla="*/ 727945 w 998280"/>
                  <a:gd name="connsiteY96" fmla="*/ 670035 h 1197180"/>
                  <a:gd name="connsiteX97" fmla="*/ 751118 w 998280"/>
                  <a:gd name="connsiteY97" fmla="*/ 658449 h 1197180"/>
                  <a:gd name="connsiteX98" fmla="*/ 754993 w 998280"/>
                  <a:gd name="connsiteY98" fmla="*/ 656511 h 1197180"/>
                  <a:gd name="connsiteX99" fmla="*/ 772372 w 998280"/>
                  <a:gd name="connsiteY99" fmla="*/ 650737 h 1197180"/>
                  <a:gd name="connsiteX100" fmla="*/ 776227 w 998280"/>
                  <a:gd name="connsiteY100" fmla="*/ 648800 h 1197180"/>
                  <a:gd name="connsiteX101" fmla="*/ 780083 w 998280"/>
                  <a:gd name="connsiteY101" fmla="*/ 648800 h 1197180"/>
                  <a:gd name="connsiteX102" fmla="*/ 818696 w 998280"/>
                  <a:gd name="connsiteY102" fmla="*/ 641069 h 1197180"/>
                  <a:gd name="connsiteX103" fmla="*/ 839951 w 998280"/>
                  <a:gd name="connsiteY103" fmla="*/ 637214 h 1197180"/>
                  <a:gd name="connsiteX104" fmla="*/ 843806 w 998280"/>
                  <a:gd name="connsiteY104" fmla="*/ 635276 h 1197180"/>
                  <a:gd name="connsiteX105" fmla="*/ 859248 w 998280"/>
                  <a:gd name="connsiteY105" fmla="*/ 629483 h 1197180"/>
                  <a:gd name="connsiteX106" fmla="*/ 865041 w 998280"/>
                  <a:gd name="connsiteY106" fmla="*/ 629483 h 1197180"/>
                  <a:gd name="connsiteX107" fmla="*/ 870834 w 998280"/>
                  <a:gd name="connsiteY107" fmla="*/ 627546 h 1197180"/>
                  <a:gd name="connsiteX108" fmla="*/ 907529 w 998280"/>
                  <a:gd name="connsiteY108" fmla="*/ 623690 h 1197180"/>
                  <a:gd name="connsiteX109" fmla="*/ 915240 w 998280"/>
                  <a:gd name="connsiteY109" fmla="*/ 623690 h 1197180"/>
                  <a:gd name="connsiteX110" fmla="*/ 922971 w 998280"/>
                  <a:gd name="connsiteY110" fmla="*/ 621772 h 1197180"/>
                  <a:gd name="connsiteX111" fmla="*/ 998280 w 998280"/>
                  <a:gd name="connsiteY111" fmla="*/ 639152 h 1197180"/>
                  <a:gd name="connsiteX112" fmla="*/ 986694 w 998280"/>
                  <a:gd name="connsiteY112" fmla="*/ 656511 h 1197180"/>
                  <a:gd name="connsiteX113" fmla="*/ 978964 w 998280"/>
                  <a:gd name="connsiteY113" fmla="*/ 673890 h 1197180"/>
                  <a:gd name="connsiteX114" fmla="*/ 961585 w 998280"/>
                  <a:gd name="connsiteY114" fmla="*/ 699000 h 1197180"/>
                  <a:gd name="connsiteX115" fmla="*/ 955792 w 998280"/>
                  <a:gd name="connsiteY115" fmla="*/ 702855 h 1197180"/>
                  <a:gd name="connsiteX116" fmla="*/ 944206 w 998280"/>
                  <a:gd name="connsiteY116" fmla="*/ 710586 h 1197180"/>
                  <a:gd name="connsiteX117" fmla="*/ 932639 w 998280"/>
                  <a:gd name="connsiteY117" fmla="*/ 733758 h 1197180"/>
                  <a:gd name="connsiteX118" fmla="*/ 911385 w 998280"/>
                  <a:gd name="connsiteY118" fmla="*/ 754993 h 1197180"/>
                  <a:gd name="connsiteX119" fmla="*/ 886295 w 998280"/>
                  <a:gd name="connsiteY119" fmla="*/ 768516 h 1197180"/>
                  <a:gd name="connsiteX120" fmla="*/ 839951 w 998280"/>
                  <a:gd name="connsiteY120" fmla="*/ 810985 h 1197180"/>
                  <a:gd name="connsiteX121" fmla="*/ 780083 w 998280"/>
                  <a:gd name="connsiteY121" fmla="*/ 886295 h 1197180"/>
                  <a:gd name="connsiteX122" fmla="*/ 758848 w 998280"/>
                  <a:gd name="connsiteY122" fmla="*/ 926846 h 1197180"/>
                  <a:gd name="connsiteX123" fmla="*/ 758848 w 998280"/>
                  <a:gd name="connsiteY123" fmla="*/ 986714 h 1197180"/>
                  <a:gd name="connsiteX124" fmla="*/ 785876 w 998280"/>
                  <a:gd name="connsiteY124" fmla="*/ 1033058 h 1197180"/>
                  <a:gd name="connsiteX125" fmla="*/ 787813 w 998280"/>
                  <a:gd name="connsiteY125" fmla="*/ 1052355 h 1197180"/>
                  <a:gd name="connsiteX126" fmla="*/ 780083 w 998280"/>
                  <a:gd name="connsiteY126" fmla="*/ 1067816 h 1197180"/>
                  <a:gd name="connsiteX127" fmla="*/ 754993 w 998280"/>
                  <a:gd name="connsiteY127" fmla="*/ 1075527 h 1197180"/>
                  <a:gd name="connsiteX128" fmla="*/ 716359 w 998280"/>
                  <a:gd name="connsiteY128" fmla="*/ 1079383 h 1197180"/>
                  <a:gd name="connsiteX129" fmla="*/ 702855 w 998280"/>
                  <a:gd name="connsiteY129" fmla="*/ 1071672 h 1197180"/>
                  <a:gd name="connsiteX130" fmla="*/ 697062 w 998280"/>
                  <a:gd name="connsiteY130" fmla="*/ 1071672 h 1197180"/>
                  <a:gd name="connsiteX131" fmla="*/ 668097 w 998280"/>
                  <a:gd name="connsiteY131" fmla="*/ 1067816 h 1197180"/>
                  <a:gd name="connsiteX132" fmla="*/ 664242 w 998280"/>
                  <a:gd name="connsiteY132" fmla="*/ 1065879 h 1197180"/>
                  <a:gd name="connsiteX133" fmla="*/ 625608 w 998280"/>
                  <a:gd name="connsiteY133" fmla="*/ 1050418 h 1197180"/>
                  <a:gd name="connsiteX134" fmla="*/ 585057 w 998280"/>
                  <a:gd name="connsiteY134" fmla="*/ 1040769 h 1197180"/>
                  <a:gd name="connsiteX135" fmla="*/ 581202 w 998280"/>
                  <a:gd name="connsiteY135" fmla="*/ 1042707 h 1197180"/>
                  <a:gd name="connsiteX136" fmla="*/ 575409 w 998280"/>
                  <a:gd name="connsiteY136" fmla="*/ 1046562 h 1197180"/>
                  <a:gd name="connsiteX137" fmla="*/ 571553 w 998280"/>
                  <a:gd name="connsiteY137" fmla="*/ 1048500 h 1197180"/>
                  <a:gd name="connsiteX138" fmla="*/ 565760 w 998280"/>
                  <a:gd name="connsiteY138" fmla="*/ 1048500 h 1197180"/>
                  <a:gd name="connsiteX139" fmla="*/ 559967 w 998280"/>
                  <a:gd name="connsiteY139" fmla="*/ 1050418 h 1197180"/>
                  <a:gd name="connsiteX140" fmla="*/ 532920 w 998280"/>
                  <a:gd name="connsiteY140" fmla="*/ 1054293 h 1197180"/>
                  <a:gd name="connsiteX141" fmla="*/ 529064 w 998280"/>
                  <a:gd name="connsiteY141" fmla="*/ 1054293 h 1197180"/>
                  <a:gd name="connsiteX142" fmla="*/ 525209 w 998280"/>
                  <a:gd name="connsiteY142" fmla="*/ 1052355 h 1197180"/>
                  <a:gd name="connsiteX143" fmla="*/ 521334 w 998280"/>
                  <a:gd name="connsiteY143" fmla="*/ 1050418 h 1197180"/>
                  <a:gd name="connsiteX144" fmla="*/ 475009 w 998280"/>
                  <a:gd name="connsiteY144" fmla="*/ 1031121 h 1197180"/>
                  <a:gd name="connsiteX145" fmla="*/ 467279 w 998280"/>
                  <a:gd name="connsiteY145" fmla="*/ 1031121 h 1197180"/>
                  <a:gd name="connsiteX146" fmla="*/ 426727 w 998280"/>
                  <a:gd name="connsiteY146" fmla="*/ 1044644 h 1197180"/>
                  <a:gd name="connsiteX147" fmla="*/ 422872 w 998280"/>
                  <a:gd name="connsiteY147" fmla="*/ 1046562 h 1197180"/>
                  <a:gd name="connsiteX148" fmla="*/ 418997 w 998280"/>
                  <a:gd name="connsiteY148" fmla="*/ 1048500 h 1197180"/>
                  <a:gd name="connsiteX149" fmla="*/ 403555 w 998280"/>
                  <a:gd name="connsiteY149" fmla="*/ 1058148 h 1197180"/>
                  <a:gd name="connsiteX150" fmla="*/ 364941 w 998280"/>
                  <a:gd name="connsiteY150" fmla="*/ 1063941 h 1197180"/>
                  <a:gd name="connsiteX151" fmla="*/ 335976 w 998280"/>
                  <a:gd name="connsiteY151" fmla="*/ 1054293 h 1197180"/>
                  <a:gd name="connsiteX152" fmla="*/ 332121 w 998280"/>
                  <a:gd name="connsiteY152" fmla="*/ 1058148 h 1197180"/>
                  <a:gd name="connsiteX153" fmla="*/ 328246 w 998280"/>
                  <a:gd name="connsiteY153" fmla="*/ 1060086 h 1197180"/>
                  <a:gd name="connsiteX154" fmla="*/ 324390 w 998280"/>
                  <a:gd name="connsiteY154" fmla="*/ 1062004 h 1197180"/>
                  <a:gd name="connsiteX155" fmla="*/ 312804 w 998280"/>
                  <a:gd name="connsiteY155" fmla="*/ 1089051 h 1197180"/>
                  <a:gd name="connsiteX156" fmla="*/ 312804 w 998280"/>
                  <a:gd name="connsiteY156" fmla="*/ 1098699 h 1197180"/>
                  <a:gd name="connsiteX157" fmla="*/ 295425 w 998280"/>
                  <a:gd name="connsiteY157" fmla="*/ 1131520 h 1197180"/>
                  <a:gd name="connsiteX158" fmla="*/ 293488 w 998280"/>
                  <a:gd name="connsiteY158" fmla="*/ 1135395 h 1197180"/>
                  <a:gd name="connsiteX159" fmla="*/ 289632 w 998280"/>
                  <a:gd name="connsiteY159" fmla="*/ 1137313 h 1197180"/>
                  <a:gd name="connsiteX160" fmla="*/ 249081 w 998280"/>
                  <a:gd name="connsiteY160" fmla="*/ 1143106 h 1197180"/>
                  <a:gd name="connsiteX161" fmla="*/ 245225 w 998280"/>
                  <a:gd name="connsiteY161" fmla="*/ 1145044 h 1197180"/>
                  <a:gd name="connsiteX162" fmla="*/ 177646 w 998280"/>
                  <a:gd name="connsiteY162" fmla="*/ 1145044 h 1197180"/>
                  <a:gd name="connsiteX163" fmla="*/ 158330 w 998280"/>
                  <a:gd name="connsiteY163" fmla="*/ 1148899 h 1197180"/>
                  <a:gd name="connsiteX164" fmla="*/ 156392 w 998280"/>
                  <a:gd name="connsiteY164" fmla="*/ 1148899 h 1197180"/>
                  <a:gd name="connsiteX165" fmla="*/ 142888 w 998280"/>
                  <a:gd name="connsiteY165" fmla="*/ 1158567 h 1197180"/>
                  <a:gd name="connsiteX166" fmla="*/ 129365 w 998280"/>
                  <a:gd name="connsiteY166" fmla="*/ 1166278 h 1197180"/>
                  <a:gd name="connsiteX167" fmla="*/ 127427 w 998280"/>
                  <a:gd name="connsiteY167" fmla="*/ 1168216 h 1197180"/>
                  <a:gd name="connsiteX168" fmla="*/ 115841 w 998280"/>
                  <a:gd name="connsiteY168" fmla="*/ 1174009 h 1197180"/>
                  <a:gd name="connsiteX169" fmla="*/ 113923 w 998280"/>
                  <a:gd name="connsiteY169" fmla="*/ 1175946 h 1197180"/>
                  <a:gd name="connsiteX170" fmla="*/ 102337 w 998280"/>
                  <a:gd name="connsiteY170" fmla="*/ 1181739 h 1197180"/>
                  <a:gd name="connsiteX171" fmla="*/ 90751 w 998280"/>
                  <a:gd name="connsiteY171" fmla="*/ 1197181 h 1197180"/>
                  <a:gd name="connsiteX172" fmla="*/ 86876 w 998280"/>
                  <a:gd name="connsiteY172" fmla="*/ 1193325 h 1197180"/>
                  <a:gd name="connsiteX173" fmla="*/ 79165 w 998280"/>
                  <a:gd name="connsiteY173" fmla="*/ 1183657 h 1197180"/>
                  <a:gd name="connsiteX174" fmla="*/ 77227 w 998280"/>
                  <a:gd name="connsiteY174" fmla="*/ 1175946 h 1197180"/>
                  <a:gd name="connsiteX175" fmla="*/ 73372 w 998280"/>
                  <a:gd name="connsiteY175" fmla="*/ 1145044 h 1197180"/>
                  <a:gd name="connsiteX176" fmla="*/ 71434 w 998280"/>
                  <a:gd name="connsiteY176" fmla="*/ 1137313 h 1197180"/>
                  <a:gd name="connsiteX177" fmla="*/ 75290 w 998280"/>
                  <a:gd name="connsiteY177" fmla="*/ 1092906 h 1197180"/>
                  <a:gd name="connsiteX178" fmla="*/ 75290 w 998280"/>
                  <a:gd name="connsiteY178" fmla="*/ 1089051 h 1197180"/>
                  <a:gd name="connsiteX179" fmla="*/ 77227 w 998280"/>
                  <a:gd name="connsiteY179" fmla="*/ 1077465 h 1197180"/>
                  <a:gd name="connsiteX180" fmla="*/ 100400 w 998280"/>
                  <a:gd name="connsiteY180" fmla="*/ 1004093 h 1197180"/>
                  <a:gd name="connsiteX181" fmla="*/ 104255 w 998280"/>
                  <a:gd name="connsiteY181" fmla="*/ 996362 h 1197180"/>
                  <a:gd name="connsiteX182" fmla="*/ 108130 w 998280"/>
                  <a:gd name="connsiteY182" fmla="*/ 980921 h 1197180"/>
                  <a:gd name="connsiteX183" fmla="*/ 154474 w 998280"/>
                  <a:gd name="connsiteY183" fmla="*/ 911404 h 1197180"/>
                  <a:gd name="connsiteX184" fmla="*/ 158330 w 998280"/>
                  <a:gd name="connsiteY184" fmla="*/ 899818 h 1197180"/>
                  <a:gd name="connsiteX185" fmla="*/ 154474 w 998280"/>
                  <a:gd name="connsiteY185" fmla="*/ 878584 h 1197180"/>
                  <a:gd name="connsiteX186" fmla="*/ 140951 w 998280"/>
                  <a:gd name="connsiteY186" fmla="*/ 878584 h 1197180"/>
                  <a:gd name="connsiteX187" fmla="*/ 131302 w 998280"/>
                  <a:gd name="connsiteY187" fmla="*/ 849619 h 1197180"/>
                  <a:gd name="connsiteX188" fmla="*/ 131302 w 998280"/>
                  <a:gd name="connsiteY188" fmla="*/ 839950 h 1197180"/>
                  <a:gd name="connsiteX189" fmla="*/ 133220 w 998280"/>
                  <a:gd name="connsiteY189" fmla="*/ 832239 h 1197180"/>
                  <a:gd name="connsiteX190" fmla="*/ 135158 w 998280"/>
                  <a:gd name="connsiteY190" fmla="*/ 801337 h 1197180"/>
                  <a:gd name="connsiteX191" fmla="*/ 135158 w 998280"/>
                  <a:gd name="connsiteY191" fmla="*/ 795544 h 1197180"/>
                  <a:gd name="connsiteX192" fmla="*/ 133220 w 998280"/>
                  <a:gd name="connsiteY192" fmla="*/ 787833 h 1197180"/>
                  <a:gd name="connsiteX193" fmla="*/ 115841 w 998280"/>
                  <a:gd name="connsiteY193" fmla="*/ 745344 h 1197180"/>
                  <a:gd name="connsiteX194" fmla="*/ 111986 w 998280"/>
                  <a:gd name="connsiteY194" fmla="*/ 737613 h 1197180"/>
                  <a:gd name="connsiteX195" fmla="*/ 106193 w 998280"/>
                  <a:gd name="connsiteY195" fmla="*/ 727965 h 1197180"/>
                  <a:gd name="connsiteX196" fmla="*/ 111986 w 998280"/>
                  <a:gd name="connsiteY196" fmla="*/ 664242 h 1197180"/>
                  <a:gd name="connsiteX197" fmla="*/ 115841 w 998280"/>
                  <a:gd name="connsiteY197" fmla="*/ 656511 h 1197180"/>
                  <a:gd name="connsiteX198" fmla="*/ 119716 w 998280"/>
                  <a:gd name="connsiteY198" fmla="*/ 646862 h 1197180"/>
                  <a:gd name="connsiteX199" fmla="*/ 160267 w 998280"/>
                  <a:gd name="connsiteY199" fmla="*/ 590870 h 1197180"/>
                  <a:gd name="connsiteX200" fmla="*/ 167978 w 998280"/>
                  <a:gd name="connsiteY200" fmla="*/ 581221 h 1197180"/>
                  <a:gd name="connsiteX201" fmla="*/ 179564 w 998280"/>
                  <a:gd name="connsiteY201" fmla="*/ 558049 h 1197180"/>
                  <a:gd name="connsiteX202" fmla="*/ 189233 w 998280"/>
                  <a:gd name="connsiteY202" fmla="*/ 540670 h 1197180"/>
                  <a:gd name="connsiteX203" fmla="*/ 185357 w 998280"/>
                  <a:gd name="connsiteY203" fmla="*/ 534877 h 1197180"/>
                  <a:gd name="connsiteX204" fmla="*/ 177646 w 998280"/>
                  <a:gd name="connsiteY204" fmla="*/ 531002 h 1197180"/>
                  <a:gd name="connsiteX205" fmla="*/ 131302 w 998280"/>
                  <a:gd name="connsiteY205" fmla="*/ 531002 h 1197180"/>
                  <a:gd name="connsiteX206" fmla="*/ 123572 w 998280"/>
                  <a:gd name="connsiteY206" fmla="*/ 529084 h 1197180"/>
                  <a:gd name="connsiteX207" fmla="*/ 61786 w 998280"/>
                  <a:gd name="connsiteY207" fmla="*/ 529084 h 1197180"/>
                  <a:gd name="connsiteX208" fmla="*/ 21235 w 998280"/>
                  <a:gd name="connsiteY208" fmla="*/ 531002 h 1197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</a:cxnLst>
                <a:rect l="l" t="t" r="r" b="b"/>
                <a:pathLst>
                  <a:path w="998280" h="1197180">
                    <a:moveTo>
                      <a:pt x="21235" y="531002"/>
                    </a:moveTo>
                    <a:lnTo>
                      <a:pt x="32821" y="447981"/>
                    </a:lnTo>
                    <a:lnTo>
                      <a:pt x="40551" y="442188"/>
                    </a:lnTo>
                    <a:lnTo>
                      <a:pt x="48262" y="395844"/>
                    </a:lnTo>
                    <a:lnTo>
                      <a:pt x="42469" y="378465"/>
                    </a:lnTo>
                    <a:lnTo>
                      <a:pt x="28965" y="359148"/>
                    </a:lnTo>
                    <a:lnTo>
                      <a:pt x="15442" y="351437"/>
                    </a:lnTo>
                    <a:lnTo>
                      <a:pt x="0" y="328265"/>
                    </a:lnTo>
                    <a:lnTo>
                      <a:pt x="0" y="274190"/>
                    </a:lnTo>
                    <a:lnTo>
                      <a:pt x="3855" y="262604"/>
                    </a:lnTo>
                    <a:lnTo>
                      <a:pt x="28965" y="216280"/>
                    </a:lnTo>
                    <a:lnTo>
                      <a:pt x="34758" y="208549"/>
                    </a:lnTo>
                    <a:lnTo>
                      <a:pt x="50200" y="162205"/>
                    </a:lnTo>
                    <a:lnTo>
                      <a:pt x="55993" y="152556"/>
                    </a:lnTo>
                    <a:lnTo>
                      <a:pt x="11586" y="92689"/>
                    </a:lnTo>
                    <a:lnTo>
                      <a:pt x="3855" y="88833"/>
                    </a:lnTo>
                    <a:lnTo>
                      <a:pt x="11586" y="63723"/>
                    </a:lnTo>
                    <a:lnTo>
                      <a:pt x="15442" y="55993"/>
                    </a:lnTo>
                    <a:lnTo>
                      <a:pt x="48262" y="28965"/>
                    </a:lnTo>
                    <a:lnTo>
                      <a:pt x="98462" y="0"/>
                    </a:lnTo>
                    <a:lnTo>
                      <a:pt x="121634" y="28965"/>
                    </a:lnTo>
                    <a:lnTo>
                      <a:pt x="123572" y="32840"/>
                    </a:lnTo>
                    <a:lnTo>
                      <a:pt x="125509" y="34758"/>
                    </a:lnTo>
                    <a:lnTo>
                      <a:pt x="127427" y="42489"/>
                    </a:lnTo>
                    <a:lnTo>
                      <a:pt x="129365" y="46344"/>
                    </a:lnTo>
                    <a:lnTo>
                      <a:pt x="131302" y="54075"/>
                    </a:lnTo>
                    <a:lnTo>
                      <a:pt x="140951" y="84958"/>
                    </a:lnTo>
                    <a:lnTo>
                      <a:pt x="142888" y="90751"/>
                    </a:lnTo>
                    <a:lnTo>
                      <a:pt x="144806" y="96544"/>
                    </a:lnTo>
                    <a:lnTo>
                      <a:pt x="146744" y="102337"/>
                    </a:lnTo>
                    <a:lnTo>
                      <a:pt x="156392" y="117798"/>
                    </a:lnTo>
                    <a:lnTo>
                      <a:pt x="160267" y="121654"/>
                    </a:lnTo>
                    <a:lnTo>
                      <a:pt x="175709" y="139033"/>
                    </a:lnTo>
                    <a:lnTo>
                      <a:pt x="177646" y="140970"/>
                    </a:lnTo>
                    <a:lnTo>
                      <a:pt x="185357" y="152556"/>
                    </a:lnTo>
                    <a:lnTo>
                      <a:pt x="189233" y="158349"/>
                    </a:lnTo>
                    <a:lnTo>
                      <a:pt x="214323" y="196963"/>
                    </a:lnTo>
                    <a:lnTo>
                      <a:pt x="218198" y="200819"/>
                    </a:lnTo>
                    <a:lnTo>
                      <a:pt x="237495" y="216280"/>
                    </a:lnTo>
                    <a:lnTo>
                      <a:pt x="239432" y="220135"/>
                    </a:lnTo>
                    <a:lnTo>
                      <a:pt x="241350" y="223991"/>
                    </a:lnTo>
                    <a:lnTo>
                      <a:pt x="243288" y="231721"/>
                    </a:lnTo>
                    <a:lnTo>
                      <a:pt x="254874" y="278066"/>
                    </a:lnTo>
                    <a:lnTo>
                      <a:pt x="256811" y="283859"/>
                    </a:lnTo>
                    <a:lnTo>
                      <a:pt x="256811" y="287714"/>
                    </a:lnTo>
                    <a:lnTo>
                      <a:pt x="266460" y="318617"/>
                    </a:lnTo>
                    <a:lnTo>
                      <a:pt x="268397" y="322472"/>
                    </a:lnTo>
                    <a:lnTo>
                      <a:pt x="272253" y="328265"/>
                    </a:lnTo>
                    <a:lnTo>
                      <a:pt x="276108" y="357230"/>
                    </a:lnTo>
                    <a:lnTo>
                      <a:pt x="276108" y="368817"/>
                    </a:lnTo>
                    <a:lnTo>
                      <a:pt x="274190" y="372672"/>
                    </a:lnTo>
                    <a:lnTo>
                      <a:pt x="270315" y="384258"/>
                    </a:lnTo>
                    <a:lnTo>
                      <a:pt x="268397" y="386196"/>
                    </a:lnTo>
                    <a:lnTo>
                      <a:pt x="254874" y="386196"/>
                    </a:lnTo>
                    <a:lnTo>
                      <a:pt x="247143" y="384258"/>
                    </a:lnTo>
                    <a:lnTo>
                      <a:pt x="243288" y="386196"/>
                    </a:lnTo>
                    <a:lnTo>
                      <a:pt x="245225" y="413223"/>
                    </a:lnTo>
                    <a:lnTo>
                      <a:pt x="252936" y="420954"/>
                    </a:lnTo>
                    <a:lnTo>
                      <a:pt x="254874" y="422872"/>
                    </a:lnTo>
                    <a:lnTo>
                      <a:pt x="258729" y="426747"/>
                    </a:lnTo>
                    <a:lnTo>
                      <a:pt x="278046" y="442188"/>
                    </a:lnTo>
                    <a:lnTo>
                      <a:pt x="281901" y="444126"/>
                    </a:lnTo>
                    <a:lnTo>
                      <a:pt x="283839" y="447981"/>
                    </a:lnTo>
                    <a:lnTo>
                      <a:pt x="287694" y="459567"/>
                    </a:lnTo>
                    <a:lnTo>
                      <a:pt x="289632" y="465360"/>
                    </a:lnTo>
                    <a:lnTo>
                      <a:pt x="274190" y="478865"/>
                    </a:lnTo>
                    <a:lnTo>
                      <a:pt x="272253" y="482740"/>
                    </a:lnTo>
                    <a:lnTo>
                      <a:pt x="301218" y="515560"/>
                    </a:lnTo>
                    <a:lnTo>
                      <a:pt x="308949" y="517498"/>
                    </a:lnTo>
                    <a:lnTo>
                      <a:pt x="312804" y="519416"/>
                    </a:lnTo>
                    <a:lnTo>
                      <a:pt x="359148" y="529084"/>
                    </a:lnTo>
                    <a:lnTo>
                      <a:pt x="363004" y="531002"/>
                    </a:lnTo>
                    <a:lnTo>
                      <a:pt x="366859" y="532939"/>
                    </a:lnTo>
                    <a:lnTo>
                      <a:pt x="391969" y="558049"/>
                    </a:lnTo>
                    <a:lnTo>
                      <a:pt x="393907" y="559967"/>
                    </a:lnTo>
                    <a:lnTo>
                      <a:pt x="397762" y="563842"/>
                    </a:lnTo>
                    <a:lnTo>
                      <a:pt x="403555" y="567698"/>
                    </a:lnTo>
                    <a:lnTo>
                      <a:pt x="407411" y="571553"/>
                    </a:lnTo>
                    <a:lnTo>
                      <a:pt x="413204" y="573491"/>
                    </a:lnTo>
                    <a:lnTo>
                      <a:pt x="446044" y="588932"/>
                    </a:lnTo>
                    <a:lnTo>
                      <a:pt x="465341" y="587014"/>
                    </a:lnTo>
                    <a:lnTo>
                      <a:pt x="469216" y="587014"/>
                    </a:lnTo>
                    <a:lnTo>
                      <a:pt x="475009" y="590870"/>
                    </a:lnTo>
                    <a:lnTo>
                      <a:pt x="515541" y="600518"/>
                    </a:lnTo>
                    <a:lnTo>
                      <a:pt x="521334" y="604393"/>
                    </a:lnTo>
                    <a:lnTo>
                      <a:pt x="523271" y="606311"/>
                    </a:lnTo>
                    <a:lnTo>
                      <a:pt x="565760" y="631421"/>
                    </a:lnTo>
                    <a:lnTo>
                      <a:pt x="625608" y="635276"/>
                    </a:lnTo>
                    <a:lnTo>
                      <a:pt x="629464" y="635276"/>
                    </a:lnTo>
                    <a:lnTo>
                      <a:pt x="633339" y="637214"/>
                    </a:lnTo>
                    <a:lnTo>
                      <a:pt x="670015" y="658449"/>
                    </a:lnTo>
                    <a:lnTo>
                      <a:pt x="673890" y="660386"/>
                    </a:lnTo>
                    <a:lnTo>
                      <a:pt x="677746" y="662324"/>
                    </a:lnTo>
                    <a:lnTo>
                      <a:pt x="704773" y="662324"/>
                    </a:lnTo>
                    <a:lnTo>
                      <a:pt x="720234" y="666179"/>
                    </a:lnTo>
                    <a:lnTo>
                      <a:pt x="724090" y="666179"/>
                    </a:lnTo>
                    <a:lnTo>
                      <a:pt x="727945" y="670035"/>
                    </a:lnTo>
                    <a:lnTo>
                      <a:pt x="751118" y="658449"/>
                    </a:lnTo>
                    <a:lnTo>
                      <a:pt x="754993" y="656511"/>
                    </a:lnTo>
                    <a:lnTo>
                      <a:pt x="772372" y="650737"/>
                    </a:lnTo>
                    <a:lnTo>
                      <a:pt x="776227" y="648800"/>
                    </a:lnTo>
                    <a:lnTo>
                      <a:pt x="780083" y="648800"/>
                    </a:lnTo>
                    <a:lnTo>
                      <a:pt x="818696" y="641069"/>
                    </a:lnTo>
                    <a:lnTo>
                      <a:pt x="839951" y="637214"/>
                    </a:lnTo>
                    <a:lnTo>
                      <a:pt x="843806" y="635276"/>
                    </a:lnTo>
                    <a:lnTo>
                      <a:pt x="859248" y="629483"/>
                    </a:lnTo>
                    <a:lnTo>
                      <a:pt x="865041" y="629483"/>
                    </a:lnTo>
                    <a:lnTo>
                      <a:pt x="870834" y="627546"/>
                    </a:lnTo>
                    <a:lnTo>
                      <a:pt x="907529" y="623690"/>
                    </a:lnTo>
                    <a:lnTo>
                      <a:pt x="915240" y="623690"/>
                    </a:lnTo>
                    <a:lnTo>
                      <a:pt x="922971" y="621772"/>
                    </a:lnTo>
                    <a:lnTo>
                      <a:pt x="998280" y="639152"/>
                    </a:lnTo>
                    <a:lnTo>
                      <a:pt x="986694" y="656511"/>
                    </a:lnTo>
                    <a:lnTo>
                      <a:pt x="978964" y="673890"/>
                    </a:lnTo>
                    <a:lnTo>
                      <a:pt x="961585" y="699000"/>
                    </a:lnTo>
                    <a:lnTo>
                      <a:pt x="955792" y="702855"/>
                    </a:lnTo>
                    <a:lnTo>
                      <a:pt x="944206" y="710586"/>
                    </a:lnTo>
                    <a:lnTo>
                      <a:pt x="932639" y="733758"/>
                    </a:lnTo>
                    <a:lnTo>
                      <a:pt x="911385" y="754993"/>
                    </a:lnTo>
                    <a:lnTo>
                      <a:pt x="886295" y="768516"/>
                    </a:lnTo>
                    <a:lnTo>
                      <a:pt x="839951" y="810985"/>
                    </a:lnTo>
                    <a:lnTo>
                      <a:pt x="780083" y="886295"/>
                    </a:lnTo>
                    <a:lnTo>
                      <a:pt x="758848" y="926846"/>
                    </a:lnTo>
                    <a:lnTo>
                      <a:pt x="758848" y="986714"/>
                    </a:lnTo>
                    <a:lnTo>
                      <a:pt x="785876" y="1033058"/>
                    </a:lnTo>
                    <a:lnTo>
                      <a:pt x="787813" y="1052355"/>
                    </a:lnTo>
                    <a:lnTo>
                      <a:pt x="780083" y="1067816"/>
                    </a:lnTo>
                    <a:lnTo>
                      <a:pt x="754993" y="1075527"/>
                    </a:lnTo>
                    <a:lnTo>
                      <a:pt x="716359" y="1079383"/>
                    </a:lnTo>
                    <a:lnTo>
                      <a:pt x="702855" y="1071672"/>
                    </a:lnTo>
                    <a:lnTo>
                      <a:pt x="697062" y="1071672"/>
                    </a:lnTo>
                    <a:lnTo>
                      <a:pt x="668097" y="1067816"/>
                    </a:lnTo>
                    <a:lnTo>
                      <a:pt x="664242" y="1065879"/>
                    </a:lnTo>
                    <a:lnTo>
                      <a:pt x="625608" y="1050418"/>
                    </a:lnTo>
                    <a:lnTo>
                      <a:pt x="585057" y="1040769"/>
                    </a:lnTo>
                    <a:lnTo>
                      <a:pt x="581202" y="1042707"/>
                    </a:lnTo>
                    <a:lnTo>
                      <a:pt x="575409" y="1046562"/>
                    </a:lnTo>
                    <a:lnTo>
                      <a:pt x="571553" y="1048500"/>
                    </a:lnTo>
                    <a:lnTo>
                      <a:pt x="565760" y="1048500"/>
                    </a:lnTo>
                    <a:lnTo>
                      <a:pt x="559967" y="1050418"/>
                    </a:lnTo>
                    <a:lnTo>
                      <a:pt x="532920" y="1054293"/>
                    </a:lnTo>
                    <a:lnTo>
                      <a:pt x="529064" y="1054293"/>
                    </a:lnTo>
                    <a:lnTo>
                      <a:pt x="525209" y="1052355"/>
                    </a:lnTo>
                    <a:lnTo>
                      <a:pt x="521334" y="1050418"/>
                    </a:lnTo>
                    <a:lnTo>
                      <a:pt x="475009" y="1031121"/>
                    </a:lnTo>
                    <a:lnTo>
                      <a:pt x="467279" y="1031121"/>
                    </a:lnTo>
                    <a:lnTo>
                      <a:pt x="426727" y="1044644"/>
                    </a:lnTo>
                    <a:lnTo>
                      <a:pt x="422872" y="1046562"/>
                    </a:lnTo>
                    <a:lnTo>
                      <a:pt x="418997" y="1048500"/>
                    </a:lnTo>
                    <a:lnTo>
                      <a:pt x="403555" y="1058148"/>
                    </a:lnTo>
                    <a:lnTo>
                      <a:pt x="364941" y="1063941"/>
                    </a:lnTo>
                    <a:lnTo>
                      <a:pt x="335976" y="1054293"/>
                    </a:lnTo>
                    <a:lnTo>
                      <a:pt x="332121" y="1058148"/>
                    </a:lnTo>
                    <a:lnTo>
                      <a:pt x="328246" y="1060086"/>
                    </a:lnTo>
                    <a:lnTo>
                      <a:pt x="324390" y="1062004"/>
                    </a:lnTo>
                    <a:lnTo>
                      <a:pt x="312804" y="1089051"/>
                    </a:lnTo>
                    <a:lnTo>
                      <a:pt x="312804" y="1098699"/>
                    </a:lnTo>
                    <a:lnTo>
                      <a:pt x="295425" y="1131520"/>
                    </a:lnTo>
                    <a:lnTo>
                      <a:pt x="293488" y="1135395"/>
                    </a:lnTo>
                    <a:lnTo>
                      <a:pt x="289632" y="1137313"/>
                    </a:lnTo>
                    <a:lnTo>
                      <a:pt x="249081" y="1143106"/>
                    </a:lnTo>
                    <a:lnTo>
                      <a:pt x="245225" y="1145044"/>
                    </a:lnTo>
                    <a:lnTo>
                      <a:pt x="177646" y="1145044"/>
                    </a:lnTo>
                    <a:lnTo>
                      <a:pt x="158330" y="1148899"/>
                    </a:lnTo>
                    <a:lnTo>
                      <a:pt x="156392" y="1148899"/>
                    </a:lnTo>
                    <a:lnTo>
                      <a:pt x="142888" y="1158567"/>
                    </a:lnTo>
                    <a:lnTo>
                      <a:pt x="129365" y="1166278"/>
                    </a:lnTo>
                    <a:lnTo>
                      <a:pt x="127427" y="1168216"/>
                    </a:lnTo>
                    <a:lnTo>
                      <a:pt x="115841" y="1174009"/>
                    </a:lnTo>
                    <a:lnTo>
                      <a:pt x="113923" y="1175946"/>
                    </a:lnTo>
                    <a:lnTo>
                      <a:pt x="102337" y="1181739"/>
                    </a:lnTo>
                    <a:lnTo>
                      <a:pt x="90751" y="1197181"/>
                    </a:lnTo>
                    <a:lnTo>
                      <a:pt x="86876" y="1193325"/>
                    </a:lnTo>
                    <a:lnTo>
                      <a:pt x="79165" y="1183657"/>
                    </a:lnTo>
                    <a:lnTo>
                      <a:pt x="77227" y="1175946"/>
                    </a:lnTo>
                    <a:lnTo>
                      <a:pt x="73372" y="1145044"/>
                    </a:lnTo>
                    <a:lnTo>
                      <a:pt x="71434" y="1137313"/>
                    </a:lnTo>
                    <a:lnTo>
                      <a:pt x="75290" y="1092906"/>
                    </a:lnTo>
                    <a:lnTo>
                      <a:pt x="75290" y="1089051"/>
                    </a:lnTo>
                    <a:lnTo>
                      <a:pt x="77227" y="1077465"/>
                    </a:lnTo>
                    <a:lnTo>
                      <a:pt x="100400" y="1004093"/>
                    </a:lnTo>
                    <a:lnTo>
                      <a:pt x="104255" y="996362"/>
                    </a:lnTo>
                    <a:lnTo>
                      <a:pt x="108130" y="980921"/>
                    </a:lnTo>
                    <a:lnTo>
                      <a:pt x="154474" y="911404"/>
                    </a:lnTo>
                    <a:lnTo>
                      <a:pt x="158330" y="899818"/>
                    </a:lnTo>
                    <a:lnTo>
                      <a:pt x="154474" y="878584"/>
                    </a:lnTo>
                    <a:lnTo>
                      <a:pt x="140951" y="878584"/>
                    </a:lnTo>
                    <a:lnTo>
                      <a:pt x="131302" y="849619"/>
                    </a:lnTo>
                    <a:lnTo>
                      <a:pt x="131302" y="839950"/>
                    </a:lnTo>
                    <a:lnTo>
                      <a:pt x="133220" y="832239"/>
                    </a:lnTo>
                    <a:lnTo>
                      <a:pt x="135158" y="801337"/>
                    </a:lnTo>
                    <a:lnTo>
                      <a:pt x="135158" y="795544"/>
                    </a:lnTo>
                    <a:lnTo>
                      <a:pt x="133220" y="787833"/>
                    </a:lnTo>
                    <a:lnTo>
                      <a:pt x="115841" y="745344"/>
                    </a:lnTo>
                    <a:lnTo>
                      <a:pt x="111986" y="737613"/>
                    </a:lnTo>
                    <a:lnTo>
                      <a:pt x="106193" y="727965"/>
                    </a:lnTo>
                    <a:lnTo>
                      <a:pt x="111986" y="664242"/>
                    </a:lnTo>
                    <a:lnTo>
                      <a:pt x="115841" y="656511"/>
                    </a:lnTo>
                    <a:lnTo>
                      <a:pt x="119716" y="646862"/>
                    </a:lnTo>
                    <a:lnTo>
                      <a:pt x="160267" y="590870"/>
                    </a:lnTo>
                    <a:lnTo>
                      <a:pt x="167978" y="581221"/>
                    </a:lnTo>
                    <a:lnTo>
                      <a:pt x="179564" y="558049"/>
                    </a:lnTo>
                    <a:lnTo>
                      <a:pt x="189233" y="540670"/>
                    </a:lnTo>
                    <a:lnTo>
                      <a:pt x="185357" y="534877"/>
                    </a:lnTo>
                    <a:lnTo>
                      <a:pt x="177646" y="531002"/>
                    </a:lnTo>
                    <a:lnTo>
                      <a:pt x="131302" y="531002"/>
                    </a:lnTo>
                    <a:lnTo>
                      <a:pt x="123572" y="529084"/>
                    </a:lnTo>
                    <a:lnTo>
                      <a:pt x="61786" y="529084"/>
                    </a:lnTo>
                    <a:lnTo>
                      <a:pt x="21235" y="531002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EBAB2265-1146-9C85-63E2-0BAA6D07AA8C}"/>
                  </a:ext>
                </a:extLst>
              </p:cNvPr>
              <p:cNvSpPr/>
              <p:nvPr/>
            </p:nvSpPr>
            <p:spPr>
              <a:xfrm>
                <a:off x="460078" y="2714259"/>
                <a:ext cx="1423089" cy="1363221"/>
              </a:xfrm>
              <a:custGeom>
                <a:avLst/>
                <a:gdLst>
                  <a:gd name="connsiteX0" fmla="*/ 1023390 w 1423089"/>
                  <a:gd name="connsiteY0" fmla="*/ 17379 h 1363221"/>
                  <a:gd name="connsiteX1" fmla="*/ 1052336 w 1423089"/>
                  <a:gd name="connsiteY1" fmla="*/ 79165 h 1363221"/>
                  <a:gd name="connsiteX2" fmla="*/ 1056211 w 1423089"/>
                  <a:gd name="connsiteY2" fmla="*/ 83020 h 1363221"/>
                  <a:gd name="connsiteX3" fmla="*/ 1060066 w 1423089"/>
                  <a:gd name="connsiteY3" fmla="*/ 84958 h 1363221"/>
                  <a:gd name="connsiteX4" fmla="*/ 1063922 w 1423089"/>
                  <a:gd name="connsiteY4" fmla="*/ 88813 h 1363221"/>
                  <a:gd name="connsiteX5" fmla="*/ 1106411 w 1423089"/>
                  <a:gd name="connsiteY5" fmla="*/ 113923 h 1363221"/>
                  <a:gd name="connsiteX6" fmla="*/ 1108348 w 1423089"/>
                  <a:gd name="connsiteY6" fmla="*/ 117779 h 1363221"/>
                  <a:gd name="connsiteX7" fmla="*/ 1112203 w 1423089"/>
                  <a:gd name="connsiteY7" fmla="*/ 119716 h 1363221"/>
                  <a:gd name="connsiteX8" fmla="*/ 1116059 w 1423089"/>
                  <a:gd name="connsiteY8" fmla="*/ 123572 h 1363221"/>
                  <a:gd name="connsiteX9" fmla="*/ 1135376 w 1423089"/>
                  <a:gd name="connsiteY9" fmla="*/ 148681 h 1363221"/>
                  <a:gd name="connsiteX10" fmla="*/ 1137313 w 1423089"/>
                  <a:gd name="connsiteY10" fmla="*/ 152537 h 1363221"/>
                  <a:gd name="connsiteX11" fmla="*/ 1139231 w 1423089"/>
                  <a:gd name="connsiteY11" fmla="*/ 156392 h 1363221"/>
                  <a:gd name="connsiteX12" fmla="*/ 1141169 w 1423089"/>
                  <a:gd name="connsiteY12" fmla="*/ 160267 h 1363221"/>
                  <a:gd name="connsiteX13" fmla="*/ 1143106 w 1423089"/>
                  <a:gd name="connsiteY13" fmla="*/ 164123 h 1363221"/>
                  <a:gd name="connsiteX14" fmla="*/ 1152755 w 1423089"/>
                  <a:gd name="connsiteY14" fmla="*/ 195006 h 1363221"/>
                  <a:gd name="connsiteX15" fmla="*/ 1152755 w 1423089"/>
                  <a:gd name="connsiteY15" fmla="*/ 196944 h 1363221"/>
                  <a:gd name="connsiteX16" fmla="*/ 1154692 w 1423089"/>
                  <a:gd name="connsiteY16" fmla="*/ 200819 h 1363221"/>
                  <a:gd name="connsiteX17" fmla="*/ 1173989 w 1423089"/>
                  <a:gd name="connsiteY17" fmla="*/ 210467 h 1363221"/>
                  <a:gd name="connsiteX18" fmla="*/ 1183657 w 1423089"/>
                  <a:gd name="connsiteY18" fmla="*/ 210467 h 1363221"/>
                  <a:gd name="connsiteX19" fmla="*/ 1201017 w 1423089"/>
                  <a:gd name="connsiteY19" fmla="*/ 223971 h 1363221"/>
                  <a:gd name="connsiteX20" fmla="*/ 1216478 w 1423089"/>
                  <a:gd name="connsiteY20" fmla="*/ 241350 h 1363221"/>
                  <a:gd name="connsiteX21" fmla="*/ 1218396 w 1423089"/>
                  <a:gd name="connsiteY21" fmla="*/ 243288 h 1363221"/>
                  <a:gd name="connsiteX22" fmla="*/ 1206830 w 1423089"/>
                  <a:gd name="connsiteY22" fmla="*/ 266460 h 1363221"/>
                  <a:gd name="connsiteX23" fmla="*/ 1208747 w 1423089"/>
                  <a:gd name="connsiteY23" fmla="*/ 268398 h 1363221"/>
                  <a:gd name="connsiteX24" fmla="*/ 1197162 w 1423089"/>
                  <a:gd name="connsiteY24" fmla="*/ 285777 h 1363221"/>
                  <a:gd name="connsiteX25" fmla="*/ 1187513 w 1423089"/>
                  <a:gd name="connsiteY25" fmla="*/ 303156 h 1363221"/>
                  <a:gd name="connsiteX26" fmla="*/ 1189431 w 1423089"/>
                  <a:gd name="connsiteY26" fmla="*/ 310867 h 1363221"/>
                  <a:gd name="connsiteX27" fmla="*/ 1208747 w 1423089"/>
                  <a:gd name="connsiteY27" fmla="*/ 320535 h 1363221"/>
                  <a:gd name="connsiteX28" fmla="*/ 1214540 w 1423089"/>
                  <a:gd name="connsiteY28" fmla="*/ 318597 h 1363221"/>
                  <a:gd name="connsiteX29" fmla="*/ 1218396 w 1423089"/>
                  <a:gd name="connsiteY29" fmla="*/ 314722 h 1363221"/>
                  <a:gd name="connsiteX30" fmla="*/ 1253154 w 1423089"/>
                  <a:gd name="connsiteY30" fmla="*/ 303156 h 1363221"/>
                  <a:gd name="connsiteX31" fmla="*/ 1257029 w 1423089"/>
                  <a:gd name="connsiteY31" fmla="*/ 305074 h 1363221"/>
                  <a:gd name="connsiteX32" fmla="*/ 1258947 w 1423089"/>
                  <a:gd name="connsiteY32" fmla="*/ 308949 h 1363221"/>
                  <a:gd name="connsiteX33" fmla="*/ 1266678 w 1423089"/>
                  <a:gd name="connsiteY33" fmla="*/ 361066 h 1363221"/>
                  <a:gd name="connsiteX34" fmla="*/ 1266678 w 1423089"/>
                  <a:gd name="connsiteY34" fmla="*/ 366859 h 1363221"/>
                  <a:gd name="connsiteX35" fmla="*/ 1264740 w 1423089"/>
                  <a:gd name="connsiteY35" fmla="*/ 370734 h 1363221"/>
                  <a:gd name="connsiteX36" fmla="*/ 1278264 w 1423089"/>
                  <a:gd name="connsiteY36" fmla="*/ 411286 h 1363221"/>
                  <a:gd name="connsiteX37" fmla="*/ 1280201 w 1423089"/>
                  <a:gd name="connsiteY37" fmla="*/ 415141 h 1363221"/>
                  <a:gd name="connsiteX38" fmla="*/ 1280201 w 1423089"/>
                  <a:gd name="connsiteY38" fmla="*/ 418997 h 1363221"/>
                  <a:gd name="connsiteX39" fmla="*/ 1276326 w 1423089"/>
                  <a:gd name="connsiteY39" fmla="*/ 440251 h 1363221"/>
                  <a:gd name="connsiteX40" fmla="*/ 1264740 w 1423089"/>
                  <a:gd name="connsiteY40" fmla="*/ 453755 h 1363221"/>
                  <a:gd name="connsiteX41" fmla="*/ 1233857 w 1423089"/>
                  <a:gd name="connsiteY41" fmla="*/ 480783 h 1363221"/>
                  <a:gd name="connsiteX42" fmla="*/ 1214540 w 1423089"/>
                  <a:gd name="connsiteY42" fmla="*/ 498181 h 1363221"/>
                  <a:gd name="connsiteX43" fmla="*/ 1201017 w 1423089"/>
                  <a:gd name="connsiteY43" fmla="*/ 517478 h 1363221"/>
                  <a:gd name="connsiteX44" fmla="*/ 1210685 w 1423089"/>
                  <a:gd name="connsiteY44" fmla="*/ 542588 h 1363221"/>
                  <a:gd name="connsiteX45" fmla="*/ 1212603 w 1423089"/>
                  <a:gd name="connsiteY45" fmla="*/ 544506 h 1363221"/>
                  <a:gd name="connsiteX46" fmla="*/ 1208747 w 1423089"/>
                  <a:gd name="connsiteY46" fmla="*/ 577346 h 1363221"/>
                  <a:gd name="connsiteX47" fmla="*/ 1185575 w 1423089"/>
                  <a:gd name="connsiteY47" fmla="*/ 596643 h 1363221"/>
                  <a:gd name="connsiteX48" fmla="*/ 1187513 w 1423089"/>
                  <a:gd name="connsiteY48" fmla="*/ 604374 h 1363221"/>
                  <a:gd name="connsiteX49" fmla="*/ 1204892 w 1423089"/>
                  <a:gd name="connsiteY49" fmla="*/ 619815 h 1363221"/>
                  <a:gd name="connsiteX50" fmla="*/ 1204892 w 1423089"/>
                  <a:gd name="connsiteY50" fmla="*/ 623671 h 1363221"/>
                  <a:gd name="connsiteX51" fmla="*/ 1199099 w 1423089"/>
                  <a:gd name="connsiteY51" fmla="*/ 662304 h 1363221"/>
                  <a:gd name="connsiteX52" fmla="*/ 1197162 w 1423089"/>
                  <a:gd name="connsiteY52" fmla="*/ 666160 h 1363221"/>
                  <a:gd name="connsiteX53" fmla="*/ 1193306 w 1423089"/>
                  <a:gd name="connsiteY53" fmla="*/ 671953 h 1363221"/>
                  <a:gd name="connsiteX54" fmla="*/ 1191368 w 1423089"/>
                  <a:gd name="connsiteY54" fmla="*/ 675808 h 1363221"/>
                  <a:gd name="connsiteX55" fmla="*/ 1189431 w 1423089"/>
                  <a:gd name="connsiteY55" fmla="*/ 693187 h 1363221"/>
                  <a:gd name="connsiteX56" fmla="*/ 1189431 w 1423089"/>
                  <a:gd name="connsiteY56" fmla="*/ 724090 h 1363221"/>
                  <a:gd name="connsiteX57" fmla="*/ 1206830 w 1423089"/>
                  <a:gd name="connsiteY57" fmla="*/ 760766 h 1363221"/>
                  <a:gd name="connsiteX58" fmla="*/ 1208747 w 1423089"/>
                  <a:gd name="connsiteY58" fmla="*/ 764641 h 1363221"/>
                  <a:gd name="connsiteX59" fmla="*/ 1212603 w 1423089"/>
                  <a:gd name="connsiteY59" fmla="*/ 766559 h 1363221"/>
                  <a:gd name="connsiteX60" fmla="*/ 1237713 w 1423089"/>
                  <a:gd name="connsiteY60" fmla="*/ 780083 h 1363221"/>
                  <a:gd name="connsiteX61" fmla="*/ 1239650 w 1423089"/>
                  <a:gd name="connsiteY61" fmla="*/ 782020 h 1363221"/>
                  <a:gd name="connsiteX62" fmla="*/ 1251236 w 1423089"/>
                  <a:gd name="connsiteY62" fmla="*/ 797462 h 1363221"/>
                  <a:gd name="connsiteX63" fmla="*/ 1255092 w 1423089"/>
                  <a:gd name="connsiteY63" fmla="*/ 809048 h 1363221"/>
                  <a:gd name="connsiteX64" fmla="*/ 1249299 w 1423089"/>
                  <a:gd name="connsiteY64" fmla="*/ 845744 h 1363221"/>
                  <a:gd name="connsiteX65" fmla="*/ 1266678 w 1423089"/>
                  <a:gd name="connsiteY65" fmla="*/ 876627 h 1363221"/>
                  <a:gd name="connsiteX66" fmla="*/ 1268615 w 1423089"/>
                  <a:gd name="connsiteY66" fmla="*/ 878564 h 1363221"/>
                  <a:gd name="connsiteX67" fmla="*/ 1270533 w 1423089"/>
                  <a:gd name="connsiteY67" fmla="*/ 882420 h 1363221"/>
                  <a:gd name="connsiteX68" fmla="*/ 1274408 w 1423089"/>
                  <a:gd name="connsiteY68" fmla="*/ 884357 h 1363221"/>
                  <a:gd name="connsiteX69" fmla="*/ 1276326 w 1423089"/>
                  <a:gd name="connsiteY69" fmla="*/ 886275 h 1363221"/>
                  <a:gd name="connsiteX70" fmla="*/ 1311085 w 1423089"/>
                  <a:gd name="connsiteY70" fmla="*/ 907529 h 1363221"/>
                  <a:gd name="connsiteX71" fmla="*/ 1313022 w 1423089"/>
                  <a:gd name="connsiteY71" fmla="*/ 911385 h 1363221"/>
                  <a:gd name="connsiteX72" fmla="*/ 1314960 w 1423089"/>
                  <a:gd name="connsiteY72" fmla="*/ 915240 h 1363221"/>
                  <a:gd name="connsiteX73" fmla="*/ 1314960 w 1423089"/>
                  <a:gd name="connsiteY73" fmla="*/ 921053 h 1363221"/>
                  <a:gd name="connsiteX74" fmla="*/ 1313022 w 1423089"/>
                  <a:gd name="connsiteY74" fmla="*/ 924908 h 1363221"/>
                  <a:gd name="connsiteX75" fmla="*/ 1309147 w 1423089"/>
                  <a:gd name="connsiteY75" fmla="*/ 953873 h 1363221"/>
                  <a:gd name="connsiteX76" fmla="*/ 1314960 w 1423089"/>
                  <a:gd name="connsiteY76" fmla="*/ 965460 h 1363221"/>
                  <a:gd name="connsiteX77" fmla="*/ 1332339 w 1423089"/>
                  <a:gd name="connsiteY77" fmla="*/ 1002136 h 1363221"/>
                  <a:gd name="connsiteX78" fmla="*/ 1336194 w 1423089"/>
                  <a:gd name="connsiteY78" fmla="*/ 1004073 h 1363221"/>
                  <a:gd name="connsiteX79" fmla="*/ 1365159 w 1423089"/>
                  <a:gd name="connsiteY79" fmla="*/ 1005991 h 1363221"/>
                  <a:gd name="connsiteX80" fmla="*/ 1369015 w 1423089"/>
                  <a:gd name="connsiteY80" fmla="*/ 1007929 h 1363221"/>
                  <a:gd name="connsiteX81" fmla="*/ 1370952 w 1423089"/>
                  <a:gd name="connsiteY81" fmla="*/ 1009866 h 1363221"/>
                  <a:gd name="connsiteX82" fmla="*/ 1388332 w 1423089"/>
                  <a:gd name="connsiteY82" fmla="*/ 1027246 h 1363221"/>
                  <a:gd name="connsiteX83" fmla="*/ 1392187 w 1423089"/>
                  <a:gd name="connsiteY83" fmla="*/ 1031101 h 1363221"/>
                  <a:gd name="connsiteX84" fmla="*/ 1392187 w 1423089"/>
                  <a:gd name="connsiteY84" fmla="*/ 1034956 h 1363221"/>
                  <a:gd name="connsiteX85" fmla="*/ 1386394 w 1423089"/>
                  <a:gd name="connsiteY85" fmla="*/ 1048480 h 1363221"/>
                  <a:gd name="connsiteX86" fmla="*/ 1382539 w 1423089"/>
                  <a:gd name="connsiteY86" fmla="*/ 1048480 h 1363221"/>
                  <a:gd name="connsiteX87" fmla="*/ 1369015 w 1423089"/>
                  <a:gd name="connsiteY87" fmla="*/ 1052336 h 1363221"/>
                  <a:gd name="connsiteX88" fmla="*/ 1367077 w 1423089"/>
                  <a:gd name="connsiteY88" fmla="*/ 1058129 h 1363221"/>
                  <a:gd name="connsiteX89" fmla="*/ 1367077 w 1423089"/>
                  <a:gd name="connsiteY89" fmla="*/ 1062004 h 1363221"/>
                  <a:gd name="connsiteX90" fmla="*/ 1386394 w 1423089"/>
                  <a:gd name="connsiteY90" fmla="*/ 1077445 h 1363221"/>
                  <a:gd name="connsiteX91" fmla="*/ 1405711 w 1423089"/>
                  <a:gd name="connsiteY91" fmla="*/ 1085176 h 1363221"/>
                  <a:gd name="connsiteX92" fmla="*/ 1421152 w 1423089"/>
                  <a:gd name="connsiteY92" fmla="*/ 1098680 h 1363221"/>
                  <a:gd name="connsiteX93" fmla="*/ 1423090 w 1423089"/>
                  <a:gd name="connsiteY93" fmla="*/ 1100617 h 1363221"/>
                  <a:gd name="connsiteX94" fmla="*/ 1417297 w 1423089"/>
                  <a:gd name="connsiteY94" fmla="*/ 1123790 h 1363221"/>
                  <a:gd name="connsiteX95" fmla="*/ 1378663 w 1423089"/>
                  <a:gd name="connsiteY95" fmla="*/ 1141169 h 1363221"/>
                  <a:gd name="connsiteX96" fmla="*/ 1378663 w 1423089"/>
                  <a:gd name="connsiteY96" fmla="*/ 1145024 h 1363221"/>
                  <a:gd name="connsiteX97" fmla="*/ 1374808 w 1423089"/>
                  <a:gd name="connsiteY97" fmla="*/ 1146961 h 1363221"/>
                  <a:gd name="connsiteX98" fmla="*/ 1345843 w 1423089"/>
                  <a:gd name="connsiteY98" fmla="*/ 1170134 h 1363221"/>
                  <a:gd name="connsiteX99" fmla="*/ 1334257 w 1423089"/>
                  <a:gd name="connsiteY99" fmla="*/ 1170134 h 1363221"/>
                  <a:gd name="connsiteX100" fmla="*/ 1326546 w 1423089"/>
                  <a:gd name="connsiteY100" fmla="*/ 1168196 h 1363221"/>
                  <a:gd name="connsiteX101" fmla="*/ 1293705 w 1423089"/>
                  <a:gd name="connsiteY101" fmla="*/ 1143106 h 1363221"/>
                  <a:gd name="connsiteX102" fmla="*/ 1289850 w 1423089"/>
                  <a:gd name="connsiteY102" fmla="*/ 1141169 h 1363221"/>
                  <a:gd name="connsiteX103" fmla="*/ 1287912 w 1423089"/>
                  <a:gd name="connsiteY103" fmla="*/ 1139231 h 1363221"/>
                  <a:gd name="connsiteX104" fmla="*/ 1284057 w 1423089"/>
                  <a:gd name="connsiteY104" fmla="*/ 1139231 h 1363221"/>
                  <a:gd name="connsiteX105" fmla="*/ 1268615 w 1423089"/>
                  <a:gd name="connsiteY105" fmla="*/ 1148899 h 1363221"/>
                  <a:gd name="connsiteX106" fmla="*/ 1266678 w 1423089"/>
                  <a:gd name="connsiteY106" fmla="*/ 1152755 h 1363221"/>
                  <a:gd name="connsiteX107" fmla="*/ 1264740 w 1423089"/>
                  <a:gd name="connsiteY107" fmla="*/ 1154673 h 1363221"/>
                  <a:gd name="connsiteX108" fmla="*/ 1245443 w 1423089"/>
                  <a:gd name="connsiteY108" fmla="*/ 1158548 h 1363221"/>
                  <a:gd name="connsiteX109" fmla="*/ 1235775 w 1423089"/>
                  <a:gd name="connsiteY109" fmla="*/ 1152755 h 1363221"/>
                  <a:gd name="connsiteX110" fmla="*/ 1224209 w 1423089"/>
                  <a:gd name="connsiteY110" fmla="*/ 1146961 h 1363221"/>
                  <a:gd name="connsiteX111" fmla="*/ 1202954 w 1423089"/>
                  <a:gd name="connsiteY111" fmla="*/ 1168196 h 1363221"/>
                  <a:gd name="connsiteX112" fmla="*/ 1187513 w 1423089"/>
                  <a:gd name="connsiteY112" fmla="*/ 1183638 h 1363221"/>
                  <a:gd name="connsiteX113" fmla="*/ 1185575 w 1423089"/>
                  <a:gd name="connsiteY113" fmla="*/ 1187513 h 1363221"/>
                  <a:gd name="connsiteX114" fmla="*/ 1179782 w 1423089"/>
                  <a:gd name="connsiteY114" fmla="*/ 1195224 h 1363221"/>
                  <a:gd name="connsiteX115" fmla="*/ 1177864 w 1423089"/>
                  <a:gd name="connsiteY115" fmla="*/ 1197161 h 1363221"/>
                  <a:gd name="connsiteX116" fmla="*/ 1172071 w 1423089"/>
                  <a:gd name="connsiteY116" fmla="*/ 1201017 h 1363221"/>
                  <a:gd name="connsiteX117" fmla="*/ 1129583 w 1423089"/>
                  <a:gd name="connsiteY117" fmla="*/ 1220333 h 1363221"/>
                  <a:gd name="connsiteX118" fmla="*/ 1125727 w 1423089"/>
                  <a:gd name="connsiteY118" fmla="*/ 1222271 h 1363221"/>
                  <a:gd name="connsiteX119" fmla="*/ 1121852 w 1423089"/>
                  <a:gd name="connsiteY119" fmla="*/ 1224189 h 1363221"/>
                  <a:gd name="connsiteX120" fmla="*/ 1116059 w 1423089"/>
                  <a:gd name="connsiteY120" fmla="*/ 1226127 h 1363221"/>
                  <a:gd name="connsiteX121" fmla="*/ 1110266 w 1423089"/>
                  <a:gd name="connsiteY121" fmla="*/ 1226127 h 1363221"/>
                  <a:gd name="connsiteX122" fmla="*/ 1090969 w 1423089"/>
                  <a:gd name="connsiteY122" fmla="*/ 1229982 h 1363221"/>
                  <a:gd name="connsiteX123" fmla="*/ 1089031 w 1423089"/>
                  <a:gd name="connsiteY123" fmla="*/ 1229982 h 1363221"/>
                  <a:gd name="connsiteX124" fmla="*/ 1079383 w 1423089"/>
                  <a:gd name="connsiteY124" fmla="*/ 1231919 h 1363221"/>
                  <a:gd name="connsiteX125" fmla="*/ 1073590 w 1423089"/>
                  <a:gd name="connsiteY125" fmla="*/ 1231919 h 1363221"/>
                  <a:gd name="connsiteX126" fmla="*/ 1063922 w 1423089"/>
                  <a:gd name="connsiteY126" fmla="*/ 1235775 h 1363221"/>
                  <a:gd name="connsiteX127" fmla="*/ 1046562 w 1423089"/>
                  <a:gd name="connsiteY127" fmla="*/ 1247361 h 1363221"/>
                  <a:gd name="connsiteX128" fmla="*/ 1044625 w 1423089"/>
                  <a:gd name="connsiteY128" fmla="*/ 1251236 h 1363221"/>
                  <a:gd name="connsiteX129" fmla="*/ 1040769 w 1423089"/>
                  <a:gd name="connsiteY129" fmla="*/ 1255092 h 1363221"/>
                  <a:gd name="connsiteX130" fmla="*/ 1033039 w 1423089"/>
                  <a:gd name="connsiteY130" fmla="*/ 1272471 h 1363221"/>
                  <a:gd name="connsiteX131" fmla="*/ 1031101 w 1423089"/>
                  <a:gd name="connsiteY131" fmla="*/ 1276326 h 1363221"/>
                  <a:gd name="connsiteX132" fmla="*/ 1023390 w 1423089"/>
                  <a:gd name="connsiteY132" fmla="*/ 1293705 h 1363221"/>
                  <a:gd name="connsiteX133" fmla="*/ 1023390 w 1423089"/>
                  <a:gd name="connsiteY133" fmla="*/ 1295643 h 1363221"/>
                  <a:gd name="connsiteX134" fmla="*/ 1021452 w 1423089"/>
                  <a:gd name="connsiteY134" fmla="*/ 1301436 h 1363221"/>
                  <a:gd name="connsiteX135" fmla="*/ 1015659 w 1423089"/>
                  <a:gd name="connsiteY135" fmla="*/ 1318815 h 1363221"/>
                  <a:gd name="connsiteX136" fmla="*/ 1015659 w 1423089"/>
                  <a:gd name="connsiteY136" fmla="*/ 1320733 h 1363221"/>
                  <a:gd name="connsiteX137" fmla="*/ 1004073 w 1423089"/>
                  <a:gd name="connsiteY137" fmla="*/ 1363222 h 1363221"/>
                  <a:gd name="connsiteX138" fmla="*/ 982839 w 1423089"/>
                  <a:gd name="connsiteY138" fmla="*/ 1357429 h 1363221"/>
                  <a:gd name="connsiteX139" fmla="*/ 965460 w 1423089"/>
                  <a:gd name="connsiteY139" fmla="*/ 1345843 h 1363221"/>
                  <a:gd name="connsiteX140" fmla="*/ 932619 w 1423089"/>
                  <a:gd name="connsiteY140" fmla="*/ 1322671 h 1363221"/>
                  <a:gd name="connsiteX141" fmla="*/ 924908 w 1423089"/>
                  <a:gd name="connsiteY141" fmla="*/ 1320733 h 1363221"/>
                  <a:gd name="connsiteX142" fmla="*/ 874709 w 1423089"/>
                  <a:gd name="connsiteY142" fmla="*/ 1307229 h 1363221"/>
                  <a:gd name="connsiteX143" fmla="*/ 866978 w 1423089"/>
                  <a:gd name="connsiteY143" fmla="*/ 1303373 h 1363221"/>
                  <a:gd name="connsiteX144" fmla="*/ 855392 w 1423089"/>
                  <a:gd name="connsiteY144" fmla="*/ 1297580 h 1363221"/>
                  <a:gd name="connsiteX145" fmla="*/ 847662 w 1423089"/>
                  <a:gd name="connsiteY145" fmla="*/ 1295643 h 1363221"/>
                  <a:gd name="connsiteX146" fmla="*/ 820634 w 1423089"/>
                  <a:gd name="connsiteY146" fmla="*/ 1268615 h 1363221"/>
                  <a:gd name="connsiteX147" fmla="*/ 814841 w 1423089"/>
                  <a:gd name="connsiteY147" fmla="*/ 1262822 h 1363221"/>
                  <a:gd name="connsiteX148" fmla="*/ 810985 w 1423089"/>
                  <a:gd name="connsiteY148" fmla="*/ 1257029 h 1363221"/>
                  <a:gd name="connsiteX149" fmla="*/ 803255 w 1423089"/>
                  <a:gd name="connsiteY149" fmla="*/ 1245443 h 1363221"/>
                  <a:gd name="connsiteX150" fmla="*/ 783938 w 1423089"/>
                  <a:gd name="connsiteY150" fmla="*/ 1189450 h 1363221"/>
                  <a:gd name="connsiteX151" fmla="*/ 783938 w 1423089"/>
                  <a:gd name="connsiteY151" fmla="*/ 1181720 h 1363221"/>
                  <a:gd name="connsiteX152" fmla="*/ 785876 w 1423089"/>
                  <a:gd name="connsiteY152" fmla="*/ 1172052 h 1363221"/>
                  <a:gd name="connsiteX153" fmla="*/ 780083 w 1423089"/>
                  <a:gd name="connsiteY153" fmla="*/ 1110266 h 1363221"/>
                  <a:gd name="connsiteX154" fmla="*/ 778145 w 1423089"/>
                  <a:gd name="connsiteY154" fmla="*/ 1100617 h 1363221"/>
                  <a:gd name="connsiteX155" fmla="*/ 776227 w 1423089"/>
                  <a:gd name="connsiteY155" fmla="*/ 1092887 h 1363221"/>
                  <a:gd name="connsiteX156" fmla="*/ 772372 w 1423089"/>
                  <a:gd name="connsiteY156" fmla="*/ 1087094 h 1363221"/>
                  <a:gd name="connsiteX157" fmla="*/ 737614 w 1423089"/>
                  <a:gd name="connsiteY157" fmla="*/ 1046542 h 1363221"/>
                  <a:gd name="connsiteX158" fmla="*/ 731820 w 1423089"/>
                  <a:gd name="connsiteY158" fmla="*/ 1044625 h 1363221"/>
                  <a:gd name="connsiteX159" fmla="*/ 706711 w 1423089"/>
                  <a:gd name="connsiteY159" fmla="*/ 1036894 h 1363221"/>
                  <a:gd name="connsiteX160" fmla="*/ 697062 w 1423089"/>
                  <a:gd name="connsiteY160" fmla="*/ 1036894 h 1363221"/>
                  <a:gd name="connsiteX161" fmla="*/ 677746 w 1423089"/>
                  <a:gd name="connsiteY161" fmla="*/ 1031101 h 1363221"/>
                  <a:gd name="connsiteX162" fmla="*/ 668097 w 1423089"/>
                  <a:gd name="connsiteY162" fmla="*/ 1031101 h 1363221"/>
                  <a:gd name="connsiteX163" fmla="*/ 660367 w 1423089"/>
                  <a:gd name="connsiteY163" fmla="*/ 1029183 h 1363221"/>
                  <a:gd name="connsiteX164" fmla="*/ 627546 w 1423089"/>
                  <a:gd name="connsiteY164" fmla="*/ 1025308 h 1363221"/>
                  <a:gd name="connsiteX165" fmla="*/ 590850 w 1423089"/>
                  <a:gd name="connsiteY165" fmla="*/ 1021452 h 1363221"/>
                  <a:gd name="connsiteX166" fmla="*/ 583139 w 1423089"/>
                  <a:gd name="connsiteY166" fmla="*/ 1019515 h 1363221"/>
                  <a:gd name="connsiteX167" fmla="*/ 554174 w 1423089"/>
                  <a:gd name="connsiteY167" fmla="*/ 986694 h 1363221"/>
                  <a:gd name="connsiteX168" fmla="*/ 554174 w 1423089"/>
                  <a:gd name="connsiteY168" fmla="*/ 977046 h 1363221"/>
                  <a:gd name="connsiteX169" fmla="*/ 548381 w 1423089"/>
                  <a:gd name="connsiteY169" fmla="*/ 961584 h 1363221"/>
                  <a:gd name="connsiteX170" fmla="*/ 544506 w 1423089"/>
                  <a:gd name="connsiteY170" fmla="*/ 948081 h 1363221"/>
                  <a:gd name="connsiteX171" fmla="*/ 544506 w 1423089"/>
                  <a:gd name="connsiteY171" fmla="*/ 938412 h 1363221"/>
                  <a:gd name="connsiteX172" fmla="*/ 536795 w 1423089"/>
                  <a:gd name="connsiteY172" fmla="*/ 909447 h 1363221"/>
                  <a:gd name="connsiteX173" fmla="*/ 531002 w 1423089"/>
                  <a:gd name="connsiteY173" fmla="*/ 907529 h 1363221"/>
                  <a:gd name="connsiteX174" fmla="*/ 523271 w 1423089"/>
                  <a:gd name="connsiteY174" fmla="*/ 901736 h 1363221"/>
                  <a:gd name="connsiteX175" fmla="*/ 513623 w 1423089"/>
                  <a:gd name="connsiteY175" fmla="*/ 899799 h 1363221"/>
                  <a:gd name="connsiteX176" fmla="*/ 502037 w 1423089"/>
                  <a:gd name="connsiteY176" fmla="*/ 901736 h 1363221"/>
                  <a:gd name="connsiteX177" fmla="*/ 492388 w 1423089"/>
                  <a:gd name="connsiteY177" fmla="*/ 905592 h 1363221"/>
                  <a:gd name="connsiteX178" fmla="*/ 476927 w 1423089"/>
                  <a:gd name="connsiteY178" fmla="*/ 924908 h 1363221"/>
                  <a:gd name="connsiteX179" fmla="*/ 473072 w 1423089"/>
                  <a:gd name="connsiteY179" fmla="*/ 930702 h 1363221"/>
                  <a:gd name="connsiteX180" fmla="*/ 467279 w 1423089"/>
                  <a:gd name="connsiteY180" fmla="*/ 936494 h 1363221"/>
                  <a:gd name="connsiteX181" fmla="*/ 463423 w 1423089"/>
                  <a:gd name="connsiteY181" fmla="*/ 944205 h 1363221"/>
                  <a:gd name="connsiteX182" fmla="*/ 459548 w 1423089"/>
                  <a:gd name="connsiteY182" fmla="*/ 957729 h 1363221"/>
                  <a:gd name="connsiteX183" fmla="*/ 455692 w 1423089"/>
                  <a:gd name="connsiteY183" fmla="*/ 965460 h 1363221"/>
                  <a:gd name="connsiteX184" fmla="*/ 397762 w 1423089"/>
                  <a:gd name="connsiteY184" fmla="*/ 982839 h 1363221"/>
                  <a:gd name="connsiteX185" fmla="*/ 391969 w 1423089"/>
                  <a:gd name="connsiteY185" fmla="*/ 984757 h 1363221"/>
                  <a:gd name="connsiteX186" fmla="*/ 326328 w 1423089"/>
                  <a:gd name="connsiteY186" fmla="*/ 998280 h 1363221"/>
                  <a:gd name="connsiteX187" fmla="*/ 287695 w 1423089"/>
                  <a:gd name="connsiteY187" fmla="*/ 1005991 h 1363221"/>
                  <a:gd name="connsiteX188" fmla="*/ 279984 w 1423089"/>
                  <a:gd name="connsiteY188" fmla="*/ 1005991 h 1363221"/>
                  <a:gd name="connsiteX189" fmla="*/ 272253 w 1423089"/>
                  <a:gd name="connsiteY189" fmla="*/ 1007929 h 1363221"/>
                  <a:gd name="connsiteX190" fmla="*/ 206612 w 1423089"/>
                  <a:gd name="connsiteY190" fmla="*/ 1013722 h 1363221"/>
                  <a:gd name="connsiteX191" fmla="*/ 196944 w 1423089"/>
                  <a:gd name="connsiteY191" fmla="*/ 1015659 h 1363221"/>
                  <a:gd name="connsiteX192" fmla="*/ 185357 w 1423089"/>
                  <a:gd name="connsiteY192" fmla="*/ 1017597 h 1363221"/>
                  <a:gd name="connsiteX193" fmla="*/ 177646 w 1423089"/>
                  <a:gd name="connsiteY193" fmla="*/ 1019515 h 1363221"/>
                  <a:gd name="connsiteX194" fmla="*/ 169916 w 1423089"/>
                  <a:gd name="connsiteY194" fmla="*/ 1019515 h 1363221"/>
                  <a:gd name="connsiteX195" fmla="*/ 164123 w 1423089"/>
                  <a:gd name="connsiteY195" fmla="*/ 1021452 h 1363221"/>
                  <a:gd name="connsiteX196" fmla="*/ 104255 w 1423089"/>
                  <a:gd name="connsiteY196" fmla="*/ 1040769 h 1363221"/>
                  <a:gd name="connsiteX197" fmla="*/ 96544 w 1423089"/>
                  <a:gd name="connsiteY197" fmla="*/ 1042687 h 1363221"/>
                  <a:gd name="connsiteX198" fmla="*/ 61786 w 1423089"/>
                  <a:gd name="connsiteY198" fmla="*/ 1038831 h 1363221"/>
                  <a:gd name="connsiteX199" fmla="*/ 48262 w 1423089"/>
                  <a:gd name="connsiteY199" fmla="*/ 1033038 h 1363221"/>
                  <a:gd name="connsiteX200" fmla="*/ 30883 w 1423089"/>
                  <a:gd name="connsiteY200" fmla="*/ 1015659 h 1363221"/>
                  <a:gd name="connsiteX201" fmla="*/ 25090 w 1423089"/>
                  <a:gd name="connsiteY201" fmla="*/ 1007929 h 1363221"/>
                  <a:gd name="connsiteX202" fmla="*/ 15442 w 1423089"/>
                  <a:gd name="connsiteY202" fmla="*/ 988632 h 1363221"/>
                  <a:gd name="connsiteX203" fmla="*/ 11586 w 1423089"/>
                  <a:gd name="connsiteY203" fmla="*/ 982839 h 1363221"/>
                  <a:gd name="connsiteX204" fmla="*/ 7711 w 1423089"/>
                  <a:gd name="connsiteY204" fmla="*/ 969315 h 1363221"/>
                  <a:gd name="connsiteX205" fmla="*/ 5793 w 1423089"/>
                  <a:gd name="connsiteY205" fmla="*/ 961584 h 1363221"/>
                  <a:gd name="connsiteX206" fmla="*/ 1918 w 1423089"/>
                  <a:gd name="connsiteY206" fmla="*/ 946143 h 1363221"/>
                  <a:gd name="connsiteX207" fmla="*/ 0 w 1423089"/>
                  <a:gd name="connsiteY207" fmla="*/ 934557 h 1363221"/>
                  <a:gd name="connsiteX208" fmla="*/ 0 w 1423089"/>
                  <a:gd name="connsiteY208" fmla="*/ 922971 h 1363221"/>
                  <a:gd name="connsiteX209" fmla="*/ 13504 w 1423089"/>
                  <a:gd name="connsiteY209" fmla="*/ 874709 h 1363221"/>
                  <a:gd name="connsiteX210" fmla="*/ 17379 w 1423089"/>
                  <a:gd name="connsiteY210" fmla="*/ 865040 h 1363221"/>
                  <a:gd name="connsiteX211" fmla="*/ 40551 w 1423089"/>
                  <a:gd name="connsiteY211" fmla="*/ 826427 h 1363221"/>
                  <a:gd name="connsiteX212" fmla="*/ 44407 w 1423089"/>
                  <a:gd name="connsiteY212" fmla="*/ 818696 h 1363221"/>
                  <a:gd name="connsiteX213" fmla="*/ 48262 w 1423089"/>
                  <a:gd name="connsiteY213" fmla="*/ 809048 h 1363221"/>
                  <a:gd name="connsiteX214" fmla="*/ 75290 w 1423089"/>
                  <a:gd name="connsiteY214" fmla="*/ 774290 h 1363221"/>
                  <a:gd name="connsiteX215" fmla="*/ 77227 w 1423089"/>
                  <a:gd name="connsiteY215" fmla="*/ 768496 h 1363221"/>
                  <a:gd name="connsiteX216" fmla="*/ 81102 w 1423089"/>
                  <a:gd name="connsiteY216" fmla="*/ 760766 h 1363221"/>
                  <a:gd name="connsiteX217" fmla="*/ 84958 w 1423089"/>
                  <a:gd name="connsiteY217" fmla="*/ 754992 h 1363221"/>
                  <a:gd name="connsiteX218" fmla="*/ 86876 w 1423089"/>
                  <a:gd name="connsiteY218" fmla="*/ 731820 h 1363221"/>
                  <a:gd name="connsiteX219" fmla="*/ 83020 w 1423089"/>
                  <a:gd name="connsiteY219" fmla="*/ 726027 h 1363221"/>
                  <a:gd name="connsiteX220" fmla="*/ 81102 w 1423089"/>
                  <a:gd name="connsiteY220" fmla="*/ 706711 h 1363221"/>
                  <a:gd name="connsiteX221" fmla="*/ 81102 w 1423089"/>
                  <a:gd name="connsiteY221" fmla="*/ 698980 h 1363221"/>
                  <a:gd name="connsiteX222" fmla="*/ 77227 w 1423089"/>
                  <a:gd name="connsiteY222" fmla="*/ 691269 h 1363221"/>
                  <a:gd name="connsiteX223" fmla="*/ 73372 w 1423089"/>
                  <a:gd name="connsiteY223" fmla="*/ 685476 h 1363221"/>
                  <a:gd name="connsiteX224" fmla="*/ 52137 w 1423089"/>
                  <a:gd name="connsiteY224" fmla="*/ 670015 h 1363221"/>
                  <a:gd name="connsiteX225" fmla="*/ 46344 w 1423089"/>
                  <a:gd name="connsiteY225" fmla="*/ 662304 h 1363221"/>
                  <a:gd name="connsiteX226" fmla="*/ 40551 w 1423089"/>
                  <a:gd name="connsiteY226" fmla="*/ 650718 h 1363221"/>
                  <a:gd name="connsiteX227" fmla="*/ 19297 w 1423089"/>
                  <a:gd name="connsiteY227" fmla="*/ 610167 h 1363221"/>
                  <a:gd name="connsiteX228" fmla="*/ 19297 w 1423089"/>
                  <a:gd name="connsiteY228" fmla="*/ 558029 h 1363221"/>
                  <a:gd name="connsiteX229" fmla="*/ 30883 w 1423089"/>
                  <a:gd name="connsiteY229" fmla="*/ 542588 h 1363221"/>
                  <a:gd name="connsiteX230" fmla="*/ 42469 w 1423089"/>
                  <a:gd name="connsiteY230" fmla="*/ 536795 h 1363221"/>
                  <a:gd name="connsiteX231" fmla="*/ 44407 w 1423089"/>
                  <a:gd name="connsiteY231" fmla="*/ 534857 h 1363221"/>
                  <a:gd name="connsiteX232" fmla="*/ 55993 w 1423089"/>
                  <a:gd name="connsiteY232" fmla="*/ 529064 h 1363221"/>
                  <a:gd name="connsiteX233" fmla="*/ 57930 w 1423089"/>
                  <a:gd name="connsiteY233" fmla="*/ 527127 h 1363221"/>
                  <a:gd name="connsiteX234" fmla="*/ 71434 w 1423089"/>
                  <a:gd name="connsiteY234" fmla="*/ 519416 h 1363221"/>
                  <a:gd name="connsiteX235" fmla="*/ 84958 w 1423089"/>
                  <a:gd name="connsiteY235" fmla="*/ 509748 h 1363221"/>
                  <a:gd name="connsiteX236" fmla="*/ 86876 w 1423089"/>
                  <a:gd name="connsiteY236" fmla="*/ 509748 h 1363221"/>
                  <a:gd name="connsiteX237" fmla="*/ 106193 w 1423089"/>
                  <a:gd name="connsiteY237" fmla="*/ 505892 h 1363221"/>
                  <a:gd name="connsiteX238" fmla="*/ 173771 w 1423089"/>
                  <a:gd name="connsiteY238" fmla="*/ 505892 h 1363221"/>
                  <a:gd name="connsiteX239" fmla="*/ 177646 w 1423089"/>
                  <a:gd name="connsiteY239" fmla="*/ 503955 h 1363221"/>
                  <a:gd name="connsiteX240" fmla="*/ 218178 w 1423089"/>
                  <a:gd name="connsiteY240" fmla="*/ 498181 h 1363221"/>
                  <a:gd name="connsiteX241" fmla="*/ 222053 w 1423089"/>
                  <a:gd name="connsiteY241" fmla="*/ 496244 h 1363221"/>
                  <a:gd name="connsiteX242" fmla="*/ 223971 w 1423089"/>
                  <a:gd name="connsiteY242" fmla="*/ 492369 h 1363221"/>
                  <a:gd name="connsiteX243" fmla="*/ 241350 w 1423089"/>
                  <a:gd name="connsiteY243" fmla="*/ 459548 h 1363221"/>
                  <a:gd name="connsiteX244" fmla="*/ 241350 w 1423089"/>
                  <a:gd name="connsiteY244" fmla="*/ 449899 h 1363221"/>
                  <a:gd name="connsiteX245" fmla="*/ 252936 w 1423089"/>
                  <a:gd name="connsiteY245" fmla="*/ 422872 h 1363221"/>
                  <a:gd name="connsiteX246" fmla="*/ 256811 w 1423089"/>
                  <a:gd name="connsiteY246" fmla="*/ 420934 h 1363221"/>
                  <a:gd name="connsiteX247" fmla="*/ 260667 w 1423089"/>
                  <a:gd name="connsiteY247" fmla="*/ 418997 h 1363221"/>
                  <a:gd name="connsiteX248" fmla="*/ 264522 w 1423089"/>
                  <a:gd name="connsiteY248" fmla="*/ 415141 h 1363221"/>
                  <a:gd name="connsiteX249" fmla="*/ 293488 w 1423089"/>
                  <a:gd name="connsiteY249" fmla="*/ 424790 h 1363221"/>
                  <a:gd name="connsiteX250" fmla="*/ 332121 w 1423089"/>
                  <a:gd name="connsiteY250" fmla="*/ 418997 h 1363221"/>
                  <a:gd name="connsiteX251" fmla="*/ 347562 w 1423089"/>
                  <a:gd name="connsiteY251" fmla="*/ 409348 h 1363221"/>
                  <a:gd name="connsiteX252" fmla="*/ 351418 w 1423089"/>
                  <a:gd name="connsiteY252" fmla="*/ 407411 h 1363221"/>
                  <a:gd name="connsiteX253" fmla="*/ 355273 w 1423089"/>
                  <a:gd name="connsiteY253" fmla="*/ 405493 h 1363221"/>
                  <a:gd name="connsiteX254" fmla="*/ 395825 w 1423089"/>
                  <a:gd name="connsiteY254" fmla="*/ 391969 h 1363221"/>
                  <a:gd name="connsiteX255" fmla="*/ 403555 w 1423089"/>
                  <a:gd name="connsiteY255" fmla="*/ 391969 h 1363221"/>
                  <a:gd name="connsiteX256" fmla="*/ 449899 w 1423089"/>
                  <a:gd name="connsiteY256" fmla="*/ 411286 h 1363221"/>
                  <a:gd name="connsiteX257" fmla="*/ 453755 w 1423089"/>
                  <a:gd name="connsiteY257" fmla="*/ 413204 h 1363221"/>
                  <a:gd name="connsiteX258" fmla="*/ 457630 w 1423089"/>
                  <a:gd name="connsiteY258" fmla="*/ 415141 h 1363221"/>
                  <a:gd name="connsiteX259" fmla="*/ 461485 w 1423089"/>
                  <a:gd name="connsiteY259" fmla="*/ 415141 h 1363221"/>
                  <a:gd name="connsiteX260" fmla="*/ 488513 w 1423089"/>
                  <a:gd name="connsiteY260" fmla="*/ 411286 h 1363221"/>
                  <a:gd name="connsiteX261" fmla="*/ 494306 w 1423089"/>
                  <a:gd name="connsiteY261" fmla="*/ 409348 h 1363221"/>
                  <a:gd name="connsiteX262" fmla="*/ 500099 w 1423089"/>
                  <a:gd name="connsiteY262" fmla="*/ 409348 h 1363221"/>
                  <a:gd name="connsiteX263" fmla="*/ 503955 w 1423089"/>
                  <a:gd name="connsiteY263" fmla="*/ 407411 h 1363221"/>
                  <a:gd name="connsiteX264" fmla="*/ 509748 w 1423089"/>
                  <a:gd name="connsiteY264" fmla="*/ 403555 h 1363221"/>
                  <a:gd name="connsiteX265" fmla="*/ 513623 w 1423089"/>
                  <a:gd name="connsiteY265" fmla="*/ 401618 h 1363221"/>
                  <a:gd name="connsiteX266" fmla="*/ 554174 w 1423089"/>
                  <a:gd name="connsiteY266" fmla="*/ 411286 h 1363221"/>
                  <a:gd name="connsiteX267" fmla="*/ 592788 w 1423089"/>
                  <a:gd name="connsiteY267" fmla="*/ 426727 h 1363221"/>
                  <a:gd name="connsiteX268" fmla="*/ 596643 w 1423089"/>
                  <a:gd name="connsiteY268" fmla="*/ 428665 h 1363221"/>
                  <a:gd name="connsiteX269" fmla="*/ 625608 w 1423089"/>
                  <a:gd name="connsiteY269" fmla="*/ 432520 h 1363221"/>
                  <a:gd name="connsiteX270" fmla="*/ 631401 w 1423089"/>
                  <a:gd name="connsiteY270" fmla="*/ 432520 h 1363221"/>
                  <a:gd name="connsiteX271" fmla="*/ 644925 w 1423089"/>
                  <a:gd name="connsiteY271" fmla="*/ 440251 h 1363221"/>
                  <a:gd name="connsiteX272" fmla="*/ 683539 w 1423089"/>
                  <a:gd name="connsiteY272" fmla="*/ 436376 h 1363221"/>
                  <a:gd name="connsiteX273" fmla="*/ 708648 w 1423089"/>
                  <a:gd name="connsiteY273" fmla="*/ 428665 h 1363221"/>
                  <a:gd name="connsiteX274" fmla="*/ 716359 w 1423089"/>
                  <a:gd name="connsiteY274" fmla="*/ 413204 h 1363221"/>
                  <a:gd name="connsiteX275" fmla="*/ 714441 w 1423089"/>
                  <a:gd name="connsiteY275" fmla="*/ 393907 h 1363221"/>
                  <a:gd name="connsiteX276" fmla="*/ 687394 w 1423089"/>
                  <a:gd name="connsiteY276" fmla="*/ 347562 h 1363221"/>
                  <a:gd name="connsiteX277" fmla="*/ 687394 w 1423089"/>
                  <a:gd name="connsiteY277" fmla="*/ 287695 h 1363221"/>
                  <a:gd name="connsiteX278" fmla="*/ 708648 w 1423089"/>
                  <a:gd name="connsiteY278" fmla="*/ 247143 h 1363221"/>
                  <a:gd name="connsiteX279" fmla="*/ 768497 w 1423089"/>
                  <a:gd name="connsiteY279" fmla="*/ 171854 h 1363221"/>
                  <a:gd name="connsiteX280" fmla="*/ 814841 w 1423089"/>
                  <a:gd name="connsiteY280" fmla="*/ 129365 h 1363221"/>
                  <a:gd name="connsiteX281" fmla="*/ 839951 w 1423089"/>
                  <a:gd name="connsiteY281" fmla="*/ 115841 h 1363221"/>
                  <a:gd name="connsiteX282" fmla="*/ 861185 w 1423089"/>
                  <a:gd name="connsiteY282" fmla="*/ 94606 h 1363221"/>
                  <a:gd name="connsiteX283" fmla="*/ 872771 w 1423089"/>
                  <a:gd name="connsiteY283" fmla="*/ 71434 h 1363221"/>
                  <a:gd name="connsiteX284" fmla="*/ 884357 w 1423089"/>
                  <a:gd name="connsiteY284" fmla="*/ 63723 h 1363221"/>
                  <a:gd name="connsiteX285" fmla="*/ 890150 w 1423089"/>
                  <a:gd name="connsiteY285" fmla="*/ 59848 h 1363221"/>
                  <a:gd name="connsiteX286" fmla="*/ 907529 w 1423089"/>
                  <a:gd name="connsiteY286" fmla="*/ 34758 h 1363221"/>
                  <a:gd name="connsiteX287" fmla="*/ 915240 w 1423089"/>
                  <a:gd name="connsiteY287" fmla="*/ 17379 h 1363221"/>
                  <a:gd name="connsiteX288" fmla="*/ 926846 w 1423089"/>
                  <a:gd name="connsiteY288" fmla="*/ 0 h 1363221"/>
                  <a:gd name="connsiteX289" fmla="*/ 942288 w 1423089"/>
                  <a:gd name="connsiteY289" fmla="*/ 5793 h 1363221"/>
                  <a:gd name="connsiteX290" fmla="*/ 969315 w 1423089"/>
                  <a:gd name="connsiteY290" fmla="*/ 7711 h 1363221"/>
                  <a:gd name="connsiteX291" fmla="*/ 975108 w 1423089"/>
                  <a:gd name="connsiteY291" fmla="*/ 9649 h 1363221"/>
                  <a:gd name="connsiteX292" fmla="*/ 980901 w 1423089"/>
                  <a:gd name="connsiteY292" fmla="*/ 9649 h 1363221"/>
                  <a:gd name="connsiteX293" fmla="*/ 986694 w 1423089"/>
                  <a:gd name="connsiteY293" fmla="*/ 11586 h 1363221"/>
                  <a:gd name="connsiteX294" fmla="*/ 1023390 w 1423089"/>
                  <a:gd name="connsiteY294" fmla="*/ 17379 h 1363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</a:cxnLst>
                <a:rect l="l" t="t" r="r" b="b"/>
                <a:pathLst>
                  <a:path w="1423089" h="1363221">
                    <a:moveTo>
                      <a:pt x="1023390" y="17379"/>
                    </a:moveTo>
                    <a:lnTo>
                      <a:pt x="1052336" y="79165"/>
                    </a:lnTo>
                    <a:lnTo>
                      <a:pt x="1056211" y="83020"/>
                    </a:lnTo>
                    <a:lnTo>
                      <a:pt x="1060066" y="84958"/>
                    </a:lnTo>
                    <a:lnTo>
                      <a:pt x="1063922" y="88813"/>
                    </a:lnTo>
                    <a:lnTo>
                      <a:pt x="1106411" y="113923"/>
                    </a:lnTo>
                    <a:lnTo>
                      <a:pt x="1108348" y="117779"/>
                    </a:lnTo>
                    <a:lnTo>
                      <a:pt x="1112203" y="119716"/>
                    </a:lnTo>
                    <a:lnTo>
                      <a:pt x="1116059" y="123572"/>
                    </a:lnTo>
                    <a:lnTo>
                      <a:pt x="1135376" y="148681"/>
                    </a:lnTo>
                    <a:lnTo>
                      <a:pt x="1137313" y="152537"/>
                    </a:lnTo>
                    <a:lnTo>
                      <a:pt x="1139231" y="156392"/>
                    </a:lnTo>
                    <a:lnTo>
                      <a:pt x="1141169" y="160267"/>
                    </a:lnTo>
                    <a:lnTo>
                      <a:pt x="1143106" y="164123"/>
                    </a:lnTo>
                    <a:lnTo>
                      <a:pt x="1152755" y="195006"/>
                    </a:lnTo>
                    <a:lnTo>
                      <a:pt x="1152755" y="196944"/>
                    </a:lnTo>
                    <a:lnTo>
                      <a:pt x="1154692" y="200819"/>
                    </a:lnTo>
                    <a:lnTo>
                      <a:pt x="1173989" y="210467"/>
                    </a:lnTo>
                    <a:lnTo>
                      <a:pt x="1183657" y="210467"/>
                    </a:lnTo>
                    <a:lnTo>
                      <a:pt x="1201017" y="223971"/>
                    </a:lnTo>
                    <a:lnTo>
                      <a:pt x="1216478" y="241350"/>
                    </a:lnTo>
                    <a:lnTo>
                      <a:pt x="1218396" y="243288"/>
                    </a:lnTo>
                    <a:lnTo>
                      <a:pt x="1206830" y="266460"/>
                    </a:lnTo>
                    <a:lnTo>
                      <a:pt x="1208747" y="268398"/>
                    </a:lnTo>
                    <a:lnTo>
                      <a:pt x="1197162" y="285777"/>
                    </a:lnTo>
                    <a:lnTo>
                      <a:pt x="1187513" y="303156"/>
                    </a:lnTo>
                    <a:lnTo>
                      <a:pt x="1189431" y="310867"/>
                    </a:lnTo>
                    <a:lnTo>
                      <a:pt x="1208747" y="320535"/>
                    </a:lnTo>
                    <a:lnTo>
                      <a:pt x="1214540" y="318597"/>
                    </a:lnTo>
                    <a:lnTo>
                      <a:pt x="1218396" y="314722"/>
                    </a:lnTo>
                    <a:lnTo>
                      <a:pt x="1253154" y="303156"/>
                    </a:lnTo>
                    <a:lnTo>
                      <a:pt x="1257029" y="305074"/>
                    </a:lnTo>
                    <a:lnTo>
                      <a:pt x="1258947" y="308949"/>
                    </a:lnTo>
                    <a:lnTo>
                      <a:pt x="1266678" y="361066"/>
                    </a:lnTo>
                    <a:lnTo>
                      <a:pt x="1266678" y="366859"/>
                    </a:lnTo>
                    <a:lnTo>
                      <a:pt x="1264740" y="370734"/>
                    </a:lnTo>
                    <a:lnTo>
                      <a:pt x="1278264" y="411286"/>
                    </a:lnTo>
                    <a:lnTo>
                      <a:pt x="1280201" y="415141"/>
                    </a:lnTo>
                    <a:lnTo>
                      <a:pt x="1280201" y="418997"/>
                    </a:lnTo>
                    <a:lnTo>
                      <a:pt x="1276326" y="440251"/>
                    </a:lnTo>
                    <a:lnTo>
                      <a:pt x="1264740" y="453755"/>
                    </a:lnTo>
                    <a:lnTo>
                      <a:pt x="1233857" y="480783"/>
                    </a:lnTo>
                    <a:lnTo>
                      <a:pt x="1214540" y="498181"/>
                    </a:lnTo>
                    <a:lnTo>
                      <a:pt x="1201017" y="517478"/>
                    </a:lnTo>
                    <a:lnTo>
                      <a:pt x="1210685" y="542588"/>
                    </a:lnTo>
                    <a:lnTo>
                      <a:pt x="1212603" y="544506"/>
                    </a:lnTo>
                    <a:lnTo>
                      <a:pt x="1208747" y="577346"/>
                    </a:lnTo>
                    <a:lnTo>
                      <a:pt x="1185575" y="596643"/>
                    </a:lnTo>
                    <a:lnTo>
                      <a:pt x="1187513" y="604374"/>
                    </a:lnTo>
                    <a:lnTo>
                      <a:pt x="1204892" y="619815"/>
                    </a:lnTo>
                    <a:lnTo>
                      <a:pt x="1204892" y="623671"/>
                    </a:lnTo>
                    <a:lnTo>
                      <a:pt x="1199099" y="662304"/>
                    </a:lnTo>
                    <a:lnTo>
                      <a:pt x="1197162" y="666160"/>
                    </a:lnTo>
                    <a:lnTo>
                      <a:pt x="1193306" y="671953"/>
                    </a:lnTo>
                    <a:lnTo>
                      <a:pt x="1191368" y="675808"/>
                    </a:lnTo>
                    <a:lnTo>
                      <a:pt x="1189431" y="693187"/>
                    </a:lnTo>
                    <a:lnTo>
                      <a:pt x="1189431" y="724090"/>
                    </a:lnTo>
                    <a:lnTo>
                      <a:pt x="1206830" y="760766"/>
                    </a:lnTo>
                    <a:lnTo>
                      <a:pt x="1208747" y="764641"/>
                    </a:lnTo>
                    <a:lnTo>
                      <a:pt x="1212603" y="766559"/>
                    </a:lnTo>
                    <a:lnTo>
                      <a:pt x="1237713" y="780083"/>
                    </a:lnTo>
                    <a:lnTo>
                      <a:pt x="1239650" y="782020"/>
                    </a:lnTo>
                    <a:lnTo>
                      <a:pt x="1251236" y="797462"/>
                    </a:lnTo>
                    <a:lnTo>
                      <a:pt x="1255092" y="809048"/>
                    </a:lnTo>
                    <a:lnTo>
                      <a:pt x="1249299" y="845744"/>
                    </a:lnTo>
                    <a:lnTo>
                      <a:pt x="1266678" y="876627"/>
                    </a:lnTo>
                    <a:lnTo>
                      <a:pt x="1268615" y="878564"/>
                    </a:lnTo>
                    <a:lnTo>
                      <a:pt x="1270533" y="882420"/>
                    </a:lnTo>
                    <a:lnTo>
                      <a:pt x="1274408" y="884357"/>
                    </a:lnTo>
                    <a:lnTo>
                      <a:pt x="1276326" y="886275"/>
                    </a:lnTo>
                    <a:lnTo>
                      <a:pt x="1311085" y="907529"/>
                    </a:lnTo>
                    <a:lnTo>
                      <a:pt x="1313022" y="911385"/>
                    </a:lnTo>
                    <a:lnTo>
                      <a:pt x="1314960" y="915240"/>
                    </a:lnTo>
                    <a:lnTo>
                      <a:pt x="1314960" y="921053"/>
                    </a:lnTo>
                    <a:lnTo>
                      <a:pt x="1313022" y="924908"/>
                    </a:lnTo>
                    <a:lnTo>
                      <a:pt x="1309147" y="953873"/>
                    </a:lnTo>
                    <a:lnTo>
                      <a:pt x="1314960" y="965460"/>
                    </a:lnTo>
                    <a:lnTo>
                      <a:pt x="1332339" y="1002136"/>
                    </a:lnTo>
                    <a:lnTo>
                      <a:pt x="1336194" y="1004073"/>
                    </a:lnTo>
                    <a:lnTo>
                      <a:pt x="1365159" y="1005991"/>
                    </a:lnTo>
                    <a:lnTo>
                      <a:pt x="1369015" y="1007929"/>
                    </a:lnTo>
                    <a:lnTo>
                      <a:pt x="1370952" y="1009866"/>
                    </a:lnTo>
                    <a:lnTo>
                      <a:pt x="1388332" y="1027246"/>
                    </a:lnTo>
                    <a:lnTo>
                      <a:pt x="1392187" y="1031101"/>
                    </a:lnTo>
                    <a:lnTo>
                      <a:pt x="1392187" y="1034956"/>
                    </a:lnTo>
                    <a:lnTo>
                      <a:pt x="1386394" y="1048480"/>
                    </a:lnTo>
                    <a:lnTo>
                      <a:pt x="1382539" y="1048480"/>
                    </a:lnTo>
                    <a:lnTo>
                      <a:pt x="1369015" y="1052336"/>
                    </a:lnTo>
                    <a:lnTo>
                      <a:pt x="1367077" y="1058129"/>
                    </a:lnTo>
                    <a:lnTo>
                      <a:pt x="1367077" y="1062004"/>
                    </a:lnTo>
                    <a:lnTo>
                      <a:pt x="1386394" y="1077445"/>
                    </a:lnTo>
                    <a:lnTo>
                      <a:pt x="1405711" y="1085176"/>
                    </a:lnTo>
                    <a:lnTo>
                      <a:pt x="1421152" y="1098680"/>
                    </a:lnTo>
                    <a:lnTo>
                      <a:pt x="1423090" y="1100617"/>
                    </a:lnTo>
                    <a:lnTo>
                      <a:pt x="1417297" y="1123790"/>
                    </a:lnTo>
                    <a:lnTo>
                      <a:pt x="1378663" y="1141169"/>
                    </a:lnTo>
                    <a:lnTo>
                      <a:pt x="1378663" y="1145024"/>
                    </a:lnTo>
                    <a:lnTo>
                      <a:pt x="1374808" y="1146961"/>
                    </a:lnTo>
                    <a:lnTo>
                      <a:pt x="1345843" y="1170134"/>
                    </a:lnTo>
                    <a:lnTo>
                      <a:pt x="1334257" y="1170134"/>
                    </a:lnTo>
                    <a:lnTo>
                      <a:pt x="1326546" y="1168196"/>
                    </a:lnTo>
                    <a:lnTo>
                      <a:pt x="1293705" y="1143106"/>
                    </a:lnTo>
                    <a:lnTo>
                      <a:pt x="1289850" y="1141169"/>
                    </a:lnTo>
                    <a:lnTo>
                      <a:pt x="1287912" y="1139231"/>
                    </a:lnTo>
                    <a:lnTo>
                      <a:pt x="1284057" y="1139231"/>
                    </a:lnTo>
                    <a:lnTo>
                      <a:pt x="1268615" y="1148899"/>
                    </a:lnTo>
                    <a:lnTo>
                      <a:pt x="1266678" y="1152755"/>
                    </a:lnTo>
                    <a:lnTo>
                      <a:pt x="1264740" y="1154673"/>
                    </a:lnTo>
                    <a:lnTo>
                      <a:pt x="1245443" y="1158548"/>
                    </a:lnTo>
                    <a:lnTo>
                      <a:pt x="1235775" y="1152755"/>
                    </a:lnTo>
                    <a:lnTo>
                      <a:pt x="1224209" y="1146961"/>
                    </a:lnTo>
                    <a:lnTo>
                      <a:pt x="1202954" y="1168196"/>
                    </a:lnTo>
                    <a:lnTo>
                      <a:pt x="1187513" y="1183638"/>
                    </a:lnTo>
                    <a:lnTo>
                      <a:pt x="1185575" y="1187513"/>
                    </a:lnTo>
                    <a:lnTo>
                      <a:pt x="1179782" y="1195224"/>
                    </a:lnTo>
                    <a:lnTo>
                      <a:pt x="1177864" y="1197161"/>
                    </a:lnTo>
                    <a:lnTo>
                      <a:pt x="1172071" y="1201017"/>
                    </a:lnTo>
                    <a:lnTo>
                      <a:pt x="1129583" y="1220333"/>
                    </a:lnTo>
                    <a:lnTo>
                      <a:pt x="1125727" y="1222271"/>
                    </a:lnTo>
                    <a:lnTo>
                      <a:pt x="1121852" y="1224189"/>
                    </a:lnTo>
                    <a:lnTo>
                      <a:pt x="1116059" y="1226127"/>
                    </a:lnTo>
                    <a:lnTo>
                      <a:pt x="1110266" y="1226127"/>
                    </a:lnTo>
                    <a:lnTo>
                      <a:pt x="1090969" y="1229982"/>
                    </a:lnTo>
                    <a:lnTo>
                      <a:pt x="1089031" y="1229982"/>
                    </a:lnTo>
                    <a:lnTo>
                      <a:pt x="1079383" y="1231919"/>
                    </a:lnTo>
                    <a:lnTo>
                      <a:pt x="1073590" y="1231919"/>
                    </a:lnTo>
                    <a:lnTo>
                      <a:pt x="1063922" y="1235775"/>
                    </a:lnTo>
                    <a:lnTo>
                      <a:pt x="1046562" y="1247361"/>
                    </a:lnTo>
                    <a:lnTo>
                      <a:pt x="1044625" y="1251236"/>
                    </a:lnTo>
                    <a:lnTo>
                      <a:pt x="1040769" y="1255092"/>
                    </a:lnTo>
                    <a:lnTo>
                      <a:pt x="1033039" y="1272471"/>
                    </a:lnTo>
                    <a:lnTo>
                      <a:pt x="1031101" y="1276326"/>
                    </a:lnTo>
                    <a:lnTo>
                      <a:pt x="1023390" y="1293705"/>
                    </a:lnTo>
                    <a:lnTo>
                      <a:pt x="1023390" y="1295643"/>
                    </a:lnTo>
                    <a:lnTo>
                      <a:pt x="1021452" y="1301436"/>
                    </a:lnTo>
                    <a:lnTo>
                      <a:pt x="1015659" y="1318815"/>
                    </a:lnTo>
                    <a:lnTo>
                      <a:pt x="1015659" y="1320733"/>
                    </a:lnTo>
                    <a:lnTo>
                      <a:pt x="1004073" y="1363222"/>
                    </a:lnTo>
                    <a:lnTo>
                      <a:pt x="982839" y="1357429"/>
                    </a:lnTo>
                    <a:lnTo>
                      <a:pt x="965460" y="1345843"/>
                    </a:lnTo>
                    <a:lnTo>
                      <a:pt x="932619" y="1322671"/>
                    </a:lnTo>
                    <a:lnTo>
                      <a:pt x="924908" y="1320733"/>
                    </a:lnTo>
                    <a:lnTo>
                      <a:pt x="874709" y="1307229"/>
                    </a:lnTo>
                    <a:lnTo>
                      <a:pt x="866978" y="1303373"/>
                    </a:lnTo>
                    <a:lnTo>
                      <a:pt x="855392" y="1297580"/>
                    </a:lnTo>
                    <a:lnTo>
                      <a:pt x="847662" y="1295643"/>
                    </a:lnTo>
                    <a:lnTo>
                      <a:pt x="820634" y="1268615"/>
                    </a:lnTo>
                    <a:lnTo>
                      <a:pt x="814841" y="1262822"/>
                    </a:lnTo>
                    <a:lnTo>
                      <a:pt x="810985" y="1257029"/>
                    </a:lnTo>
                    <a:lnTo>
                      <a:pt x="803255" y="1245443"/>
                    </a:lnTo>
                    <a:lnTo>
                      <a:pt x="783938" y="1189450"/>
                    </a:lnTo>
                    <a:lnTo>
                      <a:pt x="783938" y="1181720"/>
                    </a:lnTo>
                    <a:lnTo>
                      <a:pt x="785876" y="1172052"/>
                    </a:lnTo>
                    <a:lnTo>
                      <a:pt x="780083" y="1110266"/>
                    </a:lnTo>
                    <a:lnTo>
                      <a:pt x="778145" y="1100617"/>
                    </a:lnTo>
                    <a:lnTo>
                      <a:pt x="776227" y="1092887"/>
                    </a:lnTo>
                    <a:lnTo>
                      <a:pt x="772372" y="1087094"/>
                    </a:lnTo>
                    <a:lnTo>
                      <a:pt x="737614" y="1046542"/>
                    </a:lnTo>
                    <a:lnTo>
                      <a:pt x="731820" y="1044625"/>
                    </a:lnTo>
                    <a:lnTo>
                      <a:pt x="706711" y="1036894"/>
                    </a:lnTo>
                    <a:lnTo>
                      <a:pt x="697062" y="1036894"/>
                    </a:lnTo>
                    <a:lnTo>
                      <a:pt x="677746" y="1031101"/>
                    </a:lnTo>
                    <a:lnTo>
                      <a:pt x="668097" y="1031101"/>
                    </a:lnTo>
                    <a:lnTo>
                      <a:pt x="660367" y="1029183"/>
                    </a:lnTo>
                    <a:lnTo>
                      <a:pt x="627546" y="1025308"/>
                    </a:lnTo>
                    <a:lnTo>
                      <a:pt x="590850" y="1021452"/>
                    </a:lnTo>
                    <a:lnTo>
                      <a:pt x="583139" y="1019515"/>
                    </a:lnTo>
                    <a:lnTo>
                      <a:pt x="554174" y="986694"/>
                    </a:lnTo>
                    <a:lnTo>
                      <a:pt x="554174" y="977046"/>
                    </a:lnTo>
                    <a:lnTo>
                      <a:pt x="548381" y="961584"/>
                    </a:lnTo>
                    <a:lnTo>
                      <a:pt x="544506" y="948081"/>
                    </a:lnTo>
                    <a:lnTo>
                      <a:pt x="544506" y="938412"/>
                    </a:lnTo>
                    <a:lnTo>
                      <a:pt x="536795" y="909447"/>
                    </a:lnTo>
                    <a:lnTo>
                      <a:pt x="531002" y="907529"/>
                    </a:lnTo>
                    <a:lnTo>
                      <a:pt x="523271" y="901736"/>
                    </a:lnTo>
                    <a:lnTo>
                      <a:pt x="513623" y="899799"/>
                    </a:lnTo>
                    <a:lnTo>
                      <a:pt x="502037" y="901736"/>
                    </a:lnTo>
                    <a:lnTo>
                      <a:pt x="492388" y="905592"/>
                    </a:lnTo>
                    <a:lnTo>
                      <a:pt x="476927" y="924908"/>
                    </a:lnTo>
                    <a:lnTo>
                      <a:pt x="473072" y="930702"/>
                    </a:lnTo>
                    <a:lnTo>
                      <a:pt x="467279" y="936494"/>
                    </a:lnTo>
                    <a:lnTo>
                      <a:pt x="463423" y="944205"/>
                    </a:lnTo>
                    <a:lnTo>
                      <a:pt x="459548" y="957729"/>
                    </a:lnTo>
                    <a:lnTo>
                      <a:pt x="455692" y="965460"/>
                    </a:lnTo>
                    <a:lnTo>
                      <a:pt x="397762" y="982839"/>
                    </a:lnTo>
                    <a:lnTo>
                      <a:pt x="391969" y="984757"/>
                    </a:lnTo>
                    <a:lnTo>
                      <a:pt x="326328" y="998280"/>
                    </a:lnTo>
                    <a:lnTo>
                      <a:pt x="287695" y="1005991"/>
                    </a:lnTo>
                    <a:lnTo>
                      <a:pt x="279984" y="1005991"/>
                    </a:lnTo>
                    <a:lnTo>
                      <a:pt x="272253" y="1007929"/>
                    </a:lnTo>
                    <a:lnTo>
                      <a:pt x="206612" y="1013722"/>
                    </a:lnTo>
                    <a:lnTo>
                      <a:pt x="196944" y="1015659"/>
                    </a:lnTo>
                    <a:lnTo>
                      <a:pt x="185357" y="1017597"/>
                    </a:lnTo>
                    <a:lnTo>
                      <a:pt x="177646" y="1019515"/>
                    </a:lnTo>
                    <a:lnTo>
                      <a:pt x="169916" y="1019515"/>
                    </a:lnTo>
                    <a:lnTo>
                      <a:pt x="164123" y="1021452"/>
                    </a:lnTo>
                    <a:lnTo>
                      <a:pt x="104255" y="1040769"/>
                    </a:lnTo>
                    <a:lnTo>
                      <a:pt x="96544" y="1042687"/>
                    </a:lnTo>
                    <a:lnTo>
                      <a:pt x="61786" y="1038831"/>
                    </a:lnTo>
                    <a:lnTo>
                      <a:pt x="48262" y="1033038"/>
                    </a:lnTo>
                    <a:lnTo>
                      <a:pt x="30883" y="1015659"/>
                    </a:lnTo>
                    <a:lnTo>
                      <a:pt x="25090" y="1007929"/>
                    </a:lnTo>
                    <a:lnTo>
                      <a:pt x="15442" y="988632"/>
                    </a:lnTo>
                    <a:lnTo>
                      <a:pt x="11586" y="982839"/>
                    </a:lnTo>
                    <a:lnTo>
                      <a:pt x="7711" y="969315"/>
                    </a:lnTo>
                    <a:lnTo>
                      <a:pt x="5793" y="961584"/>
                    </a:lnTo>
                    <a:lnTo>
                      <a:pt x="1918" y="946143"/>
                    </a:lnTo>
                    <a:lnTo>
                      <a:pt x="0" y="934557"/>
                    </a:lnTo>
                    <a:lnTo>
                      <a:pt x="0" y="922971"/>
                    </a:lnTo>
                    <a:lnTo>
                      <a:pt x="13504" y="874709"/>
                    </a:lnTo>
                    <a:lnTo>
                      <a:pt x="17379" y="865040"/>
                    </a:lnTo>
                    <a:lnTo>
                      <a:pt x="40551" y="826427"/>
                    </a:lnTo>
                    <a:lnTo>
                      <a:pt x="44407" y="818696"/>
                    </a:lnTo>
                    <a:lnTo>
                      <a:pt x="48262" y="809048"/>
                    </a:lnTo>
                    <a:lnTo>
                      <a:pt x="75290" y="774290"/>
                    </a:lnTo>
                    <a:lnTo>
                      <a:pt x="77227" y="768496"/>
                    </a:lnTo>
                    <a:lnTo>
                      <a:pt x="81102" y="760766"/>
                    </a:lnTo>
                    <a:lnTo>
                      <a:pt x="84958" y="754992"/>
                    </a:lnTo>
                    <a:lnTo>
                      <a:pt x="86876" y="731820"/>
                    </a:lnTo>
                    <a:lnTo>
                      <a:pt x="83020" y="726027"/>
                    </a:lnTo>
                    <a:lnTo>
                      <a:pt x="81102" y="706711"/>
                    </a:lnTo>
                    <a:lnTo>
                      <a:pt x="81102" y="698980"/>
                    </a:lnTo>
                    <a:lnTo>
                      <a:pt x="77227" y="691269"/>
                    </a:lnTo>
                    <a:lnTo>
                      <a:pt x="73372" y="685476"/>
                    </a:lnTo>
                    <a:lnTo>
                      <a:pt x="52137" y="670015"/>
                    </a:lnTo>
                    <a:lnTo>
                      <a:pt x="46344" y="662304"/>
                    </a:lnTo>
                    <a:lnTo>
                      <a:pt x="40551" y="650718"/>
                    </a:lnTo>
                    <a:lnTo>
                      <a:pt x="19297" y="610167"/>
                    </a:lnTo>
                    <a:lnTo>
                      <a:pt x="19297" y="558029"/>
                    </a:lnTo>
                    <a:lnTo>
                      <a:pt x="30883" y="542588"/>
                    </a:lnTo>
                    <a:lnTo>
                      <a:pt x="42469" y="536795"/>
                    </a:lnTo>
                    <a:lnTo>
                      <a:pt x="44407" y="534857"/>
                    </a:lnTo>
                    <a:lnTo>
                      <a:pt x="55993" y="529064"/>
                    </a:lnTo>
                    <a:lnTo>
                      <a:pt x="57930" y="527127"/>
                    </a:lnTo>
                    <a:lnTo>
                      <a:pt x="71434" y="519416"/>
                    </a:lnTo>
                    <a:lnTo>
                      <a:pt x="84958" y="509748"/>
                    </a:lnTo>
                    <a:lnTo>
                      <a:pt x="86876" y="509748"/>
                    </a:lnTo>
                    <a:lnTo>
                      <a:pt x="106193" y="505892"/>
                    </a:lnTo>
                    <a:lnTo>
                      <a:pt x="173771" y="505892"/>
                    </a:lnTo>
                    <a:lnTo>
                      <a:pt x="177646" y="503955"/>
                    </a:lnTo>
                    <a:lnTo>
                      <a:pt x="218178" y="498181"/>
                    </a:lnTo>
                    <a:lnTo>
                      <a:pt x="222053" y="496244"/>
                    </a:lnTo>
                    <a:lnTo>
                      <a:pt x="223971" y="492369"/>
                    </a:lnTo>
                    <a:lnTo>
                      <a:pt x="241350" y="459548"/>
                    </a:lnTo>
                    <a:lnTo>
                      <a:pt x="241350" y="449899"/>
                    </a:lnTo>
                    <a:lnTo>
                      <a:pt x="252936" y="422872"/>
                    </a:lnTo>
                    <a:lnTo>
                      <a:pt x="256811" y="420934"/>
                    </a:lnTo>
                    <a:lnTo>
                      <a:pt x="260667" y="418997"/>
                    </a:lnTo>
                    <a:lnTo>
                      <a:pt x="264522" y="415141"/>
                    </a:lnTo>
                    <a:lnTo>
                      <a:pt x="293488" y="424790"/>
                    </a:lnTo>
                    <a:lnTo>
                      <a:pt x="332121" y="418997"/>
                    </a:lnTo>
                    <a:lnTo>
                      <a:pt x="347562" y="409348"/>
                    </a:lnTo>
                    <a:lnTo>
                      <a:pt x="351418" y="407411"/>
                    </a:lnTo>
                    <a:lnTo>
                      <a:pt x="355273" y="405493"/>
                    </a:lnTo>
                    <a:lnTo>
                      <a:pt x="395825" y="391969"/>
                    </a:lnTo>
                    <a:lnTo>
                      <a:pt x="403555" y="391969"/>
                    </a:lnTo>
                    <a:lnTo>
                      <a:pt x="449899" y="411286"/>
                    </a:lnTo>
                    <a:lnTo>
                      <a:pt x="453755" y="413204"/>
                    </a:lnTo>
                    <a:lnTo>
                      <a:pt x="457630" y="415141"/>
                    </a:lnTo>
                    <a:lnTo>
                      <a:pt x="461485" y="415141"/>
                    </a:lnTo>
                    <a:lnTo>
                      <a:pt x="488513" y="411286"/>
                    </a:lnTo>
                    <a:lnTo>
                      <a:pt x="494306" y="409348"/>
                    </a:lnTo>
                    <a:lnTo>
                      <a:pt x="500099" y="409348"/>
                    </a:lnTo>
                    <a:lnTo>
                      <a:pt x="503955" y="407411"/>
                    </a:lnTo>
                    <a:lnTo>
                      <a:pt x="509748" y="403555"/>
                    </a:lnTo>
                    <a:lnTo>
                      <a:pt x="513623" y="401618"/>
                    </a:lnTo>
                    <a:lnTo>
                      <a:pt x="554174" y="411286"/>
                    </a:lnTo>
                    <a:lnTo>
                      <a:pt x="592788" y="426727"/>
                    </a:lnTo>
                    <a:lnTo>
                      <a:pt x="596643" y="428665"/>
                    </a:lnTo>
                    <a:lnTo>
                      <a:pt x="625608" y="432520"/>
                    </a:lnTo>
                    <a:lnTo>
                      <a:pt x="631401" y="432520"/>
                    </a:lnTo>
                    <a:lnTo>
                      <a:pt x="644925" y="440251"/>
                    </a:lnTo>
                    <a:lnTo>
                      <a:pt x="683539" y="436376"/>
                    </a:lnTo>
                    <a:lnTo>
                      <a:pt x="708648" y="428665"/>
                    </a:lnTo>
                    <a:lnTo>
                      <a:pt x="716359" y="413204"/>
                    </a:lnTo>
                    <a:lnTo>
                      <a:pt x="714441" y="393907"/>
                    </a:lnTo>
                    <a:lnTo>
                      <a:pt x="687394" y="347562"/>
                    </a:lnTo>
                    <a:lnTo>
                      <a:pt x="687394" y="287695"/>
                    </a:lnTo>
                    <a:lnTo>
                      <a:pt x="708648" y="247143"/>
                    </a:lnTo>
                    <a:lnTo>
                      <a:pt x="768497" y="171854"/>
                    </a:lnTo>
                    <a:lnTo>
                      <a:pt x="814841" y="129365"/>
                    </a:lnTo>
                    <a:lnTo>
                      <a:pt x="839951" y="115841"/>
                    </a:lnTo>
                    <a:lnTo>
                      <a:pt x="861185" y="94606"/>
                    </a:lnTo>
                    <a:lnTo>
                      <a:pt x="872771" y="71434"/>
                    </a:lnTo>
                    <a:lnTo>
                      <a:pt x="884357" y="63723"/>
                    </a:lnTo>
                    <a:lnTo>
                      <a:pt x="890150" y="59848"/>
                    </a:lnTo>
                    <a:lnTo>
                      <a:pt x="907529" y="34758"/>
                    </a:lnTo>
                    <a:lnTo>
                      <a:pt x="915240" y="17379"/>
                    </a:lnTo>
                    <a:lnTo>
                      <a:pt x="926846" y="0"/>
                    </a:lnTo>
                    <a:lnTo>
                      <a:pt x="942288" y="5793"/>
                    </a:lnTo>
                    <a:lnTo>
                      <a:pt x="969315" y="7711"/>
                    </a:lnTo>
                    <a:lnTo>
                      <a:pt x="975108" y="9649"/>
                    </a:lnTo>
                    <a:lnTo>
                      <a:pt x="980901" y="9649"/>
                    </a:lnTo>
                    <a:lnTo>
                      <a:pt x="986694" y="11586"/>
                    </a:lnTo>
                    <a:lnTo>
                      <a:pt x="1023390" y="17379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4C46410E-DEA8-C80A-A1BA-6430591A2941}"/>
                  </a:ext>
                </a:extLst>
              </p:cNvPr>
              <p:cNvSpPr/>
              <p:nvPr/>
            </p:nvSpPr>
            <p:spPr>
              <a:xfrm>
                <a:off x="1461294" y="3654550"/>
                <a:ext cx="1222270" cy="845743"/>
              </a:xfrm>
              <a:custGeom>
                <a:avLst/>
                <a:gdLst>
                  <a:gd name="connsiteX0" fmla="*/ 1220353 w 1222270"/>
                  <a:gd name="connsiteY0" fmla="*/ 11586 h 845743"/>
                  <a:gd name="connsiteX1" fmla="*/ 1212623 w 1222270"/>
                  <a:gd name="connsiteY1" fmla="*/ 21254 h 845743"/>
                  <a:gd name="connsiteX2" fmla="*/ 1214541 w 1222270"/>
                  <a:gd name="connsiteY2" fmla="*/ 36696 h 845743"/>
                  <a:gd name="connsiteX3" fmla="*/ 1191388 w 1222270"/>
                  <a:gd name="connsiteY3" fmla="*/ 69516 h 845743"/>
                  <a:gd name="connsiteX4" fmla="*/ 1189450 w 1222270"/>
                  <a:gd name="connsiteY4" fmla="*/ 73372 h 845743"/>
                  <a:gd name="connsiteX5" fmla="*/ 1187513 w 1222270"/>
                  <a:gd name="connsiteY5" fmla="*/ 77247 h 845743"/>
                  <a:gd name="connsiteX6" fmla="*/ 1185595 w 1222270"/>
                  <a:gd name="connsiteY6" fmla="*/ 84958 h 845743"/>
                  <a:gd name="connsiteX7" fmla="*/ 1181720 w 1222270"/>
                  <a:gd name="connsiteY7" fmla="*/ 90771 h 845743"/>
                  <a:gd name="connsiteX8" fmla="*/ 1166278 w 1222270"/>
                  <a:gd name="connsiteY8" fmla="*/ 125509 h 845743"/>
                  <a:gd name="connsiteX9" fmla="*/ 1166278 w 1222270"/>
                  <a:gd name="connsiteY9" fmla="*/ 135177 h 845743"/>
                  <a:gd name="connsiteX10" fmla="*/ 1164341 w 1222270"/>
                  <a:gd name="connsiteY10" fmla="*/ 140970 h 845743"/>
                  <a:gd name="connsiteX11" fmla="*/ 1160485 w 1222270"/>
                  <a:gd name="connsiteY11" fmla="*/ 187315 h 845743"/>
                  <a:gd name="connsiteX12" fmla="*/ 1164341 w 1222270"/>
                  <a:gd name="connsiteY12" fmla="*/ 216280 h 845743"/>
                  <a:gd name="connsiteX13" fmla="*/ 1166278 w 1222270"/>
                  <a:gd name="connsiteY13" fmla="*/ 218198 h 845743"/>
                  <a:gd name="connsiteX14" fmla="*/ 1166278 w 1222270"/>
                  <a:gd name="connsiteY14" fmla="*/ 233639 h 845743"/>
                  <a:gd name="connsiteX15" fmla="*/ 1162423 w 1222270"/>
                  <a:gd name="connsiteY15" fmla="*/ 278066 h 845743"/>
                  <a:gd name="connsiteX16" fmla="*/ 1164341 w 1222270"/>
                  <a:gd name="connsiteY16" fmla="*/ 283859 h 845743"/>
                  <a:gd name="connsiteX17" fmla="*/ 1170134 w 1222270"/>
                  <a:gd name="connsiteY17" fmla="*/ 314742 h 845743"/>
                  <a:gd name="connsiteX18" fmla="*/ 1172071 w 1222270"/>
                  <a:gd name="connsiteY18" fmla="*/ 318617 h 845743"/>
                  <a:gd name="connsiteX19" fmla="*/ 1175927 w 1222270"/>
                  <a:gd name="connsiteY19" fmla="*/ 341769 h 845743"/>
                  <a:gd name="connsiteX20" fmla="*/ 1177864 w 1222270"/>
                  <a:gd name="connsiteY20" fmla="*/ 345645 h 845743"/>
                  <a:gd name="connsiteX21" fmla="*/ 1177864 w 1222270"/>
                  <a:gd name="connsiteY21" fmla="*/ 359148 h 845743"/>
                  <a:gd name="connsiteX22" fmla="*/ 1179802 w 1222270"/>
                  <a:gd name="connsiteY22" fmla="*/ 395844 h 845743"/>
                  <a:gd name="connsiteX23" fmla="*/ 1172071 w 1222270"/>
                  <a:gd name="connsiteY23" fmla="*/ 413223 h 845743"/>
                  <a:gd name="connsiteX24" fmla="*/ 1170134 w 1222270"/>
                  <a:gd name="connsiteY24" fmla="*/ 417079 h 845743"/>
                  <a:gd name="connsiteX25" fmla="*/ 1162423 w 1222270"/>
                  <a:gd name="connsiteY25" fmla="*/ 422872 h 845743"/>
                  <a:gd name="connsiteX26" fmla="*/ 1146962 w 1222270"/>
                  <a:gd name="connsiteY26" fmla="*/ 453775 h 845743"/>
                  <a:gd name="connsiteX27" fmla="*/ 1146962 w 1222270"/>
                  <a:gd name="connsiteY27" fmla="*/ 455712 h 845743"/>
                  <a:gd name="connsiteX28" fmla="*/ 1154692 w 1222270"/>
                  <a:gd name="connsiteY28" fmla="*/ 461505 h 845743"/>
                  <a:gd name="connsiteX29" fmla="*/ 1158548 w 1222270"/>
                  <a:gd name="connsiteY29" fmla="*/ 463423 h 845743"/>
                  <a:gd name="connsiteX30" fmla="*/ 1160485 w 1222270"/>
                  <a:gd name="connsiteY30" fmla="*/ 467298 h 845743"/>
                  <a:gd name="connsiteX31" fmla="*/ 1162423 w 1222270"/>
                  <a:gd name="connsiteY31" fmla="*/ 490451 h 845743"/>
                  <a:gd name="connsiteX32" fmla="*/ 1160485 w 1222270"/>
                  <a:gd name="connsiteY32" fmla="*/ 492388 h 845743"/>
                  <a:gd name="connsiteX33" fmla="*/ 1158548 w 1222270"/>
                  <a:gd name="connsiteY33" fmla="*/ 496263 h 845743"/>
                  <a:gd name="connsiteX34" fmla="*/ 1158548 w 1222270"/>
                  <a:gd name="connsiteY34" fmla="*/ 519416 h 845743"/>
                  <a:gd name="connsiteX35" fmla="*/ 1179802 w 1222270"/>
                  <a:gd name="connsiteY35" fmla="*/ 534877 h 845743"/>
                  <a:gd name="connsiteX36" fmla="*/ 1177864 w 1222270"/>
                  <a:gd name="connsiteY36" fmla="*/ 536795 h 845743"/>
                  <a:gd name="connsiteX37" fmla="*/ 1175927 w 1222270"/>
                  <a:gd name="connsiteY37" fmla="*/ 542588 h 845743"/>
                  <a:gd name="connsiteX38" fmla="*/ 1174009 w 1222270"/>
                  <a:gd name="connsiteY38" fmla="*/ 544525 h 845743"/>
                  <a:gd name="connsiteX39" fmla="*/ 1172071 w 1222270"/>
                  <a:gd name="connsiteY39" fmla="*/ 548381 h 845743"/>
                  <a:gd name="connsiteX40" fmla="*/ 1148899 w 1222270"/>
                  <a:gd name="connsiteY40" fmla="*/ 571553 h 845743"/>
                  <a:gd name="connsiteX41" fmla="*/ 1146962 w 1222270"/>
                  <a:gd name="connsiteY41" fmla="*/ 577346 h 845743"/>
                  <a:gd name="connsiteX42" fmla="*/ 1146962 w 1222270"/>
                  <a:gd name="connsiteY42" fmla="*/ 583139 h 845743"/>
                  <a:gd name="connsiteX43" fmla="*/ 1148899 w 1222270"/>
                  <a:gd name="connsiteY43" fmla="*/ 587014 h 845743"/>
                  <a:gd name="connsiteX44" fmla="*/ 1160485 w 1222270"/>
                  <a:gd name="connsiteY44" fmla="*/ 612104 h 845743"/>
                  <a:gd name="connsiteX45" fmla="*/ 1162423 w 1222270"/>
                  <a:gd name="connsiteY45" fmla="*/ 614042 h 845743"/>
                  <a:gd name="connsiteX46" fmla="*/ 1168216 w 1222270"/>
                  <a:gd name="connsiteY46" fmla="*/ 615979 h 845743"/>
                  <a:gd name="connsiteX47" fmla="*/ 1170134 w 1222270"/>
                  <a:gd name="connsiteY47" fmla="*/ 617897 h 845743"/>
                  <a:gd name="connsiteX48" fmla="*/ 1185595 w 1222270"/>
                  <a:gd name="connsiteY48" fmla="*/ 633358 h 845743"/>
                  <a:gd name="connsiteX49" fmla="*/ 1187513 w 1222270"/>
                  <a:gd name="connsiteY49" fmla="*/ 637214 h 845743"/>
                  <a:gd name="connsiteX50" fmla="*/ 1189450 w 1222270"/>
                  <a:gd name="connsiteY50" fmla="*/ 641069 h 845743"/>
                  <a:gd name="connsiteX51" fmla="*/ 1199099 w 1222270"/>
                  <a:gd name="connsiteY51" fmla="*/ 644925 h 845743"/>
                  <a:gd name="connsiteX52" fmla="*/ 1222271 w 1222270"/>
                  <a:gd name="connsiteY52" fmla="*/ 681621 h 845743"/>
                  <a:gd name="connsiteX53" fmla="*/ 1210685 w 1222270"/>
                  <a:gd name="connsiteY53" fmla="*/ 685476 h 845743"/>
                  <a:gd name="connsiteX54" fmla="*/ 1191388 w 1222270"/>
                  <a:gd name="connsiteY54" fmla="*/ 681621 h 845743"/>
                  <a:gd name="connsiteX55" fmla="*/ 1185595 w 1222270"/>
                  <a:gd name="connsiteY55" fmla="*/ 677765 h 845743"/>
                  <a:gd name="connsiteX56" fmla="*/ 1170134 w 1222270"/>
                  <a:gd name="connsiteY56" fmla="*/ 689351 h 845743"/>
                  <a:gd name="connsiteX57" fmla="*/ 1189450 w 1222270"/>
                  <a:gd name="connsiteY57" fmla="*/ 700937 h 845743"/>
                  <a:gd name="connsiteX58" fmla="*/ 1183657 w 1222270"/>
                  <a:gd name="connsiteY58" fmla="*/ 718316 h 845743"/>
                  <a:gd name="connsiteX59" fmla="*/ 1164341 w 1222270"/>
                  <a:gd name="connsiteY59" fmla="*/ 722172 h 845743"/>
                  <a:gd name="connsiteX60" fmla="*/ 1145044 w 1222270"/>
                  <a:gd name="connsiteY60" fmla="*/ 729902 h 845743"/>
                  <a:gd name="connsiteX61" fmla="*/ 1143106 w 1222270"/>
                  <a:gd name="connsiteY61" fmla="*/ 724110 h 845743"/>
                  <a:gd name="connsiteX62" fmla="*/ 1141169 w 1222270"/>
                  <a:gd name="connsiteY62" fmla="*/ 706730 h 845743"/>
                  <a:gd name="connsiteX63" fmla="*/ 1116079 w 1222270"/>
                  <a:gd name="connsiteY63" fmla="*/ 712523 h 845743"/>
                  <a:gd name="connsiteX64" fmla="*/ 1100637 w 1222270"/>
                  <a:gd name="connsiteY64" fmla="*/ 724110 h 845743"/>
                  <a:gd name="connsiteX65" fmla="*/ 1081320 w 1222270"/>
                  <a:gd name="connsiteY65" fmla="*/ 687414 h 845743"/>
                  <a:gd name="connsiteX66" fmla="*/ 1073590 w 1222270"/>
                  <a:gd name="connsiteY66" fmla="*/ 685476 h 845743"/>
                  <a:gd name="connsiteX67" fmla="*/ 1056211 w 1222270"/>
                  <a:gd name="connsiteY67" fmla="*/ 699000 h 845743"/>
                  <a:gd name="connsiteX68" fmla="*/ 1052355 w 1222270"/>
                  <a:gd name="connsiteY68" fmla="*/ 702855 h 845743"/>
                  <a:gd name="connsiteX69" fmla="*/ 1050418 w 1222270"/>
                  <a:gd name="connsiteY69" fmla="*/ 708648 h 845743"/>
                  <a:gd name="connsiteX70" fmla="*/ 1044625 w 1222270"/>
                  <a:gd name="connsiteY70" fmla="*/ 712523 h 845743"/>
                  <a:gd name="connsiteX71" fmla="*/ 1046562 w 1222270"/>
                  <a:gd name="connsiteY71" fmla="*/ 726027 h 845743"/>
                  <a:gd name="connsiteX72" fmla="*/ 1063941 w 1222270"/>
                  <a:gd name="connsiteY72" fmla="*/ 733758 h 845743"/>
                  <a:gd name="connsiteX73" fmla="*/ 1071672 w 1222270"/>
                  <a:gd name="connsiteY73" fmla="*/ 731820 h 845743"/>
                  <a:gd name="connsiteX74" fmla="*/ 1079383 w 1222270"/>
                  <a:gd name="connsiteY74" fmla="*/ 729902 h 845743"/>
                  <a:gd name="connsiteX75" fmla="*/ 1089051 w 1222270"/>
                  <a:gd name="connsiteY75" fmla="*/ 747281 h 845743"/>
                  <a:gd name="connsiteX76" fmla="*/ 1094824 w 1222270"/>
                  <a:gd name="connsiteY76" fmla="*/ 751137 h 845743"/>
                  <a:gd name="connsiteX77" fmla="*/ 1100637 w 1222270"/>
                  <a:gd name="connsiteY77" fmla="*/ 753075 h 845743"/>
                  <a:gd name="connsiteX78" fmla="*/ 1104492 w 1222270"/>
                  <a:gd name="connsiteY78" fmla="*/ 772372 h 845743"/>
                  <a:gd name="connsiteX79" fmla="*/ 1100637 w 1222270"/>
                  <a:gd name="connsiteY79" fmla="*/ 778165 h 845743"/>
                  <a:gd name="connsiteX80" fmla="*/ 1079383 w 1222270"/>
                  <a:gd name="connsiteY80" fmla="*/ 789751 h 845743"/>
                  <a:gd name="connsiteX81" fmla="*/ 1075527 w 1222270"/>
                  <a:gd name="connsiteY81" fmla="*/ 783958 h 845743"/>
                  <a:gd name="connsiteX82" fmla="*/ 1060086 w 1222270"/>
                  <a:gd name="connsiteY82" fmla="*/ 780102 h 845743"/>
                  <a:gd name="connsiteX83" fmla="*/ 1060086 w 1222270"/>
                  <a:gd name="connsiteY83" fmla="*/ 805192 h 845743"/>
                  <a:gd name="connsiteX84" fmla="*/ 1042707 w 1222270"/>
                  <a:gd name="connsiteY84" fmla="*/ 814860 h 845743"/>
                  <a:gd name="connsiteX85" fmla="*/ 1034976 w 1222270"/>
                  <a:gd name="connsiteY85" fmla="*/ 799419 h 845743"/>
                  <a:gd name="connsiteX86" fmla="*/ 1034976 w 1222270"/>
                  <a:gd name="connsiteY86" fmla="*/ 793606 h 845743"/>
                  <a:gd name="connsiteX87" fmla="*/ 1031121 w 1222270"/>
                  <a:gd name="connsiteY87" fmla="*/ 776227 h 845743"/>
                  <a:gd name="connsiteX88" fmla="*/ 1017597 w 1222270"/>
                  <a:gd name="connsiteY88" fmla="*/ 776227 h 845743"/>
                  <a:gd name="connsiteX89" fmla="*/ 1011804 w 1222270"/>
                  <a:gd name="connsiteY89" fmla="*/ 799419 h 845743"/>
                  <a:gd name="connsiteX90" fmla="*/ 1007948 w 1222270"/>
                  <a:gd name="connsiteY90" fmla="*/ 816778 h 845743"/>
                  <a:gd name="connsiteX91" fmla="*/ 994425 w 1222270"/>
                  <a:gd name="connsiteY91" fmla="*/ 814860 h 845743"/>
                  <a:gd name="connsiteX92" fmla="*/ 988632 w 1222270"/>
                  <a:gd name="connsiteY92" fmla="*/ 810985 h 845743"/>
                  <a:gd name="connsiteX93" fmla="*/ 971253 w 1222270"/>
                  <a:gd name="connsiteY93" fmla="*/ 812923 h 845743"/>
                  <a:gd name="connsiteX94" fmla="*/ 936494 w 1222270"/>
                  <a:gd name="connsiteY94" fmla="*/ 830302 h 845743"/>
                  <a:gd name="connsiteX95" fmla="*/ 930702 w 1222270"/>
                  <a:gd name="connsiteY95" fmla="*/ 828364 h 845743"/>
                  <a:gd name="connsiteX96" fmla="*/ 932639 w 1222270"/>
                  <a:gd name="connsiteY96" fmla="*/ 810985 h 845743"/>
                  <a:gd name="connsiteX97" fmla="*/ 934577 w 1222270"/>
                  <a:gd name="connsiteY97" fmla="*/ 791688 h 845743"/>
                  <a:gd name="connsiteX98" fmla="*/ 932639 w 1222270"/>
                  <a:gd name="connsiteY98" fmla="*/ 783958 h 845743"/>
                  <a:gd name="connsiteX99" fmla="*/ 917197 w 1222270"/>
                  <a:gd name="connsiteY99" fmla="*/ 756930 h 845743"/>
                  <a:gd name="connsiteX100" fmla="*/ 917197 w 1222270"/>
                  <a:gd name="connsiteY100" fmla="*/ 749200 h 845743"/>
                  <a:gd name="connsiteX101" fmla="*/ 895943 w 1222270"/>
                  <a:gd name="connsiteY101" fmla="*/ 720234 h 845743"/>
                  <a:gd name="connsiteX102" fmla="*/ 890150 w 1222270"/>
                  <a:gd name="connsiteY102" fmla="*/ 712523 h 845743"/>
                  <a:gd name="connsiteX103" fmla="*/ 857330 w 1222270"/>
                  <a:gd name="connsiteY103" fmla="*/ 700937 h 845743"/>
                  <a:gd name="connsiteX104" fmla="*/ 853474 w 1222270"/>
                  <a:gd name="connsiteY104" fmla="*/ 710586 h 845743"/>
                  <a:gd name="connsiteX105" fmla="*/ 853474 w 1222270"/>
                  <a:gd name="connsiteY105" fmla="*/ 716379 h 845743"/>
                  <a:gd name="connsiteX106" fmla="*/ 863123 w 1222270"/>
                  <a:gd name="connsiteY106" fmla="*/ 739551 h 845743"/>
                  <a:gd name="connsiteX107" fmla="*/ 874709 w 1222270"/>
                  <a:gd name="connsiteY107" fmla="*/ 758868 h 845743"/>
                  <a:gd name="connsiteX108" fmla="*/ 851536 w 1222270"/>
                  <a:gd name="connsiteY108" fmla="*/ 770454 h 845743"/>
                  <a:gd name="connsiteX109" fmla="*/ 845743 w 1222270"/>
                  <a:gd name="connsiteY109" fmla="*/ 768516 h 845743"/>
                  <a:gd name="connsiteX110" fmla="*/ 828364 w 1222270"/>
                  <a:gd name="connsiteY110" fmla="*/ 780102 h 845743"/>
                  <a:gd name="connsiteX111" fmla="*/ 824509 w 1222270"/>
                  <a:gd name="connsiteY111" fmla="*/ 785895 h 845743"/>
                  <a:gd name="connsiteX112" fmla="*/ 805192 w 1222270"/>
                  <a:gd name="connsiteY112" fmla="*/ 799419 h 845743"/>
                  <a:gd name="connsiteX113" fmla="*/ 799399 w 1222270"/>
                  <a:gd name="connsiteY113" fmla="*/ 801337 h 845743"/>
                  <a:gd name="connsiteX114" fmla="*/ 787813 w 1222270"/>
                  <a:gd name="connsiteY114" fmla="*/ 793606 h 845743"/>
                  <a:gd name="connsiteX115" fmla="*/ 787813 w 1222270"/>
                  <a:gd name="connsiteY115" fmla="*/ 785895 h 845743"/>
                  <a:gd name="connsiteX116" fmla="*/ 789751 w 1222270"/>
                  <a:gd name="connsiteY116" fmla="*/ 768516 h 845743"/>
                  <a:gd name="connsiteX117" fmla="*/ 770434 w 1222270"/>
                  <a:gd name="connsiteY117" fmla="*/ 770454 h 845743"/>
                  <a:gd name="connsiteX118" fmla="*/ 764641 w 1222270"/>
                  <a:gd name="connsiteY118" fmla="*/ 787813 h 845743"/>
                  <a:gd name="connsiteX119" fmla="*/ 762723 w 1222270"/>
                  <a:gd name="connsiteY119" fmla="*/ 795544 h 845743"/>
                  <a:gd name="connsiteX120" fmla="*/ 735676 w 1222270"/>
                  <a:gd name="connsiteY120" fmla="*/ 795544 h 845743"/>
                  <a:gd name="connsiteX121" fmla="*/ 729883 w 1222270"/>
                  <a:gd name="connsiteY121" fmla="*/ 789751 h 845743"/>
                  <a:gd name="connsiteX122" fmla="*/ 693207 w 1222270"/>
                  <a:gd name="connsiteY122" fmla="*/ 783958 h 845743"/>
                  <a:gd name="connsiteX123" fmla="*/ 683539 w 1222270"/>
                  <a:gd name="connsiteY123" fmla="*/ 782040 h 845743"/>
                  <a:gd name="connsiteX124" fmla="*/ 675828 w 1222270"/>
                  <a:gd name="connsiteY124" fmla="*/ 778165 h 845743"/>
                  <a:gd name="connsiteX125" fmla="*/ 650718 w 1222270"/>
                  <a:gd name="connsiteY125" fmla="*/ 764641 h 845743"/>
                  <a:gd name="connsiteX126" fmla="*/ 635276 w 1222270"/>
                  <a:gd name="connsiteY126" fmla="*/ 764641 h 845743"/>
                  <a:gd name="connsiteX127" fmla="*/ 621753 w 1222270"/>
                  <a:gd name="connsiteY127" fmla="*/ 762723 h 845743"/>
                  <a:gd name="connsiteX128" fmla="*/ 602456 w 1222270"/>
                  <a:gd name="connsiteY128" fmla="*/ 760786 h 845743"/>
                  <a:gd name="connsiteX129" fmla="*/ 596663 w 1222270"/>
                  <a:gd name="connsiteY129" fmla="*/ 756930 h 845743"/>
                  <a:gd name="connsiteX130" fmla="*/ 610167 w 1222270"/>
                  <a:gd name="connsiteY130" fmla="*/ 729902 h 845743"/>
                  <a:gd name="connsiteX131" fmla="*/ 617897 w 1222270"/>
                  <a:gd name="connsiteY131" fmla="*/ 722172 h 845743"/>
                  <a:gd name="connsiteX132" fmla="*/ 625628 w 1222270"/>
                  <a:gd name="connsiteY132" fmla="*/ 699000 h 845743"/>
                  <a:gd name="connsiteX133" fmla="*/ 617897 w 1222270"/>
                  <a:gd name="connsiteY133" fmla="*/ 699000 h 845743"/>
                  <a:gd name="connsiteX134" fmla="*/ 594725 w 1222270"/>
                  <a:gd name="connsiteY134" fmla="*/ 704793 h 845743"/>
                  <a:gd name="connsiteX135" fmla="*/ 571553 w 1222270"/>
                  <a:gd name="connsiteY135" fmla="*/ 714441 h 845743"/>
                  <a:gd name="connsiteX136" fmla="*/ 563822 w 1222270"/>
                  <a:gd name="connsiteY136" fmla="*/ 716379 h 845743"/>
                  <a:gd name="connsiteX137" fmla="*/ 532939 w 1222270"/>
                  <a:gd name="connsiteY137" fmla="*/ 714441 h 845743"/>
                  <a:gd name="connsiteX138" fmla="*/ 542588 w 1222270"/>
                  <a:gd name="connsiteY138" fmla="*/ 693207 h 845743"/>
                  <a:gd name="connsiteX139" fmla="*/ 548381 w 1222270"/>
                  <a:gd name="connsiteY139" fmla="*/ 679683 h 845743"/>
                  <a:gd name="connsiteX140" fmla="*/ 542588 w 1222270"/>
                  <a:gd name="connsiteY140" fmla="*/ 679683 h 845743"/>
                  <a:gd name="connsiteX141" fmla="*/ 523271 w 1222270"/>
                  <a:gd name="connsiteY141" fmla="*/ 681621 h 845743"/>
                  <a:gd name="connsiteX142" fmla="*/ 513623 w 1222270"/>
                  <a:gd name="connsiteY142" fmla="*/ 702855 h 845743"/>
                  <a:gd name="connsiteX143" fmla="*/ 503974 w 1222270"/>
                  <a:gd name="connsiteY143" fmla="*/ 724110 h 845743"/>
                  <a:gd name="connsiteX144" fmla="*/ 500119 w 1222270"/>
                  <a:gd name="connsiteY144" fmla="*/ 729902 h 845743"/>
                  <a:gd name="connsiteX145" fmla="*/ 496244 w 1222270"/>
                  <a:gd name="connsiteY145" fmla="*/ 749200 h 845743"/>
                  <a:gd name="connsiteX146" fmla="*/ 496244 w 1222270"/>
                  <a:gd name="connsiteY146" fmla="*/ 756930 h 845743"/>
                  <a:gd name="connsiteX147" fmla="*/ 480802 w 1222270"/>
                  <a:gd name="connsiteY147" fmla="*/ 766579 h 845743"/>
                  <a:gd name="connsiteX148" fmla="*/ 475009 w 1222270"/>
                  <a:gd name="connsiteY148" fmla="*/ 770454 h 845743"/>
                  <a:gd name="connsiteX149" fmla="*/ 475009 w 1222270"/>
                  <a:gd name="connsiteY149" fmla="*/ 778165 h 845743"/>
                  <a:gd name="connsiteX150" fmla="*/ 473071 w 1222270"/>
                  <a:gd name="connsiteY150" fmla="*/ 785895 h 845743"/>
                  <a:gd name="connsiteX151" fmla="*/ 467278 w 1222270"/>
                  <a:gd name="connsiteY151" fmla="*/ 787813 h 845743"/>
                  <a:gd name="connsiteX152" fmla="*/ 438313 w 1222270"/>
                  <a:gd name="connsiteY152" fmla="*/ 783958 h 845743"/>
                  <a:gd name="connsiteX153" fmla="*/ 422872 w 1222270"/>
                  <a:gd name="connsiteY153" fmla="*/ 778165 h 845743"/>
                  <a:gd name="connsiteX154" fmla="*/ 413223 w 1222270"/>
                  <a:gd name="connsiteY154" fmla="*/ 776227 h 845743"/>
                  <a:gd name="connsiteX155" fmla="*/ 391989 w 1222270"/>
                  <a:gd name="connsiteY155" fmla="*/ 770454 h 845743"/>
                  <a:gd name="connsiteX156" fmla="*/ 395844 w 1222270"/>
                  <a:gd name="connsiteY156" fmla="*/ 756930 h 845743"/>
                  <a:gd name="connsiteX157" fmla="*/ 397762 w 1222270"/>
                  <a:gd name="connsiteY157" fmla="*/ 745344 h 845743"/>
                  <a:gd name="connsiteX158" fmla="*/ 374590 w 1222270"/>
                  <a:gd name="connsiteY158" fmla="*/ 741489 h 845743"/>
                  <a:gd name="connsiteX159" fmla="*/ 361086 w 1222270"/>
                  <a:gd name="connsiteY159" fmla="*/ 756930 h 845743"/>
                  <a:gd name="connsiteX160" fmla="*/ 353355 w 1222270"/>
                  <a:gd name="connsiteY160" fmla="*/ 758868 h 845743"/>
                  <a:gd name="connsiteX161" fmla="*/ 328265 w 1222270"/>
                  <a:gd name="connsiteY161" fmla="*/ 756930 h 845743"/>
                  <a:gd name="connsiteX162" fmla="*/ 318597 w 1222270"/>
                  <a:gd name="connsiteY162" fmla="*/ 758868 h 845743"/>
                  <a:gd name="connsiteX163" fmla="*/ 299300 w 1222270"/>
                  <a:gd name="connsiteY163" fmla="*/ 745344 h 845743"/>
                  <a:gd name="connsiteX164" fmla="*/ 293507 w 1222270"/>
                  <a:gd name="connsiteY164" fmla="*/ 741489 h 845743"/>
                  <a:gd name="connsiteX165" fmla="*/ 276128 w 1222270"/>
                  <a:gd name="connsiteY165" fmla="*/ 751137 h 845743"/>
                  <a:gd name="connsiteX166" fmla="*/ 274190 w 1222270"/>
                  <a:gd name="connsiteY166" fmla="*/ 756930 h 845743"/>
                  <a:gd name="connsiteX167" fmla="*/ 274190 w 1222270"/>
                  <a:gd name="connsiteY167" fmla="*/ 764641 h 845743"/>
                  <a:gd name="connsiteX168" fmla="*/ 279984 w 1222270"/>
                  <a:gd name="connsiteY168" fmla="*/ 782040 h 845743"/>
                  <a:gd name="connsiteX169" fmla="*/ 278046 w 1222270"/>
                  <a:gd name="connsiteY169" fmla="*/ 789751 h 845743"/>
                  <a:gd name="connsiteX170" fmla="*/ 276128 w 1222270"/>
                  <a:gd name="connsiteY170" fmla="*/ 795544 h 845743"/>
                  <a:gd name="connsiteX171" fmla="*/ 245225 w 1222270"/>
                  <a:gd name="connsiteY171" fmla="*/ 818716 h 845743"/>
                  <a:gd name="connsiteX172" fmla="*/ 239432 w 1222270"/>
                  <a:gd name="connsiteY172" fmla="*/ 822571 h 845743"/>
                  <a:gd name="connsiteX173" fmla="*/ 196963 w 1222270"/>
                  <a:gd name="connsiteY173" fmla="*/ 845744 h 845743"/>
                  <a:gd name="connsiteX174" fmla="*/ 187295 w 1222270"/>
                  <a:gd name="connsiteY174" fmla="*/ 845744 h 845743"/>
                  <a:gd name="connsiteX175" fmla="*/ 179584 w 1222270"/>
                  <a:gd name="connsiteY175" fmla="*/ 836095 h 845743"/>
                  <a:gd name="connsiteX176" fmla="*/ 177646 w 1222270"/>
                  <a:gd name="connsiteY176" fmla="*/ 828364 h 845743"/>
                  <a:gd name="connsiteX177" fmla="*/ 195025 w 1222270"/>
                  <a:gd name="connsiteY177" fmla="*/ 814860 h 845743"/>
                  <a:gd name="connsiteX178" fmla="*/ 191170 w 1222270"/>
                  <a:gd name="connsiteY178" fmla="*/ 795544 h 845743"/>
                  <a:gd name="connsiteX179" fmla="*/ 177646 w 1222270"/>
                  <a:gd name="connsiteY179" fmla="*/ 789751 h 845743"/>
                  <a:gd name="connsiteX180" fmla="*/ 162205 w 1222270"/>
                  <a:gd name="connsiteY180" fmla="*/ 785895 h 845743"/>
                  <a:gd name="connsiteX181" fmla="*/ 162205 w 1222270"/>
                  <a:gd name="connsiteY181" fmla="*/ 778165 h 845743"/>
                  <a:gd name="connsiteX182" fmla="*/ 173791 w 1222270"/>
                  <a:gd name="connsiteY182" fmla="*/ 768516 h 845743"/>
                  <a:gd name="connsiteX183" fmla="*/ 179584 w 1222270"/>
                  <a:gd name="connsiteY183" fmla="*/ 762723 h 845743"/>
                  <a:gd name="connsiteX184" fmla="*/ 166060 w 1222270"/>
                  <a:gd name="connsiteY184" fmla="*/ 753075 h 845743"/>
                  <a:gd name="connsiteX185" fmla="*/ 156412 w 1222270"/>
                  <a:gd name="connsiteY185" fmla="*/ 751137 h 845743"/>
                  <a:gd name="connsiteX186" fmla="*/ 146744 w 1222270"/>
                  <a:gd name="connsiteY186" fmla="*/ 753075 h 845743"/>
                  <a:gd name="connsiteX187" fmla="*/ 142888 w 1222270"/>
                  <a:gd name="connsiteY187" fmla="*/ 733758 h 845743"/>
                  <a:gd name="connsiteX188" fmla="*/ 148681 w 1222270"/>
                  <a:gd name="connsiteY188" fmla="*/ 720234 h 845743"/>
                  <a:gd name="connsiteX189" fmla="*/ 146744 w 1222270"/>
                  <a:gd name="connsiteY189" fmla="*/ 710586 h 845743"/>
                  <a:gd name="connsiteX190" fmla="*/ 167998 w 1222270"/>
                  <a:gd name="connsiteY190" fmla="*/ 710586 h 845743"/>
                  <a:gd name="connsiteX191" fmla="*/ 169916 w 1222270"/>
                  <a:gd name="connsiteY191" fmla="*/ 687414 h 845743"/>
                  <a:gd name="connsiteX192" fmla="*/ 169916 w 1222270"/>
                  <a:gd name="connsiteY192" fmla="*/ 679683 h 845743"/>
                  <a:gd name="connsiteX193" fmla="*/ 162205 w 1222270"/>
                  <a:gd name="connsiteY193" fmla="*/ 658448 h 845743"/>
                  <a:gd name="connsiteX194" fmla="*/ 150619 w 1222270"/>
                  <a:gd name="connsiteY194" fmla="*/ 662324 h 845743"/>
                  <a:gd name="connsiteX195" fmla="*/ 142888 w 1222270"/>
                  <a:gd name="connsiteY195" fmla="*/ 673890 h 845743"/>
                  <a:gd name="connsiteX196" fmla="*/ 137095 w 1222270"/>
                  <a:gd name="connsiteY196" fmla="*/ 685476 h 845743"/>
                  <a:gd name="connsiteX197" fmla="*/ 125509 w 1222270"/>
                  <a:gd name="connsiteY197" fmla="*/ 679683 h 845743"/>
                  <a:gd name="connsiteX198" fmla="*/ 119716 w 1222270"/>
                  <a:gd name="connsiteY198" fmla="*/ 650737 h 845743"/>
                  <a:gd name="connsiteX199" fmla="*/ 106212 w 1222270"/>
                  <a:gd name="connsiteY199" fmla="*/ 629483 h 845743"/>
                  <a:gd name="connsiteX200" fmla="*/ 100399 w 1222270"/>
                  <a:gd name="connsiteY200" fmla="*/ 625628 h 845743"/>
                  <a:gd name="connsiteX201" fmla="*/ 79165 w 1222270"/>
                  <a:gd name="connsiteY201" fmla="*/ 615979 h 845743"/>
                  <a:gd name="connsiteX202" fmla="*/ 73372 w 1222270"/>
                  <a:gd name="connsiteY202" fmla="*/ 614042 h 845743"/>
                  <a:gd name="connsiteX203" fmla="*/ 38614 w 1222270"/>
                  <a:gd name="connsiteY203" fmla="*/ 614042 h 845743"/>
                  <a:gd name="connsiteX204" fmla="*/ 32821 w 1222270"/>
                  <a:gd name="connsiteY204" fmla="*/ 608249 h 845743"/>
                  <a:gd name="connsiteX205" fmla="*/ 13523 w 1222270"/>
                  <a:gd name="connsiteY205" fmla="*/ 561904 h 845743"/>
                  <a:gd name="connsiteX206" fmla="*/ 11586 w 1222270"/>
                  <a:gd name="connsiteY206" fmla="*/ 552256 h 845743"/>
                  <a:gd name="connsiteX207" fmla="*/ 13523 w 1222270"/>
                  <a:gd name="connsiteY207" fmla="*/ 521353 h 845743"/>
                  <a:gd name="connsiteX208" fmla="*/ 15441 w 1222270"/>
                  <a:gd name="connsiteY208" fmla="*/ 515560 h 845743"/>
                  <a:gd name="connsiteX209" fmla="*/ 15441 w 1222270"/>
                  <a:gd name="connsiteY209" fmla="*/ 494326 h 845743"/>
                  <a:gd name="connsiteX210" fmla="*/ 7731 w 1222270"/>
                  <a:gd name="connsiteY210" fmla="*/ 469216 h 845743"/>
                  <a:gd name="connsiteX211" fmla="*/ 11586 w 1222270"/>
                  <a:gd name="connsiteY211" fmla="*/ 455712 h 845743"/>
                  <a:gd name="connsiteX212" fmla="*/ 15441 w 1222270"/>
                  <a:gd name="connsiteY212" fmla="*/ 447981 h 845743"/>
                  <a:gd name="connsiteX213" fmla="*/ 15441 w 1222270"/>
                  <a:gd name="connsiteY213" fmla="*/ 424809 h 845743"/>
                  <a:gd name="connsiteX214" fmla="*/ 0 w 1222270"/>
                  <a:gd name="connsiteY214" fmla="*/ 420954 h 845743"/>
                  <a:gd name="connsiteX215" fmla="*/ 11586 w 1222270"/>
                  <a:gd name="connsiteY215" fmla="*/ 378465 h 845743"/>
                  <a:gd name="connsiteX216" fmla="*/ 11586 w 1222270"/>
                  <a:gd name="connsiteY216" fmla="*/ 376547 h 845743"/>
                  <a:gd name="connsiteX217" fmla="*/ 17379 w 1222270"/>
                  <a:gd name="connsiteY217" fmla="*/ 359148 h 845743"/>
                  <a:gd name="connsiteX218" fmla="*/ 19317 w 1222270"/>
                  <a:gd name="connsiteY218" fmla="*/ 353356 h 845743"/>
                  <a:gd name="connsiteX219" fmla="*/ 19317 w 1222270"/>
                  <a:gd name="connsiteY219" fmla="*/ 351437 h 845743"/>
                  <a:gd name="connsiteX220" fmla="*/ 27028 w 1222270"/>
                  <a:gd name="connsiteY220" fmla="*/ 334058 h 845743"/>
                  <a:gd name="connsiteX221" fmla="*/ 28965 w 1222270"/>
                  <a:gd name="connsiteY221" fmla="*/ 330203 h 845743"/>
                  <a:gd name="connsiteX222" fmla="*/ 36696 w 1222270"/>
                  <a:gd name="connsiteY222" fmla="*/ 312824 h 845743"/>
                  <a:gd name="connsiteX223" fmla="*/ 40551 w 1222270"/>
                  <a:gd name="connsiteY223" fmla="*/ 308949 h 845743"/>
                  <a:gd name="connsiteX224" fmla="*/ 42489 w 1222270"/>
                  <a:gd name="connsiteY224" fmla="*/ 305093 h 845743"/>
                  <a:gd name="connsiteX225" fmla="*/ 59868 w 1222270"/>
                  <a:gd name="connsiteY225" fmla="*/ 293507 h 845743"/>
                  <a:gd name="connsiteX226" fmla="*/ 69516 w 1222270"/>
                  <a:gd name="connsiteY226" fmla="*/ 289652 h 845743"/>
                  <a:gd name="connsiteX227" fmla="*/ 75309 w 1222270"/>
                  <a:gd name="connsiteY227" fmla="*/ 289652 h 845743"/>
                  <a:gd name="connsiteX228" fmla="*/ 84958 w 1222270"/>
                  <a:gd name="connsiteY228" fmla="*/ 287714 h 845743"/>
                  <a:gd name="connsiteX229" fmla="*/ 86895 w 1222270"/>
                  <a:gd name="connsiteY229" fmla="*/ 287714 h 845743"/>
                  <a:gd name="connsiteX230" fmla="*/ 106212 w 1222270"/>
                  <a:gd name="connsiteY230" fmla="*/ 283859 h 845743"/>
                  <a:gd name="connsiteX231" fmla="*/ 111986 w 1222270"/>
                  <a:gd name="connsiteY231" fmla="*/ 283859 h 845743"/>
                  <a:gd name="connsiteX232" fmla="*/ 117779 w 1222270"/>
                  <a:gd name="connsiteY232" fmla="*/ 281921 h 845743"/>
                  <a:gd name="connsiteX233" fmla="*/ 121654 w 1222270"/>
                  <a:gd name="connsiteY233" fmla="*/ 279983 h 845743"/>
                  <a:gd name="connsiteX234" fmla="*/ 125509 w 1222270"/>
                  <a:gd name="connsiteY234" fmla="*/ 278066 h 845743"/>
                  <a:gd name="connsiteX235" fmla="*/ 167998 w 1222270"/>
                  <a:gd name="connsiteY235" fmla="*/ 258749 h 845743"/>
                  <a:gd name="connsiteX236" fmla="*/ 173791 w 1222270"/>
                  <a:gd name="connsiteY236" fmla="*/ 254893 h 845743"/>
                  <a:gd name="connsiteX237" fmla="*/ 175709 w 1222270"/>
                  <a:gd name="connsiteY237" fmla="*/ 252956 h 845743"/>
                  <a:gd name="connsiteX238" fmla="*/ 181502 w 1222270"/>
                  <a:gd name="connsiteY238" fmla="*/ 245225 h 845743"/>
                  <a:gd name="connsiteX239" fmla="*/ 183440 w 1222270"/>
                  <a:gd name="connsiteY239" fmla="*/ 241370 h 845743"/>
                  <a:gd name="connsiteX240" fmla="*/ 198881 w 1222270"/>
                  <a:gd name="connsiteY240" fmla="*/ 225928 h 845743"/>
                  <a:gd name="connsiteX241" fmla="*/ 220135 w 1222270"/>
                  <a:gd name="connsiteY241" fmla="*/ 204674 h 845743"/>
                  <a:gd name="connsiteX242" fmla="*/ 231721 w 1222270"/>
                  <a:gd name="connsiteY242" fmla="*/ 210487 h 845743"/>
                  <a:gd name="connsiteX243" fmla="*/ 241370 w 1222270"/>
                  <a:gd name="connsiteY243" fmla="*/ 216280 h 845743"/>
                  <a:gd name="connsiteX244" fmla="*/ 260686 w 1222270"/>
                  <a:gd name="connsiteY244" fmla="*/ 212405 h 845743"/>
                  <a:gd name="connsiteX245" fmla="*/ 262604 w 1222270"/>
                  <a:gd name="connsiteY245" fmla="*/ 210487 h 845743"/>
                  <a:gd name="connsiteX246" fmla="*/ 264542 w 1222270"/>
                  <a:gd name="connsiteY246" fmla="*/ 206612 h 845743"/>
                  <a:gd name="connsiteX247" fmla="*/ 279984 w 1222270"/>
                  <a:gd name="connsiteY247" fmla="*/ 196963 h 845743"/>
                  <a:gd name="connsiteX248" fmla="*/ 283839 w 1222270"/>
                  <a:gd name="connsiteY248" fmla="*/ 196963 h 845743"/>
                  <a:gd name="connsiteX249" fmla="*/ 285776 w 1222270"/>
                  <a:gd name="connsiteY249" fmla="*/ 198901 h 845743"/>
                  <a:gd name="connsiteX250" fmla="*/ 289632 w 1222270"/>
                  <a:gd name="connsiteY250" fmla="*/ 200819 h 845743"/>
                  <a:gd name="connsiteX251" fmla="*/ 322472 w 1222270"/>
                  <a:gd name="connsiteY251" fmla="*/ 225928 h 845743"/>
                  <a:gd name="connsiteX252" fmla="*/ 330183 w 1222270"/>
                  <a:gd name="connsiteY252" fmla="*/ 227866 h 845743"/>
                  <a:gd name="connsiteX253" fmla="*/ 341769 w 1222270"/>
                  <a:gd name="connsiteY253" fmla="*/ 227866 h 845743"/>
                  <a:gd name="connsiteX254" fmla="*/ 370735 w 1222270"/>
                  <a:gd name="connsiteY254" fmla="*/ 204674 h 845743"/>
                  <a:gd name="connsiteX255" fmla="*/ 374590 w 1222270"/>
                  <a:gd name="connsiteY255" fmla="*/ 202756 h 845743"/>
                  <a:gd name="connsiteX256" fmla="*/ 374590 w 1222270"/>
                  <a:gd name="connsiteY256" fmla="*/ 198901 h 845743"/>
                  <a:gd name="connsiteX257" fmla="*/ 413223 w 1222270"/>
                  <a:gd name="connsiteY257" fmla="*/ 181522 h 845743"/>
                  <a:gd name="connsiteX258" fmla="*/ 432520 w 1222270"/>
                  <a:gd name="connsiteY258" fmla="*/ 185377 h 845743"/>
                  <a:gd name="connsiteX259" fmla="*/ 438313 w 1222270"/>
                  <a:gd name="connsiteY259" fmla="*/ 181522 h 845743"/>
                  <a:gd name="connsiteX260" fmla="*/ 442188 w 1222270"/>
                  <a:gd name="connsiteY260" fmla="*/ 177647 h 845743"/>
                  <a:gd name="connsiteX261" fmla="*/ 449899 w 1222270"/>
                  <a:gd name="connsiteY261" fmla="*/ 171854 h 845743"/>
                  <a:gd name="connsiteX262" fmla="*/ 467278 w 1222270"/>
                  <a:gd name="connsiteY262" fmla="*/ 169935 h 845743"/>
                  <a:gd name="connsiteX263" fmla="*/ 473071 w 1222270"/>
                  <a:gd name="connsiteY263" fmla="*/ 173791 h 845743"/>
                  <a:gd name="connsiteX264" fmla="*/ 478864 w 1222270"/>
                  <a:gd name="connsiteY264" fmla="*/ 185377 h 845743"/>
                  <a:gd name="connsiteX265" fmla="*/ 484658 w 1222270"/>
                  <a:gd name="connsiteY265" fmla="*/ 187315 h 845743"/>
                  <a:gd name="connsiteX266" fmla="*/ 500119 w 1222270"/>
                  <a:gd name="connsiteY266" fmla="*/ 183439 h 845743"/>
                  <a:gd name="connsiteX267" fmla="*/ 507830 w 1222270"/>
                  <a:gd name="connsiteY267" fmla="*/ 183439 h 845743"/>
                  <a:gd name="connsiteX268" fmla="*/ 511705 w 1222270"/>
                  <a:gd name="connsiteY268" fmla="*/ 185377 h 845743"/>
                  <a:gd name="connsiteX269" fmla="*/ 523271 w 1222270"/>
                  <a:gd name="connsiteY269" fmla="*/ 200819 h 845743"/>
                  <a:gd name="connsiteX270" fmla="*/ 529084 w 1222270"/>
                  <a:gd name="connsiteY270" fmla="*/ 200819 h 845743"/>
                  <a:gd name="connsiteX271" fmla="*/ 550318 w 1222270"/>
                  <a:gd name="connsiteY271" fmla="*/ 204674 h 845743"/>
                  <a:gd name="connsiteX272" fmla="*/ 550318 w 1222270"/>
                  <a:gd name="connsiteY272" fmla="*/ 212405 h 845743"/>
                  <a:gd name="connsiteX273" fmla="*/ 548381 w 1222270"/>
                  <a:gd name="connsiteY273" fmla="*/ 229784 h 845743"/>
                  <a:gd name="connsiteX274" fmla="*/ 552236 w 1222270"/>
                  <a:gd name="connsiteY274" fmla="*/ 235577 h 845743"/>
                  <a:gd name="connsiteX275" fmla="*/ 556112 w 1222270"/>
                  <a:gd name="connsiteY275" fmla="*/ 237514 h 845743"/>
                  <a:gd name="connsiteX276" fmla="*/ 569615 w 1222270"/>
                  <a:gd name="connsiteY276" fmla="*/ 233639 h 845743"/>
                  <a:gd name="connsiteX277" fmla="*/ 573491 w 1222270"/>
                  <a:gd name="connsiteY277" fmla="*/ 231721 h 845743"/>
                  <a:gd name="connsiteX278" fmla="*/ 577346 w 1222270"/>
                  <a:gd name="connsiteY278" fmla="*/ 227866 h 845743"/>
                  <a:gd name="connsiteX279" fmla="*/ 581202 w 1222270"/>
                  <a:gd name="connsiteY279" fmla="*/ 227866 h 845743"/>
                  <a:gd name="connsiteX280" fmla="*/ 600518 w 1222270"/>
                  <a:gd name="connsiteY280" fmla="*/ 220135 h 845743"/>
                  <a:gd name="connsiteX281" fmla="*/ 615960 w 1222270"/>
                  <a:gd name="connsiteY281" fmla="*/ 220135 h 845743"/>
                  <a:gd name="connsiteX282" fmla="*/ 625628 w 1222270"/>
                  <a:gd name="connsiteY282" fmla="*/ 208549 h 845743"/>
                  <a:gd name="connsiteX283" fmla="*/ 627546 w 1222270"/>
                  <a:gd name="connsiteY283" fmla="*/ 206612 h 845743"/>
                  <a:gd name="connsiteX284" fmla="*/ 627546 w 1222270"/>
                  <a:gd name="connsiteY284" fmla="*/ 202756 h 845743"/>
                  <a:gd name="connsiteX285" fmla="*/ 625628 w 1222270"/>
                  <a:gd name="connsiteY285" fmla="*/ 198901 h 845743"/>
                  <a:gd name="connsiteX286" fmla="*/ 615960 w 1222270"/>
                  <a:gd name="connsiteY286" fmla="*/ 181522 h 845743"/>
                  <a:gd name="connsiteX287" fmla="*/ 614042 w 1222270"/>
                  <a:gd name="connsiteY287" fmla="*/ 175729 h 845743"/>
                  <a:gd name="connsiteX288" fmla="*/ 612104 w 1222270"/>
                  <a:gd name="connsiteY288" fmla="*/ 173791 h 845743"/>
                  <a:gd name="connsiteX289" fmla="*/ 610167 w 1222270"/>
                  <a:gd name="connsiteY289" fmla="*/ 169935 h 845743"/>
                  <a:gd name="connsiteX290" fmla="*/ 617897 w 1222270"/>
                  <a:gd name="connsiteY290" fmla="*/ 152556 h 845743"/>
                  <a:gd name="connsiteX291" fmla="*/ 621753 w 1222270"/>
                  <a:gd name="connsiteY291" fmla="*/ 150619 h 845743"/>
                  <a:gd name="connsiteX292" fmla="*/ 625628 w 1222270"/>
                  <a:gd name="connsiteY292" fmla="*/ 144826 h 845743"/>
                  <a:gd name="connsiteX293" fmla="*/ 629483 w 1222270"/>
                  <a:gd name="connsiteY293" fmla="*/ 140970 h 845743"/>
                  <a:gd name="connsiteX294" fmla="*/ 656511 w 1222270"/>
                  <a:gd name="connsiteY294" fmla="*/ 123591 h 845743"/>
                  <a:gd name="connsiteX295" fmla="*/ 662304 w 1222270"/>
                  <a:gd name="connsiteY295" fmla="*/ 119716 h 845743"/>
                  <a:gd name="connsiteX296" fmla="*/ 668097 w 1222270"/>
                  <a:gd name="connsiteY296" fmla="*/ 115861 h 845743"/>
                  <a:gd name="connsiteX297" fmla="*/ 691269 w 1222270"/>
                  <a:gd name="connsiteY297" fmla="*/ 102337 h 845743"/>
                  <a:gd name="connsiteX298" fmla="*/ 697062 w 1222270"/>
                  <a:gd name="connsiteY298" fmla="*/ 98481 h 845743"/>
                  <a:gd name="connsiteX299" fmla="*/ 699000 w 1222270"/>
                  <a:gd name="connsiteY299" fmla="*/ 96544 h 845743"/>
                  <a:gd name="connsiteX300" fmla="*/ 726027 w 1222270"/>
                  <a:gd name="connsiteY300" fmla="*/ 83040 h 845743"/>
                  <a:gd name="connsiteX301" fmla="*/ 731820 w 1222270"/>
                  <a:gd name="connsiteY301" fmla="*/ 81102 h 845743"/>
                  <a:gd name="connsiteX302" fmla="*/ 733758 w 1222270"/>
                  <a:gd name="connsiteY302" fmla="*/ 79185 h 845743"/>
                  <a:gd name="connsiteX303" fmla="*/ 780083 w 1222270"/>
                  <a:gd name="connsiteY303" fmla="*/ 77247 h 845743"/>
                  <a:gd name="connsiteX304" fmla="*/ 785895 w 1222270"/>
                  <a:gd name="connsiteY304" fmla="*/ 79185 h 845743"/>
                  <a:gd name="connsiteX305" fmla="*/ 816778 w 1222270"/>
                  <a:gd name="connsiteY305" fmla="*/ 79185 h 845743"/>
                  <a:gd name="connsiteX306" fmla="*/ 824509 w 1222270"/>
                  <a:gd name="connsiteY306" fmla="*/ 81102 h 845743"/>
                  <a:gd name="connsiteX307" fmla="*/ 903674 w 1222270"/>
                  <a:gd name="connsiteY307" fmla="*/ 73372 h 845743"/>
                  <a:gd name="connsiteX308" fmla="*/ 911404 w 1222270"/>
                  <a:gd name="connsiteY308" fmla="*/ 75310 h 845743"/>
                  <a:gd name="connsiteX309" fmla="*/ 922990 w 1222270"/>
                  <a:gd name="connsiteY309" fmla="*/ 75310 h 845743"/>
                  <a:gd name="connsiteX310" fmla="*/ 938432 w 1222270"/>
                  <a:gd name="connsiteY310" fmla="*/ 73372 h 845743"/>
                  <a:gd name="connsiteX311" fmla="*/ 942287 w 1222270"/>
                  <a:gd name="connsiteY311" fmla="*/ 73372 h 845743"/>
                  <a:gd name="connsiteX312" fmla="*/ 967397 w 1222270"/>
                  <a:gd name="connsiteY312" fmla="*/ 63723 h 845743"/>
                  <a:gd name="connsiteX313" fmla="*/ 971253 w 1222270"/>
                  <a:gd name="connsiteY313" fmla="*/ 63723 h 845743"/>
                  <a:gd name="connsiteX314" fmla="*/ 973190 w 1222270"/>
                  <a:gd name="connsiteY314" fmla="*/ 61805 h 845743"/>
                  <a:gd name="connsiteX315" fmla="*/ 1000218 w 1222270"/>
                  <a:gd name="connsiteY315" fmla="*/ 42489 h 845743"/>
                  <a:gd name="connsiteX316" fmla="*/ 1002155 w 1222270"/>
                  <a:gd name="connsiteY316" fmla="*/ 40551 h 845743"/>
                  <a:gd name="connsiteX317" fmla="*/ 1029183 w 1222270"/>
                  <a:gd name="connsiteY317" fmla="*/ 28965 h 845743"/>
                  <a:gd name="connsiteX318" fmla="*/ 1034976 w 1222270"/>
                  <a:gd name="connsiteY318" fmla="*/ 27047 h 845743"/>
                  <a:gd name="connsiteX319" fmla="*/ 1038831 w 1222270"/>
                  <a:gd name="connsiteY319" fmla="*/ 27047 h 845743"/>
                  <a:gd name="connsiteX320" fmla="*/ 1069734 w 1222270"/>
                  <a:gd name="connsiteY320" fmla="*/ 15461 h 845743"/>
                  <a:gd name="connsiteX321" fmla="*/ 1073590 w 1222270"/>
                  <a:gd name="connsiteY321" fmla="*/ 15461 h 845743"/>
                  <a:gd name="connsiteX322" fmla="*/ 1087113 w 1222270"/>
                  <a:gd name="connsiteY322" fmla="*/ 13524 h 845743"/>
                  <a:gd name="connsiteX323" fmla="*/ 1102555 w 1222270"/>
                  <a:gd name="connsiteY323" fmla="*/ 7731 h 845743"/>
                  <a:gd name="connsiteX324" fmla="*/ 1106410 w 1222270"/>
                  <a:gd name="connsiteY324" fmla="*/ 7731 h 845743"/>
                  <a:gd name="connsiteX325" fmla="*/ 1131520 w 1222270"/>
                  <a:gd name="connsiteY325" fmla="*/ 13524 h 845743"/>
                  <a:gd name="connsiteX326" fmla="*/ 1135376 w 1222270"/>
                  <a:gd name="connsiteY326" fmla="*/ 15461 h 845743"/>
                  <a:gd name="connsiteX327" fmla="*/ 1139251 w 1222270"/>
                  <a:gd name="connsiteY327" fmla="*/ 17379 h 845743"/>
                  <a:gd name="connsiteX328" fmla="*/ 1172071 w 1222270"/>
                  <a:gd name="connsiteY328" fmla="*/ 5793 h 845743"/>
                  <a:gd name="connsiteX329" fmla="*/ 1175927 w 1222270"/>
                  <a:gd name="connsiteY329" fmla="*/ 3875 h 845743"/>
                  <a:gd name="connsiteX330" fmla="*/ 1177864 w 1222270"/>
                  <a:gd name="connsiteY330" fmla="*/ 1938 h 845743"/>
                  <a:gd name="connsiteX331" fmla="*/ 1181720 w 1222270"/>
                  <a:gd name="connsiteY331" fmla="*/ 0 h 845743"/>
                  <a:gd name="connsiteX332" fmla="*/ 1220353 w 1222270"/>
                  <a:gd name="connsiteY332" fmla="*/ 11586 h 845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</a:cxnLst>
                <a:rect l="l" t="t" r="r" b="b"/>
                <a:pathLst>
                  <a:path w="1222270" h="845743">
                    <a:moveTo>
                      <a:pt x="1220353" y="11586"/>
                    </a:moveTo>
                    <a:lnTo>
                      <a:pt x="1212623" y="21254"/>
                    </a:lnTo>
                    <a:lnTo>
                      <a:pt x="1214541" y="36696"/>
                    </a:lnTo>
                    <a:lnTo>
                      <a:pt x="1191388" y="69516"/>
                    </a:lnTo>
                    <a:lnTo>
                      <a:pt x="1189450" y="73372"/>
                    </a:lnTo>
                    <a:lnTo>
                      <a:pt x="1187513" y="77247"/>
                    </a:lnTo>
                    <a:lnTo>
                      <a:pt x="1185595" y="84958"/>
                    </a:lnTo>
                    <a:lnTo>
                      <a:pt x="1181720" y="90771"/>
                    </a:lnTo>
                    <a:lnTo>
                      <a:pt x="1166278" y="125509"/>
                    </a:lnTo>
                    <a:lnTo>
                      <a:pt x="1166278" y="135177"/>
                    </a:lnTo>
                    <a:lnTo>
                      <a:pt x="1164341" y="140970"/>
                    </a:lnTo>
                    <a:lnTo>
                      <a:pt x="1160485" y="187315"/>
                    </a:lnTo>
                    <a:lnTo>
                      <a:pt x="1164341" y="216280"/>
                    </a:lnTo>
                    <a:lnTo>
                      <a:pt x="1166278" y="218198"/>
                    </a:lnTo>
                    <a:lnTo>
                      <a:pt x="1166278" y="233639"/>
                    </a:lnTo>
                    <a:lnTo>
                      <a:pt x="1162423" y="278066"/>
                    </a:lnTo>
                    <a:lnTo>
                      <a:pt x="1164341" y="283859"/>
                    </a:lnTo>
                    <a:lnTo>
                      <a:pt x="1170134" y="314742"/>
                    </a:lnTo>
                    <a:lnTo>
                      <a:pt x="1172071" y="318617"/>
                    </a:lnTo>
                    <a:lnTo>
                      <a:pt x="1175927" y="341769"/>
                    </a:lnTo>
                    <a:lnTo>
                      <a:pt x="1177864" y="345645"/>
                    </a:lnTo>
                    <a:lnTo>
                      <a:pt x="1177864" y="359148"/>
                    </a:lnTo>
                    <a:lnTo>
                      <a:pt x="1179802" y="395844"/>
                    </a:lnTo>
                    <a:lnTo>
                      <a:pt x="1172071" y="413223"/>
                    </a:lnTo>
                    <a:lnTo>
                      <a:pt x="1170134" y="417079"/>
                    </a:lnTo>
                    <a:lnTo>
                      <a:pt x="1162423" y="422872"/>
                    </a:lnTo>
                    <a:lnTo>
                      <a:pt x="1146962" y="453775"/>
                    </a:lnTo>
                    <a:lnTo>
                      <a:pt x="1146962" y="455712"/>
                    </a:lnTo>
                    <a:lnTo>
                      <a:pt x="1154692" y="461505"/>
                    </a:lnTo>
                    <a:lnTo>
                      <a:pt x="1158548" y="463423"/>
                    </a:lnTo>
                    <a:lnTo>
                      <a:pt x="1160485" y="467298"/>
                    </a:lnTo>
                    <a:lnTo>
                      <a:pt x="1162423" y="490451"/>
                    </a:lnTo>
                    <a:lnTo>
                      <a:pt x="1160485" y="492388"/>
                    </a:lnTo>
                    <a:lnTo>
                      <a:pt x="1158548" y="496263"/>
                    </a:lnTo>
                    <a:lnTo>
                      <a:pt x="1158548" y="519416"/>
                    </a:lnTo>
                    <a:lnTo>
                      <a:pt x="1179802" y="534877"/>
                    </a:lnTo>
                    <a:lnTo>
                      <a:pt x="1177864" y="536795"/>
                    </a:lnTo>
                    <a:lnTo>
                      <a:pt x="1175927" y="542588"/>
                    </a:lnTo>
                    <a:lnTo>
                      <a:pt x="1174009" y="544525"/>
                    </a:lnTo>
                    <a:lnTo>
                      <a:pt x="1172071" y="548381"/>
                    </a:lnTo>
                    <a:lnTo>
                      <a:pt x="1148899" y="571553"/>
                    </a:lnTo>
                    <a:lnTo>
                      <a:pt x="1146962" y="577346"/>
                    </a:lnTo>
                    <a:lnTo>
                      <a:pt x="1146962" y="583139"/>
                    </a:lnTo>
                    <a:lnTo>
                      <a:pt x="1148899" y="587014"/>
                    </a:lnTo>
                    <a:lnTo>
                      <a:pt x="1160485" y="612104"/>
                    </a:lnTo>
                    <a:lnTo>
                      <a:pt x="1162423" y="614042"/>
                    </a:lnTo>
                    <a:lnTo>
                      <a:pt x="1168216" y="615979"/>
                    </a:lnTo>
                    <a:lnTo>
                      <a:pt x="1170134" y="617897"/>
                    </a:lnTo>
                    <a:lnTo>
                      <a:pt x="1185595" y="633358"/>
                    </a:lnTo>
                    <a:lnTo>
                      <a:pt x="1187513" y="637214"/>
                    </a:lnTo>
                    <a:lnTo>
                      <a:pt x="1189450" y="641069"/>
                    </a:lnTo>
                    <a:lnTo>
                      <a:pt x="1199099" y="644925"/>
                    </a:lnTo>
                    <a:lnTo>
                      <a:pt x="1222271" y="681621"/>
                    </a:lnTo>
                    <a:lnTo>
                      <a:pt x="1210685" y="685476"/>
                    </a:lnTo>
                    <a:lnTo>
                      <a:pt x="1191388" y="681621"/>
                    </a:lnTo>
                    <a:lnTo>
                      <a:pt x="1185595" y="677765"/>
                    </a:lnTo>
                    <a:lnTo>
                      <a:pt x="1170134" y="689351"/>
                    </a:lnTo>
                    <a:lnTo>
                      <a:pt x="1189450" y="700937"/>
                    </a:lnTo>
                    <a:lnTo>
                      <a:pt x="1183657" y="718316"/>
                    </a:lnTo>
                    <a:lnTo>
                      <a:pt x="1164341" y="722172"/>
                    </a:lnTo>
                    <a:lnTo>
                      <a:pt x="1145044" y="729902"/>
                    </a:lnTo>
                    <a:lnTo>
                      <a:pt x="1143106" y="724110"/>
                    </a:lnTo>
                    <a:lnTo>
                      <a:pt x="1141169" y="706730"/>
                    </a:lnTo>
                    <a:lnTo>
                      <a:pt x="1116079" y="712523"/>
                    </a:lnTo>
                    <a:lnTo>
                      <a:pt x="1100637" y="724110"/>
                    </a:lnTo>
                    <a:lnTo>
                      <a:pt x="1081320" y="687414"/>
                    </a:lnTo>
                    <a:lnTo>
                      <a:pt x="1073590" y="685476"/>
                    </a:lnTo>
                    <a:lnTo>
                      <a:pt x="1056211" y="699000"/>
                    </a:lnTo>
                    <a:lnTo>
                      <a:pt x="1052355" y="702855"/>
                    </a:lnTo>
                    <a:lnTo>
                      <a:pt x="1050418" y="708648"/>
                    </a:lnTo>
                    <a:lnTo>
                      <a:pt x="1044625" y="712523"/>
                    </a:lnTo>
                    <a:lnTo>
                      <a:pt x="1046562" y="726027"/>
                    </a:lnTo>
                    <a:lnTo>
                      <a:pt x="1063941" y="733758"/>
                    </a:lnTo>
                    <a:lnTo>
                      <a:pt x="1071672" y="731820"/>
                    </a:lnTo>
                    <a:lnTo>
                      <a:pt x="1079383" y="729902"/>
                    </a:lnTo>
                    <a:lnTo>
                      <a:pt x="1089051" y="747281"/>
                    </a:lnTo>
                    <a:lnTo>
                      <a:pt x="1094824" y="751137"/>
                    </a:lnTo>
                    <a:lnTo>
                      <a:pt x="1100637" y="753075"/>
                    </a:lnTo>
                    <a:lnTo>
                      <a:pt x="1104492" y="772372"/>
                    </a:lnTo>
                    <a:lnTo>
                      <a:pt x="1100637" y="778165"/>
                    </a:lnTo>
                    <a:lnTo>
                      <a:pt x="1079383" y="789751"/>
                    </a:lnTo>
                    <a:lnTo>
                      <a:pt x="1075527" y="783958"/>
                    </a:lnTo>
                    <a:lnTo>
                      <a:pt x="1060086" y="780102"/>
                    </a:lnTo>
                    <a:lnTo>
                      <a:pt x="1060086" y="805192"/>
                    </a:lnTo>
                    <a:lnTo>
                      <a:pt x="1042707" y="814860"/>
                    </a:lnTo>
                    <a:lnTo>
                      <a:pt x="1034976" y="799419"/>
                    </a:lnTo>
                    <a:lnTo>
                      <a:pt x="1034976" y="793606"/>
                    </a:lnTo>
                    <a:lnTo>
                      <a:pt x="1031121" y="776227"/>
                    </a:lnTo>
                    <a:lnTo>
                      <a:pt x="1017597" y="776227"/>
                    </a:lnTo>
                    <a:lnTo>
                      <a:pt x="1011804" y="799419"/>
                    </a:lnTo>
                    <a:lnTo>
                      <a:pt x="1007948" y="816778"/>
                    </a:lnTo>
                    <a:lnTo>
                      <a:pt x="994425" y="814860"/>
                    </a:lnTo>
                    <a:lnTo>
                      <a:pt x="988632" y="810985"/>
                    </a:lnTo>
                    <a:lnTo>
                      <a:pt x="971253" y="812923"/>
                    </a:lnTo>
                    <a:lnTo>
                      <a:pt x="936494" y="830302"/>
                    </a:lnTo>
                    <a:lnTo>
                      <a:pt x="930702" y="828364"/>
                    </a:lnTo>
                    <a:lnTo>
                      <a:pt x="932639" y="810985"/>
                    </a:lnTo>
                    <a:lnTo>
                      <a:pt x="934577" y="791688"/>
                    </a:lnTo>
                    <a:lnTo>
                      <a:pt x="932639" y="783958"/>
                    </a:lnTo>
                    <a:lnTo>
                      <a:pt x="917197" y="756930"/>
                    </a:lnTo>
                    <a:lnTo>
                      <a:pt x="917197" y="749200"/>
                    </a:lnTo>
                    <a:lnTo>
                      <a:pt x="895943" y="720234"/>
                    </a:lnTo>
                    <a:lnTo>
                      <a:pt x="890150" y="712523"/>
                    </a:lnTo>
                    <a:lnTo>
                      <a:pt x="857330" y="700937"/>
                    </a:lnTo>
                    <a:lnTo>
                      <a:pt x="853474" y="710586"/>
                    </a:lnTo>
                    <a:lnTo>
                      <a:pt x="853474" y="716379"/>
                    </a:lnTo>
                    <a:lnTo>
                      <a:pt x="863123" y="739551"/>
                    </a:lnTo>
                    <a:lnTo>
                      <a:pt x="874709" y="758868"/>
                    </a:lnTo>
                    <a:lnTo>
                      <a:pt x="851536" y="770454"/>
                    </a:lnTo>
                    <a:lnTo>
                      <a:pt x="845743" y="768516"/>
                    </a:lnTo>
                    <a:lnTo>
                      <a:pt x="828364" y="780102"/>
                    </a:lnTo>
                    <a:lnTo>
                      <a:pt x="824509" y="785895"/>
                    </a:lnTo>
                    <a:lnTo>
                      <a:pt x="805192" y="799419"/>
                    </a:lnTo>
                    <a:lnTo>
                      <a:pt x="799399" y="801337"/>
                    </a:lnTo>
                    <a:lnTo>
                      <a:pt x="787813" y="793606"/>
                    </a:lnTo>
                    <a:lnTo>
                      <a:pt x="787813" y="785895"/>
                    </a:lnTo>
                    <a:lnTo>
                      <a:pt x="789751" y="768516"/>
                    </a:lnTo>
                    <a:lnTo>
                      <a:pt x="770434" y="770454"/>
                    </a:lnTo>
                    <a:lnTo>
                      <a:pt x="764641" y="787813"/>
                    </a:lnTo>
                    <a:lnTo>
                      <a:pt x="762723" y="795544"/>
                    </a:lnTo>
                    <a:lnTo>
                      <a:pt x="735676" y="795544"/>
                    </a:lnTo>
                    <a:lnTo>
                      <a:pt x="729883" y="789751"/>
                    </a:lnTo>
                    <a:lnTo>
                      <a:pt x="693207" y="783958"/>
                    </a:lnTo>
                    <a:lnTo>
                      <a:pt x="683539" y="782040"/>
                    </a:lnTo>
                    <a:lnTo>
                      <a:pt x="675828" y="778165"/>
                    </a:lnTo>
                    <a:lnTo>
                      <a:pt x="650718" y="764641"/>
                    </a:lnTo>
                    <a:lnTo>
                      <a:pt x="635276" y="764641"/>
                    </a:lnTo>
                    <a:lnTo>
                      <a:pt x="621753" y="762723"/>
                    </a:lnTo>
                    <a:lnTo>
                      <a:pt x="602456" y="760786"/>
                    </a:lnTo>
                    <a:lnTo>
                      <a:pt x="596663" y="756930"/>
                    </a:lnTo>
                    <a:lnTo>
                      <a:pt x="610167" y="729902"/>
                    </a:lnTo>
                    <a:lnTo>
                      <a:pt x="617897" y="722172"/>
                    </a:lnTo>
                    <a:lnTo>
                      <a:pt x="625628" y="699000"/>
                    </a:lnTo>
                    <a:lnTo>
                      <a:pt x="617897" y="699000"/>
                    </a:lnTo>
                    <a:lnTo>
                      <a:pt x="594725" y="704793"/>
                    </a:lnTo>
                    <a:lnTo>
                      <a:pt x="571553" y="714441"/>
                    </a:lnTo>
                    <a:lnTo>
                      <a:pt x="563822" y="716379"/>
                    </a:lnTo>
                    <a:lnTo>
                      <a:pt x="532939" y="714441"/>
                    </a:lnTo>
                    <a:lnTo>
                      <a:pt x="542588" y="693207"/>
                    </a:lnTo>
                    <a:lnTo>
                      <a:pt x="548381" y="679683"/>
                    </a:lnTo>
                    <a:lnTo>
                      <a:pt x="542588" y="679683"/>
                    </a:lnTo>
                    <a:lnTo>
                      <a:pt x="523271" y="681621"/>
                    </a:lnTo>
                    <a:lnTo>
                      <a:pt x="513623" y="702855"/>
                    </a:lnTo>
                    <a:lnTo>
                      <a:pt x="503974" y="724110"/>
                    </a:lnTo>
                    <a:lnTo>
                      <a:pt x="500119" y="729902"/>
                    </a:lnTo>
                    <a:lnTo>
                      <a:pt x="496244" y="749200"/>
                    </a:lnTo>
                    <a:lnTo>
                      <a:pt x="496244" y="756930"/>
                    </a:lnTo>
                    <a:lnTo>
                      <a:pt x="480802" y="766579"/>
                    </a:lnTo>
                    <a:lnTo>
                      <a:pt x="475009" y="770454"/>
                    </a:lnTo>
                    <a:lnTo>
                      <a:pt x="475009" y="778165"/>
                    </a:lnTo>
                    <a:lnTo>
                      <a:pt x="473071" y="785895"/>
                    </a:lnTo>
                    <a:lnTo>
                      <a:pt x="467278" y="787813"/>
                    </a:lnTo>
                    <a:lnTo>
                      <a:pt x="438313" y="783958"/>
                    </a:lnTo>
                    <a:lnTo>
                      <a:pt x="422872" y="778165"/>
                    </a:lnTo>
                    <a:lnTo>
                      <a:pt x="413223" y="776227"/>
                    </a:lnTo>
                    <a:lnTo>
                      <a:pt x="391989" y="770454"/>
                    </a:lnTo>
                    <a:lnTo>
                      <a:pt x="395844" y="756930"/>
                    </a:lnTo>
                    <a:lnTo>
                      <a:pt x="397762" y="745344"/>
                    </a:lnTo>
                    <a:lnTo>
                      <a:pt x="374590" y="741489"/>
                    </a:lnTo>
                    <a:lnTo>
                      <a:pt x="361086" y="756930"/>
                    </a:lnTo>
                    <a:lnTo>
                      <a:pt x="353355" y="758868"/>
                    </a:lnTo>
                    <a:lnTo>
                      <a:pt x="328265" y="756930"/>
                    </a:lnTo>
                    <a:lnTo>
                      <a:pt x="318597" y="758868"/>
                    </a:lnTo>
                    <a:lnTo>
                      <a:pt x="299300" y="745344"/>
                    </a:lnTo>
                    <a:lnTo>
                      <a:pt x="293507" y="741489"/>
                    </a:lnTo>
                    <a:lnTo>
                      <a:pt x="276128" y="751137"/>
                    </a:lnTo>
                    <a:lnTo>
                      <a:pt x="274190" y="756930"/>
                    </a:lnTo>
                    <a:lnTo>
                      <a:pt x="274190" y="764641"/>
                    </a:lnTo>
                    <a:lnTo>
                      <a:pt x="279984" y="782040"/>
                    </a:lnTo>
                    <a:lnTo>
                      <a:pt x="278046" y="789751"/>
                    </a:lnTo>
                    <a:lnTo>
                      <a:pt x="276128" y="795544"/>
                    </a:lnTo>
                    <a:lnTo>
                      <a:pt x="245225" y="818716"/>
                    </a:lnTo>
                    <a:lnTo>
                      <a:pt x="239432" y="822571"/>
                    </a:lnTo>
                    <a:lnTo>
                      <a:pt x="196963" y="845744"/>
                    </a:lnTo>
                    <a:lnTo>
                      <a:pt x="187295" y="845744"/>
                    </a:lnTo>
                    <a:lnTo>
                      <a:pt x="179584" y="836095"/>
                    </a:lnTo>
                    <a:lnTo>
                      <a:pt x="177646" y="828364"/>
                    </a:lnTo>
                    <a:lnTo>
                      <a:pt x="195025" y="814860"/>
                    </a:lnTo>
                    <a:lnTo>
                      <a:pt x="191170" y="795544"/>
                    </a:lnTo>
                    <a:lnTo>
                      <a:pt x="177646" y="789751"/>
                    </a:lnTo>
                    <a:lnTo>
                      <a:pt x="162205" y="785895"/>
                    </a:lnTo>
                    <a:lnTo>
                      <a:pt x="162205" y="778165"/>
                    </a:lnTo>
                    <a:lnTo>
                      <a:pt x="173791" y="768516"/>
                    </a:lnTo>
                    <a:lnTo>
                      <a:pt x="179584" y="762723"/>
                    </a:lnTo>
                    <a:lnTo>
                      <a:pt x="166060" y="753075"/>
                    </a:lnTo>
                    <a:lnTo>
                      <a:pt x="156412" y="751137"/>
                    </a:lnTo>
                    <a:lnTo>
                      <a:pt x="146744" y="753075"/>
                    </a:lnTo>
                    <a:lnTo>
                      <a:pt x="142888" y="733758"/>
                    </a:lnTo>
                    <a:lnTo>
                      <a:pt x="148681" y="720234"/>
                    </a:lnTo>
                    <a:lnTo>
                      <a:pt x="146744" y="710586"/>
                    </a:lnTo>
                    <a:lnTo>
                      <a:pt x="167998" y="710586"/>
                    </a:lnTo>
                    <a:lnTo>
                      <a:pt x="169916" y="687414"/>
                    </a:lnTo>
                    <a:lnTo>
                      <a:pt x="169916" y="679683"/>
                    </a:lnTo>
                    <a:lnTo>
                      <a:pt x="162205" y="658448"/>
                    </a:lnTo>
                    <a:lnTo>
                      <a:pt x="150619" y="662324"/>
                    </a:lnTo>
                    <a:lnTo>
                      <a:pt x="142888" y="673890"/>
                    </a:lnTo>
                    <a:lnTo>
                      <a:pt x="137095" y="685476"/>
                    </a:lnTo>
                    <a:lnTo>
                      <a:pt x="125509" y="679683"/>
                    </a:lnTo>
                    <a:lnTo>
                      <a:pt x="119716" y="650737"/>
                    </a:lnTo>
                    <a:lnTo>
                      <a:pt x="106212" y="629483"/>
                    </a:lnTo>
                    <a:lnTo>
                      <a:pt x="100399" y="625628"/>
                    </a:lnTo>
                    <a:lnTo>
                      <a:pt x="79165" y="615979"/>
                    </a:lnTo>
                    <a:lnTo>
                      <a:pt x="73372" y="614042"/>
                    </a:lnTo>
                    <a:lnTo>
                      <a:pt x="38614" y="614042"/>
                    </a:lnTo>
                    <a:lnTo>
                      <a:pt x="32821" y="608249"/>
                    </a:lnTo>
                    <a:lnTo>
                      <a:pt x="13523" y="561904"/>
                    </a:lnTo>
                    <a:lnTo>
                      <a:pt x="11586" y="552256"/>
                    </a:lnTo>
                    <a:lnTo>
                      <a:pt x="13523" y="521353"/>
                    </a:lnTo>
                    <a:lnTo>
                      <a:pt x="15441" y="515560"/>
                    </a:lnTo>
                    <a:lnTo>
                      <a:pt x="15441" y="494326"/>
                    </a:lnTo>
                    <a:lnTo>
                      <a:pt x="7731" y="469216"/>
                    </a:lnTo>
                    <a:lnTo>
                      <a:pt x="11586" y="455712"/>
                    </a:lnTo>
                    <a:lnTo>
                      <a:pt x="15441" y="447981"/>
                    </a:lnTo>
                    <a:lnTo>
                      <a:pt x="15441" y="424809"/>
                    </a:lnTo>
                    <a:lnTo>
                      <a:pt x="0" y="420954"/>
                    </a:lnTo>
                    <a:lnTo>
                      <a:pt x="11586" y="378465"/>
                    </a:lnTo>
                    <a:lnTo>
                      <a:pt x="11586" y="376547"/>
                    </a:lnTo>
                    <a:lnTo>
                      <a:pt x="17379" y="359148"/>
                    </a:lnTo>
                    <a:lnTo>
                      <a:pt x="19317" y="353356"/>
                    </a:lnTo>
                    <a:lnTo>
                      <a:pt x="19317" y="351437"/>
                    </a:lnTo>
                    <a:lnTo>
                      <a:pt x="27028" y="334058"/>
                    </a:lnTo>
                    <a:lnTo>
                      <a:pt x="28965" y="330203"/>
                    </a:lnTo>
                    <a:lnTo>
                      <a:pt x="36696" y="312824"/>
                    </a:lnTo>
                    <a:lnTo>
                      <a:pt x="40551" y="308949"/>
                    </a:lnTo>
                    <a:lnTo>
                      <a:pt x="42489" y="305093"/>
                    </a:lnTo>
                    <a:lnTo>
                      <a:pt x="59868" y="293507"/>
                    </a:lnTo>
                    <a:lnTo>
                      <a:pt x="69516" y="289652"/>
                    </a:lnTo>
                    <a:lnTo>
                      <a:pt x="75309" y="289652"/>
                    </a:lnTo>
                    <a:lnTo>
                      <a:pt x="84958" y="287714"/>
                    </a:lnTo>
                    <a:lnTo>
                      <a:pt x="86895" y="287714"/>
                    </a:lnTo>
                    <a:lnTo>
                      <a:pt x="106212" y="283859"/>
                    </a:lnTo>
                    <a:lnTo>
                      <a:pt x="111986" y="283859"/>
                    </a:lnTo>
                    <a:lnTo>
                      <a:pt x="117779" y="281921"/>
                    </a:lnTo>
                    <a:lnTo>
                      <a:pt x="121654" y="279983"/>
                    </a:lnTo>
                    <a:lnTo>
                      <a:pt x="125509" y="278066"/>
                    </a:lnTo>
                    <a:lnTo>
                      <a:pt x="167998" y="258749"/>
                    </a:lnTo>
                    <a:lnTo>
                      <a:pt x="173791" y="254893"/>
                    </a:lnTo>
                    <a:lnTo>
                      <a:pt x="175709" y="252956"/>
                    </a:lnTo>
                    <a:lnTo>
                      <a:pt x="181502" y="245225"/>
                    </a:lnTo>
                    <a:lnTo>
                      <a:pt x="183440" y="241370"/>
                    </a:lnTo>
                    <a:lnTo>
                      <a:pt x="198881" y="225928"/>
                    </a:lnTo>
                    <a:lnTo>
                      <a:pt x="220135" y="204674"/>
                    </a:lnTo>
                    <a:lnTo>
                      <a:pt x="231721" y="210487"/>
                    </a:lnTo>
                    <a:lnTo>
                      <a:pt x="241370" y="216280"/>
                    </a:lnTo>
                    <a:lnTo>
                      <a:pt x="260686" y="212405"/>
                    </a:lnTo>
                    <a:lnTo>
                      <a:pt x="262604" y="210487"/>
                    </a:lnTo>
                    <a:lnTo>
                      <a:pt x="264542" y="206612"/>
                    </a:lnTo>
                    <a:lnTo>
                      <a:pt x="279984" y="196963"/>
                    </a:lnTo>
                    <a:lnTo>
                      <a:pt x="283839" y="196963"/>
                    </a:lnTo>
                    <a:lnTo>
                      <a:pt x="285776" y="198901"/>
                    </a:lnTo>
                    <a:lnTo>
                      <a:pt x="289632" y="200819"/>
                    </a:lnTo>
                    <a:lnTo>
                      <a:pt x="322472" y="225928"/>
                    </a:lnTo>
                    <a:lnTo>
                      <a:pt x="330183" y="227866"/>
                    </a:lnTo>
                    <a:lnTo>
                      <a:pt x="341769" y="227866"/>
                    </a:lnTo>
                    <a:lnTo>
                      <a:pt x="370735" y="204674"/>
                    </a:lnTo>
                    <a:lnTo>
                      <a:pt x="374590" y="202756"/>
                    </a:lnTo>
                    <a:lnTo>
                      <a:pt x="374590" y="198901"/>
                    </a:lnTo>
                    <a:lnTo>
                      <a:pt x="413223" y="181522"/>
                    </a:lnTo>
                    <a:lnTo>
                      <a:pt x="432520" y="185377"/>
                    </a:lnTo>
                    <a:lnTo>
                      <a:pt x="438313" y="181522"/>
                    </a:lnTo>
                    <a:lnTo>
                      <a:pt x="442188" y="177647"/>
                    </a:lnTo>
                    <a:lnTo>
                      <a:pt x="449899" y="171854"/>
                    </a:lnTo>
                    <a:lnTo>
                      <a:pt x="467278" y="169935"/>
                    </a:lnTo>
                    <a:lnTo>
                      <a:pt x="473071" y="173791"/>
                    </a:lnTo>
                    <a:lnTo>
                      <a:pt x="478864" y="185377"/>
                    </a:lnTo>
                    <a:lnTo>
                      <a:pt x="484658" y="187315"/>
                    </a:lnTo>
                    <a:lnTo>
                      <a:pt x="500119" y="183439"/>
                    </a:lnTo>
                    <a:lnTo>
                      <a:pt x="507830" y="183439"/>
                    </a:lnTo>
                    <a:lnTo>
                      <a:pt x="511705" y="185377"/>
                    </a:lnTo>
                    <a:lnTo>
                      <a:pt x="523271" y="200819"/>
                    </a:lnTo>
                    <a:lnTo>
                      <a:pt x="529084" y="200819"/>
                    </a:lnTo>
                    <a:lnTo>
                      <a:pt x="550318" y="204674"/>
                    </a:lnTo>
                    <a:lnTo>
                      <a:pt x="550318" y="212405"/>
                    </a:lnTo>
                    <a:lnTo>
                      <a:pt x="548381" y="229784"/>
                    </a:lnTo>
                    <a:lnTo>
                      <a:pt x="552236" y="235577"/>
                    </a:lnTo>
                    <a:lnTo>
                      <a:pt x="556112" y="237514"/>
                    </a:lnTo>
                    <a:lnTo>
                      <a:pt x="569615" y="233639"/>
                    </a:lnTo>
                    <a:lnTo>
                      <a:pt x="573491" y="231721"/>
                    </a:lnTo>
                    <a:lnTo>
                      <a:pt x="577346" y="227866"/>
                    </a:lnTo>
                    <a:lnTo>
                      <a:pt x="581202" y="227866"/>
                    </a:lnTo>
                    <a:lnTo>
                      <a:pt x="600518" y="220135"/>
                    </a:lnTo>
                    <a:lnTo>
                      <a:pt x="615960" y="220135"/>
                    </a:lnTo>
                    <a:lnTo>
                      <a:pt x="625628" y="208549"/>
                    </a:lnTo>
                    <a:lnTo>
                      <a:pt x="627546" y="206612"/>
                    </a:lnTo>
                    <a:lnTo>
                      <a:pt x="627546" y="202756"/>
                    </a:lnTo>
                    <a:lnTo>
                      <a:pt x="625628" y="198901"/>
                    </a:lnTo>
                    <a:lnTo>
                      <a:pt x="615960" y="181522"/>
                    </a:lnTo>
                    <a:lnTo>
                      <a:pt x="614042" y="175729"/>
                    </a:lnTo>
                    <a:lnTo>
                      <a:pt x="612104" y="173791"/>
                    </a:lnTo>
                    <a:lnTo>
                      <a:pt x="610167" y="169935"/>
                    </a:lnTo>
                    <a:lnTo>
                      <a:pt x="617897" y="152556"/>
                    </a:lnTo>
                    <a:lnTo>
                      <a:pt x="621753" y="150619"/>
                    </a:lnTo>
                    <a:lnTo>
                      <a:pt x="625628" y="144826"/>
                    </a:lnTo>
                    <a:lnTo>
                      <a:pt x="629483" y="140970"/>
                    </a:lnTo>
                    <a:lnTo>
                      <a:pt x="656511" y="123591"/>
                    </a:lnTo>
                    <a:lnTo>
                      <a:pt x="662304" y="119716"/>
                    </a:lnTo>
                    <a:lnTo>
                      <a:pt x="668097" y="115861"/>
                    </a:lnTo>
                    <a:lnTo>
                      <a:pt x="691269" y="102337"/>
                    </a:lnTo>
                    <a:lnTo>
                      <a:pt x="697062" y="98481"/>
                    </a:lnTo>
                    <a:lnTo>
                      <a:pt x="699000" y="96544"/>
                    </a:lnTo>
                    <a:lnTo>
                      <a:pt x="726027" y="83040"/>
                    </a:lnTo>
                    <a:lnTo>
                      <a:pt x="731820" y="81102"/>
                    </a:lnTo>
                    <a:lnTo>
                      <a:pt x="733758" y="79185"/>
                    </a:lnTo>
                    <a:lnTo>
                      <a:pt x="780083" y="77247"/>
                    </a:lnTo>
                    <a:lnTo>
                      <a:pt x="785895" y="79185"/>
                    </a:lnTo>
                    <a:lnTo>
                      <a:pt x="816778" y="79185"/>
                    </a:lnTo>
                    <a:lnTo>
                      <a:pt x="824509" y="81102"/>
                    </a:lnTo>
                    <a:lnTo>
                      <a:pt x="903674" y="73372"/>
                    </a:lnTo>
                    <a:lnTo>
                      <a:pt x="911404" y="75310"/>
                    </a:lnTo>
                    <a:lnTo>
                      <a:pt x="922990" y="75310"/>
                    </a:lnTo>
                    <a:lnTo>
                      <a:pt x="938432" y="73372"/>
                    </a:lnTo>
                    <a:lnTo>
                      <a:pt x="942287" y="73372"/>
                    </a:lnTo>
                    <a:lnTo>
                      <a:pt x="967397" y="63723"/>
                    </a:lnTo>
                    <a:lnTo>
                      <a:pt x="971253" y="63723"/>
                    </a:lnTo>
                    <a:lnTo>
                      <a:pt x="973190" y="61805"/>
                    </a:lnTo>
                    <a:lnTo>
                      <a:pt x="1000218" y="42489"/>
                    </a:lnTo>
                    <a:lnTo>
                      <a:pt x="1002155" y="40551"/>
                    </a:lnTo>
                    <a:lnTo>
                      <a:pt x="1029183" y="28965"/>
                    </a:lnTo>
                    <a:lnTo>
                      <a:pt x="1034976" y="27047"/>
                    </a:lnTo>
                    <a:lnTo>
                      <a:pt x="1038831" y="27047"/>
                    </a:lnTo>
                    <a:lnTo>
                      <a:pt x="1069734" y="15461"/>
                    </a:lnTo>
                    <a:lnTo>
                      <a:pt x="1073590" y="15461"/>
                    </a:lnTo>
                    <a:lnTo>
                      <a:pt x="1087113" y="13524"/>
                    </a:lnTo>
                    <a:lnTo>
                      <a:pt x="1102555" y="7731"/>
                    </a:lnTo>
                    <a:lnTo>
                      <a:pt x="1106410" y="7731"/>
                    </a:lnTo>
                    <a:lnTo>
                      <a:pt x="1131520" y="13524"/>
                    </a:lnTo>
                    <a:lnTo>
                      <a:pt x="1135376" y="15461"/>
                    </a:lnTo>
                    <a:lnTo>
                      <a:pt x="1139251" y="17379"/>
                    </a:lnTo>
                    <a:lnTo>
                      <a:pt x="1172071" y="5793"/>
                    </a:lnTo>
                    <a:lnTo>
                      <a:pt x="1175927" y="3875"/>
                    </a:lnTo>
                    <a:lnTo>
                      <a:pt x="1177864" y="1938"/>
                    </a:lnTo>
                    <a:lnTo>
                      <a:pt x="1181720" y="0"/>
                    </a:lnTo>
                    <a:lnTo>
                      <a:pt x="1220353" y="11586"/>
                    </a:lnTo>
                  </a:path>
                </a:pathLst>
              </a:custGeom>
              <a:solidFill>
                <a:schemeClr val="accent2"/>
              </a:solidFill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59C92DE9-2955-A183-70E5-DB51044145C2}"/>
                  </a:ext>
                </a:extLst>
              </p:cNvPr>
              <p:cNvSpPr/>
              <p:nvPr/>
            </p:nvSpPr>
            <p:spPr>
              <a:xfrm>
                <a:off x="2608412" y="3689602"/>
                <a:ext cx="297362" cy="662304"/>
              </a:xfrm>
              <a:custGeom>
                <a:avLst/>
                <a:gdLst>
                  <a:gd name="connsiteX0" fmla="*/ 171853 w 297362"/>
                  <a:gd name="connsiteY0" fmla="*/ 656511 h 662304"/>
                  <a:gd name="connsiteX1" fmla="*/ 162185 w 297362"/>
                  <a:gd name="connsiteY1" fmla="*/ 660367 h 662304"/>
                  <a:gd name="connsiteX2" fmla="*/ 154474 w 297362"/>
                  <a:gd name="connsiteY2" fmla="*/ 660367 h 662304"/>
                  <a:gd name="connsiteX3" fmla="*/ 146744 w 297362"/>
                  <a:gd name="connsiteY3" fmla="*/ 662304 h 662304"/>
                  <a:gd name="connsiteX4" fmla="*/ 137095 w 297362"/>
                  <a:gd name="connsiteY4" fmla="*/ 662304 h 662304"/>
                  <a:gd name="connsiteX5" fmla="*/ 104255 w 297362"/>
                  <a:gd name="connsiteY5" fmla="*/ 652636 h 662304"/>
                  <a:gd name="connsiteX6" fmla="*/ 75290 w 297362"/>
                  <a:gd name="connsiteY6" fmla="*/ 644925 h 662304"/>
                  <a:gd name="connsiteX7" fmla="*/ 52137 w 297362"/>
                  <a:gd name="connsiteY7" fmla="*/ 608229 h 662304"/>
                  <a:gd name="connsiteX8" fmla="*/ 42469 w 297362"/>
                  <a:gd name="connsiteY8" fmla="*/ 604374 h 662304"/>
                  <a:gd name="connsiteX9" fmla="*/ 40551 w 297362"/>
                  <a:gd name="connsiteY9" fmla="*/ 600518 h 662304"/>
                  <a:gd name="connsiteX10" fmla="*/ 38614 w 297362"/>
                  <a:gd name="connsiteY10" fmla="*/ 596643 h 662304"/>
                  <a:gd name="connsiteX11" fmla="*/ 23172 w 297362"/>
                  <a:gd name="connsiteY11" fmla="*/ 581202 h 662304"/>
                  <a:gd name="connsiteX12" fmla="*/ 21235 w 297362"/>
                  <a:gd name="connsiteY12" fmla="*/ 579264 h 662304"/>
                  <a:gd name="connsiteX13" fmla="*/ 15442 w 297362"/>
                  <a:gd name="connsiteY13" fmla="*/ 577346 h 662304"/>
                  <a:gd name="connsiteX14" fmla="*/ 13504 w 297362"/>
                  <a:gd name="connsiteY14" fmla="*/ 575409 h 662304"/>
                  <a:gd name="connsiteX15" fmla="*/ 1918 w 297362"/>
                  <a:gd name="connsiteY15" fmla="*/ 550299 h 662304"/>
                  <a:gd name="connsiteX16" fmla="*/ 0 w 297362"/>
                  <a:gd name="connsiteY16" fmla="*/ 546443 h 662304"/>
                  <a:gd name="connsiteX17" fmla="*/ 0 w 297362"/>
                  <a:gd name="connsiteY17" fmla="*/ 540650 h 662304"/>
                  <a:gd name="connsiteX18" fmla="*/ 1918 w 297362"/>
                  <a:gd name="connsiteY18" fmla="*/ 534857 h 662304"/>
                  <a:gd name="connsiteX19" fmla="*/ 25090 w 297362"/>
                  <a:gd name="connsiteY19" fmla="*/ 511685 h 662304"/>
                  <a:gd name="connsiteX20" fmla="*/ 27028 w 297362"/>
                  <a:gd name="connsiteY20" fmla="*/ 507830 h 662304"/>
                  <a:gd name="connsiteX21" fmla="*/ 28965 w 297362"/>
                  <a:gd name="connsiteY21" fmla="*/ 505892 h 662304"/>
                  <a:gd name="connsiteX22" fmla="*/ 30883 w 297362"/>
                  <a:gd name="connsiteY22" fmla="*/ 500099 h 662304"/>
                  <a:gd name="connsiteX23" fmla="*/ 32821 w 297362"/>
                  <a:gd name="connsiteY23" fmla="*/ 498162 h 662304"/>
                  <a:gd name="connsiteX24" fmla="*/ 11586 w 297362"/>
                  <a:gd name="connsiteY24" fmla="*/ 482720 h 662304"/>
                  <a:gd name="connsiteX25" fmla="*/ 11586 w 297362"/>
                  <a:gd name="connsiteY25" fmla="*/ 459548 h 662304"/>
                  <a:gd name="connsiteX26" fmla="*/ 13504 w 297362"/>
                  <a:gd name="connsiteY26" fmla="*/ 455692 h 662304"/>
                  <a:gd name="connsiteX27" fmla="*/ 15442 w 297362"/>
                  <a:gd name="connsiteY27" fmla="*/ 453755 h 662304"/>
                  <a:gd name="connsiteX28" fmla="*/ 13504 w 297362"/>
                  <a:gd name="connsiteY28" fmla="*/ 430583 h 662304"/>
                  <a:gd name="connsiteX29" fmla="*/ 11586 w 297362"/>
                  <a:gd name="connsiteY29" fmla="*/ 426727 h 662304"/>
                  <a:gd name="connsiteX30" fmla="*/ 7711 w 297362"/>
                  <a:gd name="connsiteY30" fmla="*/ 424790 h 662304"/>
                  <a:gd name="connsiteX31" fmla="*/ 0 w 297362"/>
                  <a:gd name="connsiteY31" fmla="*/ 418997 h 662304"/>
                  <a:gd name="connsiteX32" fmla="*/ 0 w 297362"/>
                  <a:gd name="connsiteY32" fmla="*/ 417079 h 662304"/>
                  <a:gd name="connsiteX33" fmla="*/ 15442 w 297362"/>
                  <a:gd name="connsiteY33" fmla="*/ 386176 h 662304"/>
                  <a:gd name="connsiteX34" fmla="*/ 23172 w 297362"/>
                  <a:gd name="connsiteY34" fmla="*/ 380383 h 662304"/>
                  <a:gd name="connsiteX35" fmla="*/ 25090 w 297362"/>
                  <a:gd name="connsiteY35" fmla="*/ 376527 h 662304"/>
                  <a:gd name="connsiteX36" fmla="*/ 32821 w 297362"/>
                  <a:gd name="connsiteY36" fmla="*/ 359148 h 662304"/>
                  <a:gd name="connsiteX37" fmla="*/ 30883 w 297362"/>
                  <a:gd name="connsiteY37" fmla="*/ 322453 h 662304"/>
                  <a:gd name="connsiteX38" fmla="*/ 30883 w 297362"/>
                  <a:gd name="connsiteY38" fmla="*/ 308929 h 662304"/>
                  <a:gd name="connsiteX39" fmla="*/ 28965 w 297362"/>
                  <a:gd name="connsiteY39" fmla="*/ 305074 h 662304"/>
                  <a:gd name="connsiteX40" fmla="*/ 25090 w 297362"/>
                  <a:gd name="connsiteY40" fmla="*/ 281902 h 662304"/>
                  <a:gd name="connsiteX41" fmla="*/ 23172 w 297362"/>
                  <a:gd name="connsiteY41" fmla="*/ 278046 h 662304"/>
                  <a:gd name="connsiteX42" fmla="*/ 17379 w 297362"/>
                  <a:gd name="connsiteY42" fmla="*/ 247143 h 662304"/>
                  <a:gd name="connsiteX43" fmla="*/ 15442 w 297362"/>
                  <a:gd name="connsiteY43" fmla="*/ 241350 h 662304"/>
                  <a:gd name="connsiteX44" fmla="*/ 19297 w 297362"/>
                  <a:gd name="connsiteY44" fmla="*/ 196944 h 662304"/>
                  <a:gd name="connsiteX45" fmla="*/ 19297 w 297362"/>
                  <a:gd name="connsiteY45" fmla="*/ 181502 h 662304"/>
                  <a:gd name="connsiteX46" fmla="*/ 17379 w 297362"/>
                  <a:gd name="connsiteY46" fmla="*/ 179564 h 662304"/>
                  <a:gd name="connsiteX47" fmla="*/ 13504 w 297362"/>
                  <a:gd name="connsiteY47" fmla="*/ 150599 h 662304"/>
                  <a:gd name="connsiteX48" fmla="*/ 17379 w 297362"/>
                  <a:gd name="connsiteY48" fmla="*/ 104255 h 662304"/>
                  <a:gd name="connsiteX49" fmla="*/ 19297 w 297362"/>
                  <a:gd name="connsiteY49" fmla="*/ 98462 h 662304"/>
                  <a:gd name="connsiteX50" fmla="*/ 19297 w 297362"/>
                  <a:gd name="connsiteY50" fmla="*/ 88814 h 662304"/>
                  <a:gd name="connsiteX51" fmla="*/ 34758 w 297362"/>
                  <a:gd name="connsiteY51" fmla="*/ 54055 h 662304"/>
                  <a:gd name="connsiteX52" fmla="*/ 38614 w 297362"/>
                  <a:gd name="connsiteY52" fmla="*/ 48262 h 662304"/>
                  <a:gd name="connsiteX53" fmla="*/ 40551 w 297362"/>
                  <a:gd name="connsiteY53" fmla="*/ 40532 h 662304"/>
                  <a:gd name="connsiteX54" fmla="*/ 42469 w 297362"/>
                  <a:gd name="connsiteY54" fmla="*/ 36676 h 662304"/>
                  <a:gd name="connsiteX55" fmla="*/ 44407 w 297362"/>
                  <a:gd name="connsiteY55" fmla="*/ 32821 h 662304"/>
                  <a:gd name="connsiteX56" fmla="*/ 67579 w 297362"/>
                  <a:gd name="connsiteY56" fmla="*/ 0 h 662304"/>
                  <a:gd name="connsiteX57" fmla="*/ 67579 w 297362"/>
                  <a:gd name="connsiteY57" fmla="*/ 15442 h 662304"/>
                  <a:gd name="connsiteX58" fmla="*/ 73372 w 297362"/>
                  <a:gd name="connsiteY58" fmla="*/ 23153 h 662304"/>
                  <a:gd name="connsiteX59" fmla="*/ 90751 w 297362"/>
                  <a:gd name="connsiteY59" fmla="*/ 57930 h 662304"/>
                  <a:gd name="connsiteX60" fmla="*/ 94606 w 297362"/>
                  <a:gd name="connsiteY60" fmla="*/ 61786 h 662304"/>
                  <a:gd name="connsiteX61" fmla="*/ 100399 w 297362"/>
                  <a:gd name="connsiteY61" fmla="*/ 69497 h 662304"/>
                  <a:gd name="connsiteX62" fmla="*/ 142888 w 297362"/>
                  <a:gd name="connsiteY62" fmla="*/ 104255 h 662304"/>
                  <a:gd name="connsiteX63" fmla="*/ 148681 w 297362"/>
                  <a:gd name="connsiteY63" fmla="*/ 110048 h 662304"/>
                  <a:gd name="connsiteX64" fmla="*/ 154474 w 297362"/>
                  <a:gd name="connsiteY64" fmla="*/ 113923 h 662304"/>
                  <a:gd name="connsiteX65" fmla="*/ 160267 w 297362"/>
                  <a:gd name="connsiteY65" fmla="*/ 117779 h 662304"/>
                  <a:gd name="connsiteX66" fmla="*/ 167978 w 297362"/>
                  <a:gd name="connsiteY66" fmla="*/ 121634 h 662304"/>
                  <a:gd name="connsiteX67" fmla="*/ 185357 w 297362"/>
                  <a:gd name="connsiteY67" fmla="*/ 156392 h 662304"/>
                  <a:gd name="connsiteX68" fmla="*/ 185357 w 297362"/>
                  <a:gd name="connsiteY68" fmla="*/ 181502 h 662304"/>
                  <a:gd name="connsiteX69" fmla="*/ 175709 w 297362"/>
                  <a:gd name="connsiteY69" fmla="*/ 229764 h 662304"/>
                  <a:gd name="connsiteX70" fmla="*/ 189233 w 297362"/>
                  <a:gd name="connsiteY70" fmla="*/ 254874 h 662304"/>
                  <a:gd name="connsiteX71" fmla="*/ 196943 w 297362"/>
                  <a:gd name="connsiteY71" fmla="*/ 262604 h 662304"/>
                  <a:gd name="connsiteX72" fmla="*/ 243288 w 297362"/>
                  <a:gd name="connsiteY72" fmla="*/ 283839 h 662304"/>
                  <a:gd name="connsiteX73" fmla="*/ 251018 w 297362"/>
                  <a:gd name="connsiteY73" fmla="*/ 285777 h 662304"/>
                  <a:gd name="connsiteX74" fmla="*/ 258729 w 297362"/>
                  <a:gd name="connsiteY74" fmla="*/ 287694 h 662304"/>
                  <a:gd name="connsiteX75" fmla="*/ 268397 w 297362"/>
                  <a:gd name="connsiteY75" fmla="*/ 289632 h 662304"/>
                  <a:gd name="connsiteX76" fmla="*/ 285776 w 297362"/>
                  <a:gd name="connsiteY76" fmla="*/ 297363 h 662304"/>
                  <a:gd name="connsiteX77" fmla="*/ 297362 w 297362"/>
                  <a:gd name="connsiteY77" fmla="*/ 347562 h 662304"/>
                  <a:gd name="connsiteX78" fmla="*/ 293487 w 297362"/>
                  <a:gd name="connsiteY78" fmla="*/ 357211 h 662304"/>
                  <a:gd name="connsiteX79" fmla="*/ 291570 w 297362"/>
                  <a:gd name="connsiteY79" fmla="*/ 364941 h 662304"/>
                  <a:gd name="connsiteX80" fmla="*/ 281901 w 297362"/>
                  <a:gd name="connsiteY80" fmla="*/ 395825 h 662304"/>
                  <a:gd name="connsiteX81" fmla="*/ 279983 w 297362"/>
                  <a:gd name="connsiteY81" fmla="*/ 407411 h 662304"/>
                  <a:gd name="connsiteX82" fmla="*/ 281901 w 297362"/>
                  <a:gd name="connsiteY82" fmla="*/ 415141 h 662304"/>
                  <a:gd name="connsiteX83" fmla="*/ 241350 w 297362"/>
                  <a:gd name="connsiteY83" fmla="*/ 509748 h 662304"/>
                  <a:gd name="connsiteX84" fmla="*/ 214323 w 297362"/>
                  <a:gd name="connsiteY84" fmla="*/ 523271 h 662304"/>
                  <a:gd name="connsiteX85" fmla="*/ 204674 w 297362"/>
                  <a:gd name="connsiteY85" fmla="*/ 529064 h 662304"/>
                  <a:gd name="connsiteX86" fmla="*/ 196943 w 297362"/>
                  <a:gd name="connsiteY86" fmla="*/ 546443 h 662304"/>
                  <a:gd name="connsiteX87" fmla="*/ 196943 w 297362"/>
                  <a:gd name="connsiteY87" fmla="*/ 554174 h 662304"/>
                  <a:gd name="connsiteX88" fmla="*/ 198881 w 297362"/>
                  <a:gd name="connsiteY88" fmla="*/ 558029 h 662304"/>
                  <a:gd name="connsiteX89" fmla="*/ 206612 w 297362"/>
                  <a:gd name="connsiteY89" fmla="*/ 586995 h 662304"/>
                  <a:gd name="connsiteX90" fmla="*/ 198881 w 297362"/>
                  <a:gd name="connsiteY90" fmla="*/ 604374 h 662304"/>
                  <a:gd name="connsiteX91" fmla="*/ 191151 w 297362"/>
                  <a:gd name="connsiteY91" fmla="*/ 614022 h 662304"/>
                  <a:gd name="connsiteX92" fmla="*/ 187295 w 297362"/>
                  <a:gd name="connsiteY92" fmla="*/ 646843 h 662304"/>
                  <a:gd name="connsiteX93" fmla="*/ 185357 w 297362"/>
                  <a:gd name="connsiteY93" fmla="*/ 652636 h 662304"/>
                  <a:gd name="connsiteX94" fmla="*/ 171853 w 297362"/>
                  <a:gd name="connsiteY94" fmla="*/ 656511 h 662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</a:cxnLst>
                <a:rect l="l" t="t" r="r" b="b"/>
                <a:pathLst>
                  <a:path w="297362" h="662304">
                    <a:moveTo>
                      <a:pt x="171853" y="656511"/>
                    </a:moveTo>
                    <a:lnTo>
                      <a:pt x="162185" y="660367"/>
                    </a:lnTo>
                    <a:lnTo>
                      <a:pt x="154474" y="660367"/>
                    </a:lnTo>
                    <a:lnTo>
                      <a:pt x="146744" y="662304"/>
                    </a:lnTo>
                    <a:lnTo>
                      <a:pt x="137095" y="662304"/>
                    </a:lnTo>
                    <a:lnTo>
                      <a:pt x="104255" y="652636"/>
                    </a:lnTo>
                    <a:lnTo>
                      <a:pt x="75290" y="644925"/>
                    </a:lnTo>
                    <a:lnTo>
                      <a:pt x="52137" y="608229"/>
                    </a:lnTo>
                    <a:lnTo>
                      <a:pt x="42469" y="604374"/>
                    </a:lnTo>
                    <a:lnTo>
                      <a:pt x="40551" y="600518"/>
                    </a:lnTo>
                    <a:lnTo>
                      <a:pt x="38614" y="596643"/>
                    </a:lnTo>
                    <a:lnTo>
                      <a:pt x="23172" y="581202"/>
                    </a:lnTo>
                    <a:lnTo>
                      <a:pt x="21235" y="579264"/>
                    </a:lnTo>
                    <a:lnTo>
                      <a:pt x="15442" y="577346"/>
                    </a:lnTo>
                    <a:lnTo>
                      <a:pt x="13504" y="575409"/>
                    </a:lnTo>
                    <a:lnTo>
                      <a:pt x="1918" y="550299"/>
                    </a:lnTo>
                    <a:lnTo>
                      <a:pt x="0" y="546443"/>
                    </a:lnTo>
                    <a:lnTo>
                      <a:pt x="0" y="540650"/>
                    </a:lnTo>
                    <a:lnTo>
                      <a:pt x="1918" y="534857"/>
                    </a:lnTo>
                    <a:lnTo>
                      <a:pt x="25090" y="511685"/>
                    </a:lnTo>
                    <a:lnTo>
                      <a:pt x="27028" y="507830"/>
                    </a:lnTo>
                    <a:lnTo>
                      <a:pt x="28965" y="505892"/>
                    </a:lnTo>
                    <a:lnTo>
                      <a:pt x="30883" y="500099"/>
                    </a:lnTo>
                    <a:lnTo>
                      <a:pt x="32821" y="498162"/>
                    </a:lnTo>
                    <a:lnTo>
                      <a:pt x="11586" y="482720"/>
                    </a:lnTo>
                    <a:lnTo>
                      <a:pt x="11586" y="459548"/>
                    </a:lnTo>
                    <a:lnTo>
                      <a:pt x="13504" y="455692"/>
                    </a:lnTo>
                    <a:lnTo>
                      <a:pt x="15442" y="453755"/>
                    </a:lnTo>
                    <a:lnTo>
                      <a:pt x="13504" y="430583"/>
                    </a:lnTo>
                    <a:lnTo>
                      <a:pt x="11586" y="426727"/>
                    </a:lnTo>
                    <a:lnTo>
                      <a:pt x="7711" y="424790"/>
                    </a:lnTo>
                    <a:lnTo>
                      <a:pt x="0" y="418997"/>
                    </a:lnTo>
                    <a:lnTo>
                      <a:pt x="0" y="417079"/>
                    </a:lnTo>
                    <a:lnTo>
                      <a:pt x="15442" y="386176"/>
                    </a:lnTo>
                    <a:lnTo>
                      <a:pt x="23172" y="380383"/>
                    </a:lnTo>
                    <a:lnTo>
                      <a:pt x="25090" y="376527"/>
                    </a:lnTo>
                    <a:lnTo>
                      <a:pt x="32821" y="359148"/>
                    </a:lnTo>
                    <a:lnTo>
                      <a:pt x="30883" y="322453"/>
                    </a:lnTo>
                    <a:lnTo>
                      <a:pt x="30883" y="308929"/>
                    </a:lnTo>
                    <a:lnTo>
                      <a:pt x="28965" y="305074"/>
                    </a:lnTo>
                    <a:lnTo>
                      <a:pt x="25090" y="281902"/>
                    </a:lnTo>
                    <a:lnTo>
                      <a:pt x="23172" y="278046"/>
                    </a:lnTo>
                    <a:lnTo>
                      <a:pt x="17379" y="247143"/>
                    </a:lnTo>
                    <a:lnTo>
                      <a:pt x="15442" y="241350"/>
                    </a:lnTo>
                    <a:lnTo>
                      <a:pt x="19297" y="196944"/>
                    </a:lnTo>
                    <a:lnTo>
                      <a:pt x="19297" y="181502"/>
                    </a:lnTo>
                    <a:lnTo>
                      <a:pt x="17379" y="179564"/>
                    </a:lnTo>
                    <a:lnTo>
                      <a:pt x="13504" y="150599"/>
                    </a:lnTo>
                    <a:lnTo>
                      <a:pt x="17379" y="104255"/>
                    </a:lnTo>
                    <a:lnTo>
                      <a:pt x="19297" y="98462"/>
                    </a:lnTo>
                    <a:lnTo>
                      <a:pt x="19297" y="88814"/>
                    </a:lnTo>
                    <a:lnTo>
                      <a:pt x="34758" y="54055"/>
                    </a:lnTo>
                    <a:lnTo>
                      <a:pt x="38614" y="48262"/>
                    </a:lnTo>
                    <a:lnTo>
                      <a:pt x="40551" y="40532"/>
                    </a:lnTo>
                    <a:lnTo>
                      <a:pt x="42469" y="36676"/>
                    </a:lnTo>
                    <a:lnTo>
                      <a:pt x="44407" y="32821"/>
                    </a:lnTo>
                    <a:lnTo>
                      <a:pt x="67579" y="0"/>
                    </a:lnTo>
                    <a:lnTo>
                      <a:pt x="67579" y="15442"/>
                    </a:lnTo>
                    <a:lnTo>
                      <a:pt x="73372" y="23153"/>
                    </a:lnTo>
                    <a:lnTo>
                      <a:pt x="90751" y="57930"/>
                    </a:lnTo>
                    <a:lnTo>
                      <a:pt x="94606" y="61786"/>
                    </a:lnTo>
                    <a:lnTo>
                      <a:pt x="100399" y="69497"/>
                    </a:lnTo>
                    <a:lnTo>
                      <a:pt x="142888" y="104255"/>
                    </a:lnTo>
                    <a:lnTo>
                      <a:pt x="148681" y="110048"/>
                    </a:lnTo>
                    <a:lnTo>
                      <a:pt x="154474" y="113923"/>
                    </a:lnTo>
                    <a:lnTo>
                      <a:pt x="160267" y="117779"/>
                    </a:lnTo>
                    <a:lnTo>
                      <a:pt x="167978" y="121634"/>
                    </a:lnTo>
                    <a:lnTo>
                      <a:pt x="185357" y="156392"/>
                    </a:lnTo>
                    <a:lnTo>
                      <a:pt x="185357" y="181502"/>
                    </a:lnTo>
                    <a:lnTo>
                      <a:pt x="175709" y="229764"/>
                    </a:lnTo>
                    <a:lnTo>
                      <a:pt x="189233" y="254874"/>
                    </a:lnTo>
                    <a:lnTo>
                      <a:pt x="196943" y="262604"/>
                    </a:lnTo>
                    <a:lnTo>
                      <a:pt x="243288" y="283839"/>
                    </a:lnTo>
                    <a:lnTo>
                      <a:pt x="251018" y="285777"/>
                    </a:lnTo>
                    <a:lnTo>
                      <a:pt x="258729" y="287694"/>
                    </a:lnTo>
                    <a:lnTo>
                      <a:pt x="268397" y="289632"/>
                    </a:lnTo>
                    <a:lnTo>
                      <a:pt x="285776" y="297363"/>
                    </a:lnTo>
                    <a:lnTo>
                      <a:pt x="297362" y="347562"/>
                    </a:lnTo>
                    <a:lnTo>
                      <a:pt x="293487" y="357211"/>
                    </a:lnTo>
                    <a:lnTo>
                      <a:pt x="291570" y="364941"/>
                    </a:lnTo>
                    <a:lnTo>
                      <a:pt x="281901" y="395825"/>
                    </a:lnTo>
                    <a:lnTo>
                      <a:pt x="279983" y="407411"/>
                    </a:lnTo>
                    <a:lnTo>
                      <a:pt x="281901" y="415141"/>
                    </a:lnTo>
                    <a:lnTo>
                      <a:pt x="241350" y="509748"/>
                    </a:lnTo>
                    <a:lnTo>
                      <a:pt x="214323" y="523271"/>
                    </a:lnTo>
                    <a:lnTo>
                      <a:pt x="204674" y="529064"/>
                    </a:lnTo>
                    <a:lnTo>
                      <a:pt x="196943" y="546443"/>
                    </a:lnTo>
                    <a:lnTo>
                      <a:pt x="196943" y="554174"/>
                    </a:lnTo>
                    <a:lnTo>
                      <a:pt x="198881" y="558029"/>
                    </a:lnTo>
                    <a:lnTo>
                      <a:pt x="206612" y="586995"/>
                    </a:lnTo>
                    <a:lnTo>
                      <a:pt x="198881" y="604374"/>
                    </a:lnTo>
                    <a:lnTo>
                      <a:pt x="191151" y="614022"/>
                    </a:lnTo>
                    <a:lnTo>
                      <a:pt x="187295" y="646843"/>
                    </a:lnTo>
                    <a:lnTo>
                      <a:pt x="185357" y="652636"/>
                    </a:lnTo>
                    <a:lnTo>
                      <a:pt x="171853" y="656511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4C6F9BA7-DC75-A152-7435-F09A8A36AEC3}"/>
                  </a:ext>
                </a:extLst>
              </p:cNvPr>
              <p:cNvSpPr/>
              <p:nvPr/>
            </p:nvSpPr>
            <p:spPr>
              <a:xfrm>
                <a:off x="1583075" y="3835307"/>
                <a:ext cx="443781" cy="499061"/>
              </a:xfrm>
              <a:custGeom>
                <a:avLst/>
                <a:gdLst>
                  <a:gd name="connsiteX0" fmla="*/ 300813 w 443781"/>
                  <a:gd name="connsiteY0" fmla="*/ -1033 h 499061"/>
                  <a:gd name="connsiteX1" fmla="*/ 321756 w 443781"/>
                  <a:gd name="connsiteY1" fmla="*/ 18148 h 499061"/>
                  <a:gd name="connsiteX2" fmla="*/ 334867 w 443781"/>
                  <a:gd name="connsiteY2" fmla="*/ 37719 h 499061"/>
                  <a:gd name="connsiteX3" fmla="*/ 326649 w 443781"/>
                  <a:gd name="connsiteY3" fmla="*/ 57290 h 499061"/>
                  <a:gd name="connsiteX4" fmla="*/ 310403 w 443781"/>
                  <a:gd name="connsiteY4" fmla="*/ 75294 h 499061"/>
                  <a:gd name="connsiteX5" fmla="*/ 289267 w 443781"/>
                  <a:gd name="connsiteY5" fmla="*/ 96433 h 499061"/>
                  <a:gd name="connsiteX6" fmla="*/ 277721 w 443781"/>
                  <a:gd name="connsiteY6" fmla="*/ 112872 h 499061"/>
                  <a:gd name="connsiteX7" fmla="*/ 251690 w 443781"/>
                  <a:gd name="connsiteY7" fmla="*/ 132443 h 499061"/>
                  <a:gd name="connsiteX8" fmla="*/ 223901 w 443781"/>
                  <a:gd name="connsiteY8" fmla="*/ 148686 h 499061"/>
                  <a:gd name="connsiteX9" fmla="*/ 201197 w 443781"/>
                  <a:gd name="connsiteY9" fmla="*/ 156906 h 499061"/>
                  <a:gd name="connsiteX10" fmla="*/ 153835 w 443781"/>
                  <a:gd name="connsiteY10" fmla="*/ 156906 h 499061"/>
                  <a:gd name="connsiteX11" fmla="*/ 111367 w 443781"/>
                  <a:gd name="connsiteY11" fmla="*/ 156906 h 499061"/>
                  <a:gd name="connsiteX12" fmla="*/ 69093 w 443781"/>
                  <a:gd name="connsiteY12" fmla="*/ 156906 h 499061"/>
                  <a:gd name="connsiteX13" fmla="*/ 41301 w 443781"/>
                  <a:gd name="connsiteY13" fmla="*/ 168257 h 499061"/>
                  <a:gd name="connsiteX14" fmla="*/ 8619 w 443781"/>
                  <a:gd name="connsiteY14" fmla="*/ 196049 h 499061"/>
                  <a:gd name="connsiteX15" fmla="*/ -1167 w 443781"/>
                  <a:gd name="connsiteY15" fmla="*/ 228537 h 499061"/>
                  <a:gd name="connsiteX16" fmla="*/ 11944 w 443781"/>
                  <a:gd name="connsiteY16" fmla="*/ 253001 h 499061"/>
                  <a:gd name="connsiteX17" fmla="*/ 42868 w 443781"/>
                  <a:gd name="connsiteY17" fmla="*/ 264547 h 499061"/>
                  <a:gd name="connsiteX18" fmla="*/ 88664 w 443781"/>
                  <a:gd name="connsiteY18" fmla="*/ 271005 h 499061"/>
                  <a:gd name="connsiteX19" fmla="*/ 126045 w 443781"/>
                  <a:gd name="connsiteY19" fmla="*/ 272572 h 499061"/>
                  <a:gd name="connsiteX20" fmla="*/ 202762 w 443781"/>
                  <a:gd name="connsiteY20" fmla="*/ 280790 h 499061"/>
                  <a:gd name="connsiteX21" fmla="*/ 235447 w 443781"/>
                  <a:gd name="connsiteY21" fmla="*/ 282358 h 499061"/>
                  <a:gd name="connsiteX22" fmla="*/ 299053 w 443781"/>
                  <a:gd name="connsiteY22" fmla="*/ 282358 h 499061"/>
                  <a:gd name="connsiteX23" fmla="*/ 360898 w 443781"/>
                  <a:gd name="connsiteY23" fmla="*/ 282358 h 499061"/>
                  <a:gd name="connsiteX24" fmla="*/ 398473 w 443781"/>
                  <a:gd name="connsiteY24" fmla="*/ 290576 h 499061"/>
                  <a:gd name="connsiteX25" fmla="*/ 422937 w 443781"/>
                  <a:gd name="connsiteY25" fmla="*/ 313475 h 499061"/>
                  <a:gd name="connsiteX26" fmla="*/ 439182 w 443781"/>
                  <a:gd name="connsiteY26" fmla="*/ 349289 h 499061"/>
                  <a:gd name="connsiteX27" fmla="*/ 429397 w 443781"/>
                  <a:gd name="connsiteY27" fmla="*/ 370427 h 499061"/>
                  <a:gd name="connsiteX28" fmla="*/ 408258 w 443781"/>
                  <a:gd name="connsiteY28" fmla="*/ 391759 h 499061"/>
                  <a:gd name="connsiteX29" fmla="*/ 419611 w 443781"/>
                  <a:gd name="connsiteY29" fmla="*/ 414462 h 499061"/>
                  <a:gd name="connsiteX30" fmla="*/ 434289 w 443781"/>
                  <a:gd name="connsiteY30" fmla="*/ 443819 h 499061"/>
                  <a:gd name="connsiteX31" fmla="*/ 442508 w 443781"/>
                  <a:gd name="connsiteY31" fmla="*/ 473175 h 499061"/>
                  <a:gd name="connsiteX32" fmla="*/ 425285 w 443781"/>
                  <a:gd name="connsiteY32" fmla="*/ 498029 h 499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443781" h="499061">
                    <a:moveTo>
                      <a:pt x="300813" y="-1033"/>
                    </a:moveTo>
                    <a:cubicBezTo>
                      <a:pt x="308251" y="4839"/>
                      <a:pt x="315296" y="11297"/>
                      <a:pt x="321756" y="18148"/>
                    </a:cubicBezTo>
                    <a:cubicBezTo>
                      <a:pt x="333694" y="30674"/>
                      <a:pt x="334671" y="34979"/>
                      <a:pt x="334867" y="37719"/>
                    </a:cubicBezTo>
                    <a:cubicBezTo>
                      <a:pt x="334475" y="44961"/>
                      <a:pt x="331737" y="52006"/>
                      <a:pt x="326649" y="57290"/>
                    </a:cubicBezTo>
                    <a:cubicBezTo>
                      <a:pt x="321952" y="63944"/>
                      <a:pt x="316471" y="69816"/>
                      <a:pt x="310403" y="75294"/>
                    </a:cubicBezTo>
                    <a:cubicBezTo>
                      <a:pt x="302966" y="81950"/>
                      <a:pt x="295921" y="88995"/>
                      <a:pt x="289267" y="96433"/>
                    </a:cubicBezTo>
                    <a:cubicBezTo>
                      <a:pt x="282026" y="105434"/>
                      <a:pt x="283591" y="106022"/>
                      <a:pt x="277721" y="112872"/>
                    </a:cubicBezTo>
                    <a:cubicBezTo>
                      <a:pt x="270088" y="120505"/>
                      <a:pt x="261280" y="126962"/>
                      <a:pt x="251690" y="132443"/>
                    </a:cubicBezTo>
                    <a:cubicBezTo>
                      <a:pt x="242884" y="138508"/>
                      <a:pt x="233686" y="143989"/>
                      <a:pt x="223901" y="148686"/>
                    </a:cubicBezTo>
                    <a:cubicBezTo>
                      <a:pt x="216659" y="152210"/>
                      <a:pt x="209026" y="154950"/>
                      <a:pt x="201197" y="156906"/>
                    </a:cubicBezTo>
                    <a:cubicBezTo>
                      <a:pt x="185540" y="159255"/>
                      <a:pt x="169492" y="159255"/>
                      <a:pt x="153835" y="156906"/>
                    </a:cubicBezTo>
                    <a:cubicBezTo>
                      <a:pt x="131134" y="155927"/>
                      <a:pt x="135243" y="157690"/>
                      <a:pt x="111367" y="156906"/>
                    </a:cubicBezTo>
                    <a:cubicBezTo>
                      <a:pt x="97470" y="154950"/>
                      <a:pt x="83183" y="154950"/>
                      <a:pt x="69093" y="156906"/>
                    </a:cubicBezTo>
                    <a:cubicBezTo>
                      <a:pt x="59307" y="159059"/>
                      <a:pt x="49914" y="162972"/>
                      <a:pt x="41301" y="168257"/>
                    </a:cubicBezTo>
                    <a:cubicBezTo>
                      <a:pt x="28190" y="174521"/>
                      <a:pt x="17033" y="184110"/>
                      <a:pt x="8619" y="196049"/>
                    </a:cubicBezTo>
                    <a:cubicBezTo>
                      <a:pt x="1571" y="205246"/>
                      <a:pt x="-1950" y="216793"/>
                      <a:pt x="-1167" y="228537"/>
                    </a:cubicBezTo>
                    <a:cubicBezTo>
                      <a:pt x="398" y="237931"/>
                      <a:pt x="4899" y="246737"/>
                      <a:pt x="11944" y="253001"/>
                    </a:cubicBezTo>
                    <a:cubicBezTo>
                      <a:pt x="15468" y="256327"/>
                      <a:pt x="20753" y="259654"/>
                      <a:pt x="42868" y="264547"/>
                    </a:cubicBezTo>
                    <a:cubicBezTo>
                      <a:pt x="57936" y="267679"/>
                      <a:pt x="73202" y="269832"/>
                      <a:pt x="88664" y="271005"/>
                    </a:cubicBezTo>
                    <a:cubicBezTo>
                      <a:pt x="107451" y="272376"/>
                      <a:pt x="108235" y="271593"/>
                      <a:pt x="126045" y="272572"/>
                    </a:cubicBezTo>
                    <a:cubicBezTo>
                      <a:pt x="158727" y="274529"/>
                      <a:pt x="164796" y="278050"/>
                      <a:pt x="202762" y="280790"/>
                    </a:cubicBezTo>
                    <a:cubicBezTo>
                      <a:pt x="216853" y="281770"/>
                      <a:pt x="227618" y="282162"/>
                      <a:pt x="235447" y="282358"/>
                    </a:cubicBezTo>
                    <a:cubicBezTo>
                      <a:pt x="260302" y="283139"/>
                      <a:pt x="279286" y="282747"/>
                      <a:pt x="299053" y="282358"/>
                    </a:cubicBezTo>
                    <a:cubicBezTo>
                      <a:pt x="323517" y="281966"/>
                      <a:pt x="337607" y="281182"/>
                      <a:pt x="360898" y="282358"/>
                    </a:cubicBezTo>
                    <a:cubicBezTo>
                      <a:pt x="374009" y="281966"/>
                      <a:pt x="386927" y="284902"/>
                      <a:pt x="398473" y="290576"/>
                    </a:cubicBezTo>
                    <a:cubicBezTo>
                      <a:pt x="408258" y="296252"/>
                      <a:pt x="416479" y="304081"/>
                      <a:pt x="422937" y="313475"/>
                    </a:cubicBezTo>
                    <a:cubicBezTo>
                      <a:pt x="432918" y="322869"/>
                      <a:pt x="438790" y="335590"/>
                      <a:pt x="439182" y="349289"/>
                    </a:cubicBezTo>
                    <a:cubicBezTo>
                      <a:pt x="438007" y="357118"/>
                      <a:pt x="434679" y="364555"/>
                      <a:pt x="429397" y="370427"/>
                    </a:cubicBezTo>
                    <a:cubicBezTo>
                      <a:pt x="419415" y="383734"/>
                      <a:pt x="409826" y="383342"/>
                      <a:pt x="408258" y="391759"/>
                    </a:cubicBezTo>
                    <a:cubicBezTo>
                      <a:pt x="407281" y="396848"/>
                      <a:pt x="410607" y="398804"/>
                      <a:pt x="419611" y="414462"/>
                    </a:cubicBezTo>
                    <a:cubicBezTo>
                      <a:pt x="425089" y="424052"/>
                      <a:pt x="429982" y="433837"/>
                      <a:pt x="434289" y="443819"/>
                    </a:cubicBezTo>
                    <a:cubicBezTo>
                      <a:pt x="439572" y="452821"/>
                      <a:pt x="442312" y="462998"/>
                      <a:pt x="442508" y="473175"/>
                    </a:cubicBezTo>
                    <a:cubicBezTo>
                      <a:pt x="440355" y="483350"/>
                      <a:pt x="434093" y="492355"/>
                      <a:pt x="425285" y="498029"/>
                    </a:cubicBez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7A79433B-A974-7A3E-BD89-61BD7B5BB7F4}"/>
                  </a:ext>
                </a:extLst>
              </p:cNvPr>
              <p:cNvSpPr/>
              <p:nvPr/>
            </p:nvSpPr>
            <p:spPr>
              <a:xfrm>
                <a:off x="1974604" y="858551"/>
                <a:ext cx="250393" cy="953503"/>
              </a:xfrm>
              <a:custGeom>
                <a:avLst/>
                <a:gdLst>
                  <a:gd name="connsiteX0" fmla="*/ -1274 w 250393"/>
                  <a:gd name="connsiteY0" fmla="*/ -1033 h 953503"/>
                  <a:gd name="connsiteX1" fmla="*/ 2051 w 250393"/>
                  <a:gd name="connsiteY1" fmla="*/ 29891 h 953503"/>
                  <a:gd name="connsiteX2" fmla="*/ 15165 w 250393"/>
                  <a:gd name="connsiteY2" fmla="*/ 73925 h 953503"/>
                  <a:gd name="connsiteX3" fmla="*/ 26515 w 250393"/>
                  <a:gd name="connsiteY3" fmla="*/ 93496 h 953503"/>
                  <a:gd name="connsiteX4" fmla="*/ 41194 w 250393"/>
                  <a:gd name="connsiteY4" fmla="*/ 117960 h 953503"/>
                  <a:gd name="connsiteX5" fmla="*/ 67225 w 250393"/>
                  <a:gd name="connsiteY5" fmla="*/ 153970 h 953503"/>
                  <a:gd name="connsiteX6" fmla="*/ 99907 w 250393"/>
                  <a:gd name="connsiteY6" fmla="*/ 196244 h 953503"/>
                  <a:gd name="connsiteX7" fmla="*/ 129263 w 250393"/>
                  <a:gd name="connsiteY7" fmla="*/ 227362 h 953503"/>
                  <a:gd name="connsiteX8" fmla="*/ 168405 w 250393"/>
                  <a:gd name="connsiteY8" fmla="*/ 264743 h 953503"/>
                  <a:gd name="connsiteX9" fmla="*/ 181519 w 250393"/>
                  <a:gd name="connsiteY9" fmla="*/ 286075 h 953503"/>
                  <a:gd name="connsiteX10" fmla="*/ 183084 w 250393"/>
                  <a:gd name="connsiteY10" fmla="*/ 303885 h 953503"/>
                  <a:gd name="connsiteX11" fmla="*/ 169973 w 250393"/>
                  <a:gd name="connsiteY11" fmla="*/ 315431 h 953503"/>
                  <a:gd name="connsiteX12" fmla="*/ 139049 w 250393"/>
                  <a:gd name="connsiteY12" fmla="*/ 325217 h 953503"/>
                  <a:gd name="connsiteX13" fmla="*/ 108127 w 250393"/>
                  <a:gd name="connsiteY13" fmla="*/ 336567 h 953503"/>
                  <a:gd name="connsiteX14" fmla="*/ 101474 w 250393"/>
                  <a:gd name="connsiteY14" fmla="*/ 374145 h 953503"/>
                  <a:gd name="connsiteX15" fmla="*/ 124370 w 250393"/>
                  <a:gd name="connsiteY15" fmla="*/ 390388 h 953503"/>
                  <a:gd name="connsiteX16" fmla="*/ 161948 w 250393"/>
                  <a:gd name="connsiteY16" fmla="*/ 408394 h 953503"/>
                  <a:gd name="connsiteX17" fmla="*/ 178191 w 250393"/>
                  <a:gd name="connsiteY17" fmla="*/ 416419 h 953503"/>
                  <a:gd name="connsiteX18" fmla="*/ 209115 w 250393"/>
                  <a:gd name="connsiteY18" fmla="*/ 431097 h 953503"/>
                  <a:gd name="connsiteX19" fmla="*/ 227119 w 250393"/>
                  <a:gd name="connsiteY19" fmla="*/ 447536 h 953503"/>
                  <a:gd name="connsiteX20" fmla="*/ 246690 w 250393"/>
                  <a:gd name="connsiteY20" fmla="*/ 476893 h 953503"/>
                  <a:gd name="connsiteX21" fmla="*/ 248257 w 250393"/>
                  <a:gd name="connsiteY21" fmla="*/ 501356 h 953503"/>
                  <a:gd name="connsiteX22" fmla="*/ 223793 w 250393"/>
                  <a:gd name="connsiteY22" fmla="*/ 538738 h 953503"/>
                  <a:gd name="connsiteX23" fmla="*/ 222226 w 250393"/>
                  <a:gd name="connsiteY23" fmla="*/ 586098 h 953503"/>
                  <a:gd name="connsiteX24" fmla="*/ 222226 w 250393"/>
                  <a:gd name="connsiteY24" fmla="*/ 620348 h 953503"/>
                  <a:gd name="connsiteX25" fmla="*/ 230446 w 250393"/>
                  <a:gd name="connsiteY25" fmla="*/ 641486 h 953503"/>
                  <a:gd name="connsiteX26" fmla="*/ 222226 w 250393"/>
                  <a:gd name="connsiteY26" fmla="*/ 683954 h 953503"/>
                  <a:gd name="connsiteX27" fmla="*/ 220661 w 250393"/>
                  <a:gd name="connsiteY27" fmla="*/ 713310 h 953503"/>
                  <a:gd name="connsiteX28" fmla="*/ 241797 w 250393"/>
                  <a:gd name="connsiteY28" fmla="*/ 731316 h 953503"/>
                  <a:gd name="connsiteX29" fmla="*/ 240232 w 250393"/>
                  <a:gd name="connsiteY29" fmla="*/ 755780 h 953503"/>
                  <a:gd name="connsiteX30" fmla="*/ 215768 w 250393"/>
                  <a:gd name="connsiteY30" fmla="*/ 776916 h 953503"/>
                  <a:gd name="connsiteX31" fmla="*/ 202655 w 250393"/>
                  <a:gd name="connsiteY31" fmla="*/ 812733 h 953503"/>
                  <a:gd name="connsiteX32" fmla="*/ 199329 w 250393"/>
                  <a:gd name="connsiteY32" fmla="*/ 798054 h 953503"/>
                  <a:gd name="connsiteX33" fmla="*/ 225554 w 250393"/>
                  <a:gd name="connsiteY33" fmla="*/ 829172 h 953503"/>
                  <a:gd name="connsiteX34" fmla="*/ 232011 w 250393"/>
                  <a:gd name="connsiteY34" fmla="*/ 863421 h 953503"/>
                  <a:gd name="connsiteX35" fmla="*/ 223793 w 250393"/>
                  <a:gd name="connsiteY35" fmla="*/ 902563 h 953503"/>
                  <a:gd name="connsiteX36" fmla="*/ 212440 w 250393"/>
                  <a:gd name="connsiteY36" fmla="*/ 931920 h 953503"/>
                  <a:gd name="connsiteX37" fmla="*/ 215376 w 250393"/>
                  <a:gd name="connsiteY37" fmla="*/ 952470 h 953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50393" h="953503">
                    <a:moveTo>
                      <a:pt x="-1274" y="-1033"/>
                    </a:moveTo>
                    <a:cubicBezTo>
                      <a:pt x="-885" y="9340"/>
                      <a:pt x="291" y="19713"/>
                      <a:pt x="2051" y="29891"/>
                    </a:cubicBezTo>
                    <a:cubicBezTo>
                      <a:pt x="4204" y="45154"/>
                      <a:pt x="8511" y="60028"/>
                      <a:pt x="15165" y="73925"/>
                    </a:cubicBezTo>
                    <a:cubicBezTo>
                      <a:pt x="15948" y="75686"/>
                      <a:pt x="19470" y="81752"/>
                      <a:pt x="26515" y="93496"/>
                    </a:cubicBezTo>
                    <a:cubicBezTo>
                      <a:pt x="32779" y="104259"/>
                      <a:pt x="37476" y="112088"/>
                      <a:pt x="41194" y="117960"/>
                    </a:cubicBezTo>
                    <a:cubicBezTo>
                      <a:pt x="46478" y="126374"/>
                      <a:pt x="53523" y="135768"/>
                      <a:pt x="67225" y="153970"/>
                    </a:cubicBezTo>
                    <a:cubicBezTo>
                      <a:pt x="95406" y="190960"/>
                      <a:pt x="96777" y="192525"/>
                      <a:pt x="99907" y="196244"/>
                    </a:cubicBezTo>
                    <a:cubicBezTo>
                      <a:pt x="109104" y="207203"/>
                      <a:pt x="118890" y="217576"/>
                      <a:pt x="129263" y="227362"/>
                    </a:cubicBezTo>
                    <a:cubicBezTo>
                      <a:pt x="139441" y="236755"/>
                      <a:pt x="152358" y="247716"/>
                      <a:pt x="168405" y="264743"/>
                    </a:cubicBezTo>
                    <a:cubicBezTo>
                      <a:pt x="174082" y="271005"/>
                      <a:pt x="178583" y="278050"/>
                      <a:pt x="181519" y="286075"/>
                    </a:cubicBezTo>
                    <a:cubicBezTo>
                      <a:pt x="184259" y="291555"/>
                      <a:pt x="184847" y="298013"/>
                      <a:pt x="183084" y="303885"/>
                    </a:cubicBezTo>
                    <a:cubicBezTo>
                      <a:pt x="181715" y="307407"/>
                      <a:pt x="178974" y="310735"/>
                      <a:pt x="169973" y="315431"/>
                    </a:cubicBezTo>
                    <a:cubicBezTo>
                      <a:pt x="160187" y="319932"/>
                      <a:pt x="149814" y="323260"/>
                      <a:pt x="139049" y="325217"/>
                    </a:cubicBezTo>
                    <a:cubicBezTo>
                      <a:pt x="128090" y="326586"/>
                      <a:pt x="117325" y="330502"/>
                      <a:pt x="108127" y="336567"/>
                    </a:cubicBezTo>
                    <a:cubicBezTo>
                      <a:pt x="98538" y="346549"/>
                      <a:pt x="95798" y="361423"/>
                      <a:pt x="101474" y="374145"/>
                    </a:cubicBezTo>
                    <a:cubicBezTo>
                      <a:pt x="104408" y="379429"/>
                      <a:pt x="111064" y="382951"/>
                      <a:pt x="124370" y="390388"/>
                    </a:cubicBezTo>
                    <a:cubicBezTo>
                      <a:pt x="136700" y="397237"/>
                      <a:pt x="141201" y="398217"/>
                      <a:pt x="161948" y="408394"/>
                    </a:cubicBezTo>
                    <a:cubicBezTo>
                      <a:pt x="172321" y="413483"/>
                      <a:pt x="170558" y="412895"/>
                      <a:pt x="178191" y="416419"/>
                    </a:cubicBezTo>
                    <a:cubicBezTo>
                      <a:pt x="188760" y="420724"/>
                      <a:pt x="199133" y="425617"/>
                      <a:pt x="209115" y="431097"/>
                    </a:cubicBezTo>
                    <a:cubicBezTo>
                      <a:pt x="215964" y="435794"/>
                      <a:pt x="221834" y="441272"/>
                      <a:pt x="227119" y="447536"/>
                    </a:cubicBezTo>
                    <a:cubicBezTo>
                      <a:pt x="235927" y="455561"/>
                      <a:pt x="242580" y="465542"/>
                      <a:pt x="246690" y="476893"/>
                    </a:cubicBezTo>
                    <a:cubicBezTo>
                      <a:pt x="249234" y="484722"/>
                      <a:pt x="249822" y="493136"/>
                      <a:pt x="248257" y="501356"/>
                    </a:cubicBezTo>
                    <a:cubicBezTo>
                      <a:pt x="244537" y="520144"/>
                      <a:pt x="231230" y="520144"/>
                      <a:pt x="223793" y="538738"/>
                    </a:cubicBezTo>
                    <a:cubicBezTo>
                      <a:pt x="219096" y="550676"/>
                      <a:pt x="225162" y="549109"/>
                      <a:pt x="222226" y="586098"/>
                    </a:cubicBezTo>
                    <a:cubicBezTo>
                      <a:pt x="220269" y="597451"/>
                      <a:pt x="220269" y="608997"/>
                      <a:pt x="222226" y="620348"/>
                    </a:cubicBezTo>
                    <a:cubicBezTo>
                      <a:pt x="225162" y="632482"/>
                      <a:pt x="228686" y="631896"/>
                      <a:pt x="230446" y="641486"/>
                    </a:cubicBezTo>
                    <a:cubicBezTo>
                      <a:pt x="232599" y="653816"/>
                      <a:pt x="227510" y="658121"/>
                      <a:pt x="222226" y="683954"/>
                    </a:cubicBezTo>
                    <a:cubicBezTo>
                      <a:pt x="219096" y="699611"/>
                      <a:pt x="217529" y="707636"/>
                      <a:pt x="220661" y="713310"/>
                    </a:cubicBezTo>
                    <a:cubicBezTo>
                      <a:pt x="226141" y="723096"/>
                      <a:pt x="236708" y="720943"/>
                      <a:pt x="241797" y="731316"/>
                    </a:cubicBezTo>
                    <a:cubicBezTo>
                      <a:pt x="244733" y="739341"/>
                      <a:pt x="244145" y="748147"/>
                      <a:pt x="240232" y="755780"/>
                    </a:cubicBezTo>
                    <a:cubicBezTo>
                      <a:pt x="234164" y="767718"/>
                      <a:pt x="225162" y="765370"/>
                      <a:pt x="215768" y="776916"/>
                    </a:cubicBezTo>
                    <a:cubicBezTo>
                      <a:pt x="202851" y="792574"/>
                      <a:pt x="205983" y="812929"/>
                      <a:pt x="202655" y="812733"/>
                    </a:cubicBezTo>
                    <a:cubicBezTo>
                      <a:pt x="199914" y="812733"/>
                      <a:pt x="196589" y="799619"/>
                      <a:pt x="199329" y="798054"/>
                    </a:cubicBezTo>
                    <a:cubicBezTo>
                      <a:pt x="203047" y="796095"/>
                      <a:pt x="217725" y="811361"/>
                      <a:pt x="225554" y="829172"/>
                    </a:cubicBezTo>
                    <a:cubicBezTo>
                      <a:pt x="230055" y="839937"/>
                      <a:pt x="232403" y="851679"/>
                      <a:pt x="232011" y="863421"/>
                    </a:cubicBezTo>
                    <a:cubicBezTo>
                      <a:pt x="231815" y="876728"/>
                      <a:pt x="229075" y="890037"/>
                      <a:pt x="223793" y="902563"/>
                    </a:cubicBezTo>
                    <a:cubicBezTo>
                      <a:pt x="218508" y="911565"/>
                      <a:pt x="214593" y="921546"/>
                      <a:pt x="212440" y="931920"/>
                    </a:cubicBezTo>
                    <a:cubicBezTo>
                      <a:pt x="211853" y="938769"/>
                      <a:pt x="212832" y="945814"/>
                      <a:pt x="215376" y="952470"/>
                    </a:cubicBez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C8C90A47-F629-4AF0-B119-7E091AA16A64}"/>
                  </a:ext>
                </a:extLst>
              </p:cNvPr>
              <p:cNvSpPr/>
              <p:nvPr/>
            </p:nvSpPr>
            <p:spPr>
              <a:xfrm>
                <a:off x="2637856" y="2445257"/>
                <a:ext cx="848903" cy="816049"/>
              </a:xfrm>
              <a:custGeom>
                <a:avLst/>
                <a:gdLst>
                  <a:gd name="connsiteX0" fmla="*/ -1266 w 848903"/>
                  <a:gd name="connsiteY0" fmla="*/ 336096 h 816049"/>
                  <a:gd name="connsiteX1" fmla="*/ 8326 w 848903"/>
                  <a:gd name="connsiteY1" fmla="*/ 328267 h 816049"/>
                  <a:gd name="connsiteX2" fmla="*/ 20850 w 848903"/>
                  <a:gd name="connsiteY2" fmla="*/ 317698 h 816049"/>
                  <a:gd name="connsiteX3" fmla="*/ 31419 w 848903"/>
                  <a:gd name="connsiteY3" fmla="*/ 308696 h 816049"/>
                  <a:gd name="connsiteX4" fmla="*/ 42380 w 848903"/>
                  <a:gd name="connsiteY4" fmla="*/ 297150 h 816049"/>
                  <a:gd name="connsiteX5" fmla="*/ 53534 w 848903"/>
                  <a:gd name="connsiteY5" fmla="*/ 280710 h 816049"/>
                  <a:gd name="connsiteX6" fmla="*/ 65472 w 848903"/>
                  <a:gd name="connsiteY6" fmla="*/ 265053 h 816049"/>
                  <a:gd name="connsiteX7" fmla="*/ 74670 w 848903"/>
                  <a:gd name="connsiteY7" fmla="*/ 250570 h 816049"/>
                  <a:gd name="connsiteX8" fmla="*/ 89544 w 848903"/>
                  <a:gd name="connsiteY8" fmla="*/ 226106 h 816049"/>
                  <a:gd name="connsiteX9" fmla="*/ 101093 w 848903"/>
                  <a:gd name="connsiteY9" fmla="*/ 204775 h 816049"/>
                  <a:gd name="connsiteX10" fmla="*/ 113619 w 848903"/>
                  <a:gd name="connsiteY10" fmla="*/ 178940 h 816049"/>
                  <a:gd name="connsiteX11" fmla="*/ 124577 w 848903"/>
                  <a:gd name="connsiteY11" fmla="*/ 156236 h 816049"/>
                  <a:gd name="connsiteX12" fmla="*/ 133383 w 848903"/>
                  <a:gd name="connsiteY12" fmla="*/ 136276 h 816049"/>
                  <a:gd name="connsiteX13" fmla="*/ 139256 w 848903"/>
                  <a:gd name="connsiteY13" fmla="*/ 113181 h 816049"/>
                  <a:gd name="connsiteX14" fmla="*/ 142388 w 848903"/>
                  <a:gd name="connsiteY14" fmla="*/ 100459 h 816049"/>
                  <a:gd name="connsiteX15" fmla="*/ 147672 w 848903"/>
                  <a:gd name="connsiteY15" fmla="*/ 79128 h 816049"/>
                  <a:gd name="connsiteX16" fmla="*/ 149629 w 848903"/>
                  <a:gd name="connsiteY16" fmla="*/ 69538 h 816049"/>
                  <a:gd name="connsiteX17" fmla="*/ 147868 w 848903"/>
                  <a:gd name="connsiteY17" fmla="*/ 60730 h 816049"/>
                  <a:gd name="connsiteX18" fmla="*/ 143365 w 848903"/>
                  <a:gd name="connsiteY18" fmla="*/ 44291 h 816049"/>
                  <a:gd name="connsiteX19" fmla="*/ 140820 w 848903"/>
                  <a:gd name="connsiteY19" fmla="*/ 28048 h 816049"/>
                  <a:gd name="connsiteX20" fmla="*/ 138472 w 848903"/>
                  <a:gd name="connsiteY20" fmla="*/ 14346 h 816049"/>
                  <a:gd name="connsiteX21" fmla="*/ 141800 w 848903"/>
                  <a:gd name="connsiteY21" fmla="*/ 7105 h 816049"/>
                  <a:gd name="connsiteX22" fmla="*/ 146889 w 848903"/>
                  <a:gd name="connsiteY22" fmla="*/ 2212 h 816049"/>
                  <a:gd name="connsiteX23" fmla="*/ 157066 w 848903"/>
                  <a:gd name="connsiteY23" fmla="*/ 2017 h 816049"/>
                  <a:gd name="connsiteX24" fmla="*/ 179573 w 848903"/>
                  <a:gd name="connsiteY24" fmla="*/ 4365 h 816049"/>
                  <a:gd name="connsiteX25" fmla="*/ 200121 w 848903"/>
                  <a:gd name="connsiteY25" fmla="*/ 7301 h 816049"/>
                  <a:gd name="connsiteX26" fmla="*/ 216952 w 848903"/>
                  <a:gd name="connsiteY26" fmla="*/ 10041 h 816049"/>
                  <a:gd name="connsiteX27" fmla="*/ 241220 w 848903"/>
                  <a:gd name="connsiteY27" fmla="*/ 10629 h 816049"/>
                  <a:gd name="connsiteX28" fmla="*/ 263727 w 848903"/>
                  <a:gd name="connsiteY28" fmla="*/ 10629 h 816049"/>
                  <a:gd name="connsiteX29" fmla="*/ 275469 w 848903"/>
                  <a:gd name="connsiteY29" fmla="*/ 6909 h 816049"/>
                  <a:gd name="connsiteX30" fmla="*/ 299933 w 848903"/>
                  <a:gd name="connsiteY30" fmla="*/ 1039 h 816049"/>
                  <a:gd name="connsiteX31" fmla="*/ 310111 w 848903"/>
                  <a:gd name="connsiteY31" fmla="*/ -917 h 816049"/>
                  <a:gd name="connsiteX32" fmla="*/ 320876 w 848903"/>
                  <a:gd name="connsiteY32" fmla="*/ 4953 h 816049"/>
                  <a:gd name="connsiteX33" fmla="*/ 333793 w 848903"/>
                  <a:gd name="connsiteY33" fmla="*/ 11802 h 816049"/>
                  <a:gd name="connsiteX34" fmla="*/ 338490 w 848903"/>
                  <a:gd name="connsiteY34" fmla="*/ 18458 h 816049"/>
                  <a:gd name="connsiteX35" fmla="*/ 338490 w 848903"/>
                  <a:gd name="connsiteY35" fmla="*/ 33722 h 816049"/>
                  <a:gd name="connsiteX36" fmla="*/ 342599 w 848903"/>
                  <a:gd name="connsiteY36" fmla="*/ 41942 h 816049"/>
                  <a:gd name="connsiteX37" fmla="*/ 349644 w 848903"/>
                  <a:gd name="connsiteY37" fmla="*/ 54468 h 816049"/>
                  <a:gd name="connsiteX38" fmla="*/ 355713 w 848903"/>
                  <a:gd name="connsiteY38" fmla="*/ 62101 h 816049"/>
                  <a:gd name="connsiteX39" fmla="*/ 366083 w 848903"/>
                  <a:gd name="connsiteY39" fmla="*/ 70515 h 816049"/>
                  <a:gd name="connsiteX40" fmla="*/ 373325 w 848903"/>
                  <a:gd name="connsiteY40" fmla="*/ 78148 h 816049"/>
                  <a:gd name="connsiteX41" fmla="*/ 382914 w 848903"/>
                  <a:gd name="connsiteY41" fmla="*/ 88130 h 816049"/>
                  <a:gd name="connsiteX42" fmla="*/ 391331 w 848903"/>
                  <a:gd name="connsiteY42" fmla="*/ 97134 h 816049"/>
                  <a:gd name="connsiteX43" fmla="*/ 400921 w 848903"/>
                  <a:gd name="connsiteY43" fmla="*/ 107309 h 816049"/>
                  <a:gd name="connsiteX44" fmla="*/ 410902 w 848903"/>
                  <a:gd name="connsiteY44" fmla="*/ 115921 h 816049"/>
                  <a:gd name="connsiteX45" fmla="*/ 425972 w 848903"/>
                  <a:gd name="connsiteY45" fmla="*/ 122771 h 816049"/>
                  <a:gd name="connsiteX46" fmla="*/ 439671 w 848903"/>
                  <a:gd name="connsiteY46" fmla="*/ 127076 h 816049"/>
                  <a:gd name="connsiteX47" fmla="*/ 458265 w 848903"/>
                  <a:gd name="connsiteY47" fmla="*/ 137057 h 816049"/>
                  <a:gd name="connsiteX48" fmla="*/ 467267 w 848903"/>
                  <a:gd name="connsiteY48" fmla="*/ 139602 h 816049"/>
                  <a:gd name="connsiteX49" fmla="*/ 475877 w 848903"/>
                  <a:gd name="connsiteY49" fmla="*/ 145278 h 816049"/>
                  <a:gd name="connsiteX50" fmla="*/ 486642 w 848903"/>
                  <a:gd name="connsiteY50" fmla="*/ 152519 h 816049"/>
                  <a:gd name="connsiteX51" fmla="*/ 504256 w 848903"/>
                  <a:gd name="connsiteY51" fmla="*/ 163478 h 816049"/>
                  <a:gd name="connsiteX52" fmla="*/ 513062 w 848903"/>
                  <a:gd name="connsiteY52" fmla="*/ 170329 h 816049"/>
                  <a:gd name="connsiteX53" fmla="*/ 523827 w 848903"/>
                  <a:gd name="connsiteY53" fmla="*/ 177179 h 816049"/>
                  <a:gd name="connsiteX54" fmla="*/ 534005 w 848903"/>
                  <a:gd name="connsiteY54" fmla="*/ 184812 h 816049"/>
                  <a:gd name="connsiteX55" fmla="*/ 543007 w 848903"/>
                  <a:gd name="connsiteY55" fmla="*/ 195770 h 816049"/>
                  <a:gd name="connsiteX56" fmla="*/ 549856 w 848903"/>
                  <a:gd name="connsiteY56" fmla="*/ 208296 h 816049"/>
                  <a:gd name="connsiteX57" fmla="*/ 554553 w 848903"/>
                  <a:gd name="connsiteY57" fmla="*/ 219842 h 816049"/>
                  <a:gd name="connsiteX58" fmla="*/ 559837 w 848903"/>
                  <a:gd name="connsiteY58" fmla="*/ 232956 h 816049"/>
                  <a:gd name="connsiteX59" fmla="*/ 566101 w 848903"/>
                  <a:gd name="connsiteY59" fmla="*/ 252331 h 816049"/>
                  <a:gd name="connsiteX60" fmla="*/ 569819 w 848903"/>
                  <a:gd name="connsiteY60" fmla="*/ 263877 h 816049"/>
                  <a:gd name="connsiteX61" fmla="*/ 576668 w 848903"/>
                  <a:gd name="connsiteY61" fmla="*/ 277578 h 816049"/>
                  <a:gd name="connsiteX62" fmla="*/ 583128 w 848903"/>
                  <a:gd name="connsiteY62" fmla="*/ 288145 h 816049"/>
                  <a:gd name="connsiteX63" fmla="*/ 591347 w 848903"/>
                  <a:gd name="connsiteY63" fmla="*/ 300671 h 816049"/>
                  <a:gd name="connsiteX64" fmla="*/ 599959 w 848903"/>
                  <a:gd name="connsiteY64" fmla="*/ 307523 h 816049"/>
                  <a:gd name="connsiteX65" fmla="*/ 611505 w 848903"/>
                  <a:gd name="connsiteY65" fmla="*/ 315153 h 816049"/>
                  <a:gd name="connsiteX66" fmla="*/ 625596 w 848903"/>
                  <a:gd name="connsiteY66" fmla="*/ 323178 h 816049"/>
                  <a:gd name="connsiteX67" fmla="*/ 633621 w 848903"/>
                  <a:gd name="connsiteY67" fmla="*/ 328659 h 816049"/>
                  <a:gd name="connsiteX68" fmla="*/ 636165 w 848903"/>
                  <a:gd name="connsiteY68" fmla="*/ 338836 h 816049"/>
                  <a:gd name="connsiteX69" fmla="*/ 638318 w 848903"/>
                  <a:gd name="connsiteY69" fmla="*/ 352535 h 816049"/>
                  <a:gd name="connsiteX70" fmla="*/ 642037 w 848903"/>
                  <a:gd name="connsiteY70" fmla="*/ 367409 h 816049"/>
                  <a:gd name="connsiteX71" fmla="*/ 645363 w 848903"/>
                  <a:gd name="connsiteY71" fmla="*/ 378955 h 816049"/>
                  <a:gd name="connsiteX72" fmla="*/ 649278 w 848903"/>
                  <a:gd name="connsiteY72" fmla="*/ 392460 h 816049"/>
                  <a:gd name="connsiteX73" fmla="*/ 654561 w 848903"/>
                  <a:gd name="connsiteY73" fmla="*/ 404203 h 816049"/>
                  <a:gd name="connsiteX74" fmla="*/ 659257 w 848903"/>
                  <a:gd name="connsiteY74" fmla="*/ 414576 h 816049"/>
                  <a:gd name="connsiteX75" fmla="*/ 666695 w 848903"/>
                  <a:gd name="connsiteY75" fmla="*/ 420838 h 816049"/>
                  <a:gd name="connsiteX76" fmla="*/ 684309 w 848903"/>
                  <a:gd name="connsiteY76" fmla="*/ 434928 h 816049"/>
                  <a:gd name="connsiteX77" fmla="*/ 691550 w 848903"/>
                  <a:gd name="connsiteY77" fmla="*/ 439627 h 816049"/>
                  <a:gd name="connsiteX78" fmla="*/ 705447 w 848903"/>
                  <a:gd name="connsiteY78" fmla="*/ 443345 h 816049"/>
                  <a:gd name="connsiteX79" fmla="*/ 722474 w 848903"/>
                  <a:gd name="connsiteY79" fmla="*/ 445105 h 816049"/>
                  <a:gd name="connsiteX80" fmla="*/ 733041 w 848903"/>
                  <a:gd name="connsiteY80" fmla="*/ 451174 h 816049"/>
                  <a:gd name="connsiteX81" fmla="*/ 737738 w 848903"/>
                  <a:gd name="connsiteY81" fmla="*/ 459784 h 816049"/>
                  <a:gd name="connsiteX82" fmla="*/ 734020 w 848903"/>
                  <a:gd name="connsiteY82" fmla="*/ 465852 h 816049"/>
                  <a:gd name="connsiteX83" fmla="*/ 740282 w 848903"/>
                  <a:gd name="connsiteY83" fmla="*/ 472114 h 816049"/>
                  <a:gd name="connsiteX84" fmla="*/ 746154 w 848903"/>
                  <a:gd name="connsiteY84" fmla="*/ 477790 h 816049"/>
                  <a:gd name="connsiteX85" fmla="*/ 755548 w 848903"/>
                  <a:gd name="connsiteY85" fmla="*/ 486400 h 816049"/>
                  <a:gd name="connsiteX86" fmla="*/ 767290 w 848903"/>
                  <a:gd name="connsiteY86" fmla="*/ 490120 h 816049"/>
                  <a:gd name="connsiteX87" fmla="*/ 783340 w 848903"/>
                  <a:gd name="connsiteY87" fmla="*/ 493056 h 816049"/>
                  <a:gd name="connsiteX88" fmla="*/ 795474 w 848903"/>
                  <a:gd name="connsiteY88" fmla="*/ 492468 h 816049"/>
                  <a:gd name="connsiteX89" fmla="*/ 811129 w 848903"/>
                  <a:gd name="connsiteY89" fmla="*/ 493448 h 816049"/>
                  <a:gd name="connsiteX90" fmla="*/ 823655 w 848903"/>
                  <a:gd name="connsiteY90" fmla="*/ 494621 h 816049"/>
                  <a:gd name="connsiteX91" fmla="*/ 836964 w 848903"/>
                  <a:gd name="connsiteY91" fmla="*/ 496186 h 816049"/>
                  <a:gd name="connsiteX92" fmla="*/ 841857 w 848903"/>
                  <a:gd name="connsiteY92" fmla="*/ 500689 h 816049"/>
                  <a:gd name="connsiteX93" fmla="*/ 845183 w 848903"/>
                  <a:gd name="connsiteY93" fmla="*/ 507147 h 816049"/>
                  <a:gd name="connsiteX94" fmla="*/ 847337 w 848903"/>
                  <a:gd name="connsiteY94" fmla="*/ 519280 h 816049"/>
                  <a:gd name="connsiteX95" fmla="*/ 847337 w 848903"/>
                  <a:gd name="connsiteY95" fmla="*/ 533175 h 816049"/>
                  <a:gd name="connsiteX96" fmla="*/ 845770 w 848903"/>
                  <a:gd name="connsiteY96" fmla="*/ 542765 h 816049"/>
                  <a:gd name="connsiteX97" fmla="*/ 840290 w 848903"/>
                  <a:gd name="connsiteY97" fmla="*/ 551769 h 816049"/>
                  <a:gd name="connsiteX98" fmla="*/ 837356 w 848903"/>
                  <a:gd name="connsiteY98" fmla="*/ 562924 h 816049"/>
                  <a:gd name="connsiteX99" fmla="*/ 836181 w 848903"/>
                  <a:gd name="connsiteY99" fmla="*/ 573884 h 816049"/>
                  <a:gd name="connsiteX100" fmla="*/ 835593 w 848903"/>
                  <a:gd name="connsiteY100" fmla="*/ 584451 h 816049"/>
                  <a:gd name="connsiteX101" fmla="*/ 836572 w 848903"/>
                  <a:gd name="connsiteY101" fmla="*/ 598934 h 816049"/>
                  <a:gd name="connsiteX102" fmla="*/ 838137 w 848903"/>
                  <a:gd name="connsiteY102" fmla="*/ 608134 h 816049"/>
                  <a:gd name="connsiteX103" fmla="*/ 838921 w 848903"/>
                  <a:gd name="connsiteY103" fmla="*/ 625356 h 816049"/>
                  <a:gd name="connsiteX104" fmla="*/ 834420 w 848903"/>
                  <a:gd name="connsiteY104" fmla="*/ 632206 h 816049"/>
                  <a:gd name="connsiteX105" fmla="*/ 826983 w 848903"/>
                  <a:gd name="connsiteY105" fmla="*/ 643164 h 816049"/>
                  <a:gd name="connsiteX106" fmla="*/ 819154 w 848903"/>
                  <a:gd name="connsiteY106" fmla="*/ 658822 h 816049"/>
                  <a:gd name="connsiteX107" fmla="*/ 807020 w 848903"/>
                  <a:gd name="connsiteY107" fmla="*/ 670564 h 816049"/>
                  <a:gd name="connsiteX108" fmla="*/ 798018 w 848903"/>
                  <a:gd name="connsiteY108" fmla="*/ 681133 h 816049"/>
                  <a:gd name="connsiteX109" fmla="*/ 783536 w 848903"/>
                  <a:gd name="connsiteY109" fmla="*/ 692680 h 816049"/>
                  <a:gd name="connsiteX110" fmla="*/ 762006 w 848903"/>
                  <a:gd name="connsiteY110" fmla="*/ 697181 h 816049"/>
                  <a:gd name="connsiteX111" fmla="*/ 744002 w 848903"/>
                  <a:gd name="connsiteY111" fmla="*/ 697964 h 816049"/>
                  <a:gd name="connsiteX112" fmla="*/ 725800 w 848903"/>
                  <a:gd name="connsiteY112" fmla="*/ 702269 h 816049"/>
                  <a:gd name="connsiteX113" fmla="*/ 711905 w 848903"/>
                  <a:gd name="connsiteY113" fmla="*/ 711078 h 816049"/>
                  <a:gd name="connsiteX114" fmla="*/ 695858 w 848903"/>
                  <a:gd name="connsiteY114" fmla="*/ 720863 h 816049"/>
                  <a:gd name="connsiteX115" fmla="*/ 678243 w 848903"/>
                  <a:gd name="connsiteY115" fmla="*/ 732605 h 816049"/>
                  <a:gd name="connsiteX116" fmla="*/ 657693 w 848903"/>
                  <a:gd name="connsiteY116" fmla="*/ 746304 h 816049"/>
                  <a:gd name="connsiteX117" fmla="*/ 641841 w 848903"/>
                  <a:gd name="connsiteY117" fmla="*/ 757850 h 816049"/>
                  <a:gd name="connsiteX118" fmla="*/ 623835 w 848903"/>
                  <a:gd name="connsiteY118" fmla="*/ 768028 h 816049"/>
                  <a:gd name="connsiteX119" fmla="*/ 607004 w 848903"/>
                  <a:gd name="connsiteY119" fmla="*/ 782706 h 816049"/>
                  <a:gd name="connsiteX120" fmla="*/ 597415 w 848903"/>
                  <a:gd name="connsiteY120" fmla="*/ 787014 h 816049"/>
                  <a:gd name="connsiteX121" fmla="*/ 579996 w 848903"/>
                  <a:gd name="connsiteY121" fmla="*/ 790143 h 816049"/>
                  <a:gd name="connsiteX122" fmla="*/ 559446 w 848903"/>
                  <a:gd name="connsiteY122" fmla="*/ 793863 h 816049"/>
                  <a:gd name="connsiteX123" fmla="*/ 543986 w 848903"/>
                  <a:gd name="connsiteY123" fmla="*/ 797972 h 816049"/>
                  <a:gd name="connsiteX124" fmla="*/ 525980 w 848903"/>
                  <a:gd name="connsiteY124" fmla="*/ 804430 h 816049"/>
                  <a:gd name="connsiteX125" fmla="*/ 515607 w 848903"/>
                  <a:gd name="connsiteY125" fmla="*/ 814999 h 816049"/>
                  <a:gd name="connsiteX126" fmla="*/ 499168 w 848903"/>
                  <a:gd name="connsiteY126" fmla="*/ 797972 h 816049"/>
                  <a:gd name="connsiteX127" fmla="*/ 486250 w 848903"/>
                  <a:gd name="connsiteY127" fmla="*/ 785054 h 816049"/>
                  <a:gd name="connsiteX128" fmla="*/ 465114 w 848903"/>
                  <a:gd name="connsiteY128" fmla="*/ 769595 h 816049"/>
                  <a:gd name="connsiteX129" fmla="*/ 444564 w 848903"/>
                  <a:gd name="connsiteY129" fmla="*/ 754329 h 816049"/>
                  <a:gd name="connsiteX130" fmla="*/ 423820 w 848903"/>
                  <a:gd name="connsiteY130" fmla="*/ 733974 h 816049"/>
                  <a:gd name="connsiteX131" fmla="*/ 412077 w 848903"/>
                  <a:gd name="connsiteY131" fmla="*/ 731822 h 816049"/>
                  <a:gd name="connsiteX132" fmla="*/ 400921 w 848903"/>
                  <a:gd name="connsiteY132" fmla="*/ 730061 h 816049"/>
                  <a:gd name="connsiteX133" fmla="*/ 380176 w 848903"/>
                  <a:gd name="connsiteY133" fmla="*/ 715579 h 816049"/>
                  <a:gd name="connsiteX134" fmla="*/ 362170 w 848903"/>
                  <a:gd name="connsiteY134" fmla="*/ 695224 h 816049"/>
                  <a:gd name="connsiteX135" fmla="*/ 347492 w 848903"/>
                  <a:gd name="connsiteY135" fmla="*/ 677024 h 816049"/>
                  <a:gd name="connsiteX136" fmla="*/ 318331 w 848903"/>
                  <a:gd name="connsiteY136" fmla="*/ 642187 h 816049"/>
                  <a:gd name="connsiteX137" fmla="*/ 311286 w 848903"/>
                  <a:gd name="connsiteY137" fmla="*/ 630639 h 816049"/>
                  <a:gd name="connsiteX138" fmla="*/ 302869 w 848903"/>
                  <a:gd name="connsiteY138" fmla="*/ 622616 h 816049"/>
                  <a:gd name="connsiteX139" fmla="*/ 291715 w 848903"/>
                  <a:gd name="connsiteY139" fmla="*/ 610482 h 816049"/>
                  <a:gd name="connsiteX140" fmla="*/ 276645 w 848903"/>
                  <a:gd name="connsiteY140" fmla="*/ 594237 h 816049"/>
                  <a:gd name="connsiteX141" fmla="*/ 264315 w 848903"/>
                  <a:gd name="connsiteY141" fmla="*/ 580930 h 816049"/>
                  <a:gd name="connsiteX142" fmla="*/ 257857 w 848903"/>
                  <a:gd name="connsiteY142" fmla="*/ 569969 h 816049"/>
                  <a:gd name="connsiteX143" fmla="*/ 248853 w 848903"/>
                  <a:gd name="connsiteY143" fmla="*/ 561163 h 816049"/>
                  <a:gd name="connsiteX144" fmla="*/ 227717 w 848903"/>
                  <a:gd name="connsiteY144" fmla="*/ 541200 h 816049"/>
                  <a:gd name="connsiteX145" fmla="*/ 204818 w 848903"/>
                  <a:gd name="connsiteY145" fmla="*/ 530435 h 816049"/>
                  <a:gd name="connsiteX146" fmla="*/ 183095 w 848903"/>
                  <a:gd name="connsiteY146" fmla="*/ 522021 h 816049"/>
                  <a:gd name="connsiteX147" fmla="*/ 164503 w 848903"/>
                  <a:gd name="connsiteY147" fmla="*/ 514780 h 816049"/>
                  <a:gd name="connsiteX148" fmla="*/ 140235 w 848903"/>
                  <a:gd name="connsiteY148" fmla="*/ 501862 h 816049"/>
                  <a:gd name="connsiteX149" fmla="*/ 116357 w 848903"/>
                  <a:gd name="connsiteY149" fmla="*/ 489532 h 816049"/>
                  <a:gd name="connsiteX150" fmla="*/ 102658 w 848903"/>
                  <a:gd name="connsiteY150" fmla="*/ 480334 h 816049"/>
                  <a:gd name="connsiteX151" fmla="*/ 93264 w 848903"/>
                  <a:gd name="connsiteY151" fmla="*/ 464091 h 816049"/>
                  <a:gd name="connsiteX152" fmla="*/ 87980 w 848903"/>
                  <a:gd name="connsiteY152" fmla="*/ 451761 h 816049"/>
                  <a:gd name="connsiteX153" fmla="*/ 77802 w 848903"/>
                  <a:gd name="connsiteY153" fmla="*/ 425730 h 816049"/>
                  <a:gd name="connsiteX154" fmla="*/ 66452 w 848903"/>
                  <a:gd name="connsiteY154" fmla="*/ 403030 h 816049"/>
                  <a:gd name="connsiteX155" fmla="*/ 62536 w 848903"/>
                  <a:gd name="connsiteY155" fmla="*/ 389328 h 816049"/>
                  <a:gd name="connsiteX156" fmla="*/ 63516 w 848903"/>
                  <a:gd name="connsiteY156" fmla="*/ 375042 h 816049"/>
                  <a:gd name="connsiteX157" fmla="*/ 63516 w 848903"/>
                  <a:gd name="connsiteY157" fmla="*/ 362320 h 816049"/>
                  <a:gd name="connsiteX158" fmla="*/ 55099 w 848903"/>
                  <a:gd name="connsiteY158" fmla="*/ 355863 h 816049"/>
                  <a:gd name="connsiteX159" fmla="*/ 42769 w 848903"/>
                  <a:gd name="connsiteY159" fmla="*/ 350578 h 816049"/>
                  <a:gd name="connsiteX160" fmla="*/ 30831 w 848903"/>
                  <a:gd name="connsiteY160" fmla="*/ 350578 h 816049"/>
                  <a:gd name="connsiteX161" fmla="*/ 16545 w 848903"/>
                  <a:gd name="connsiteY161" fmla="*/ 347838 h 816049"/>
                  <a:gd name="connsiteX162" fmla="*/ 4215 w 848903"/>
                  <a:gd name="connsiteY162" fmla="*/ 342945 h 816049"/>
                  <a:gd name="connsiteX163" fmla="*/ -1266 w 848903"/>
                  <a:gd name="connsiteY163" fmla="*/ 336096 h 816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</a:cxnLst>
                <a:rect l="l" t="t" r="r" b="b"/>
                <a:pathLst>
                  <a:path w="848903" h="816049">
                    <a:moveTo>
                      <a:pt x="-1266" y="336096"/>
                    </a:moveTo>
                    <a:cubicBezTo>
                      <a:pt x="-1070" y="333551"/>
                      <a:pt x="2062" y="332572"/>
                      <a:pt x="8326" y="328267"/>
                    </a:cubicBezTo>
                    <a:cubicBezTo>
                      <a:pt x="8716" y="327875"/>
                      <a:pt x="12827" y="324549"/>
                      <a:pt x="20850" y="317698"/>
                    </a:cubicBezTo>
                    <a:cubicBezTo>
                      <a:pt x="26918" y="312805"/>
                      <a:pt x="29854" y="310261"/>
                      <a:pt x="31419" y="308696"/>
                    </a:cubicBezTo>
                    <a:cubicBezTo>
                      <a:pt x="35335" y="305174"/>
                      <a:pt x="39052" y="301259"/>
                      <a:pt x="42380" y="297150"/>
                    </a:cubicBezTo>
                    <a:cubicBezTo>
                      <a:pt x="47469" y="290885"/>
                      <a:pt x="46881" y="290104"/>
                      <a:pt x="53534" y="280710"/>
                    </a:cubicBezTo>
                    <a:cubicBezTo>
                      <a:pt x="59015" y="272882"/>
                      <a:pt x="60188" y="272686"/>
                      <a:pt x="65472" y="265053"/>
                    </a:cubicBezTo>
                    <a:cubicBezTo>
                      <a:pt x="67040" y="262900"/>
                      <a:pt x="68408" y="260944"/>
                      <a:pt x="74670" y="250570"/>
                    </a:cubicBezTo>
                    <a:cubicBezTo>
                      <a:pt x="82499" y="237849"/>
                      <a:pt x="86415" y="231587"/>
                      <a:pt x="89544" y="226106"/>
                    </a:cubicBezTo>
                    <a:cubicBezTo>
                      <a:pt x="91503" y="222779"/>
                      <a:pt x="95808" y="214950"/>
                      <a:pt x="101093" y="204775"/>
                    </a:cubicBezTo>
                    <a:cubicBezTo>
                      <a:pt x="104223" y="198707"/>
                      <a:pt x="104223" y="198315"/>
                      <a:pt x="113619" y="178940"/>
                    </a:cubicBezTo>
                    <a:cubicBezTo>
                      <a:pt x="118705" y="168370"/>
                      <a:pt x="120468" y="164653"/>
                      <a:pt x="124577" y="156236"/>
                    </a:cubicBezTo>
                    <a:cubicBezTo>
                      <a:pt x="129666" y="145278"/>
                      <a:pt x="132406" y="139602"/>
                      <a:pt x="133383" y="136276"/>
                    </a:cubicBezTo>
                    <a:cubicBezTo>
                      <a:pt x="134755" y="132164"/>
                      <a:pt x="134559" y="131773"/>
                      <a:pt x="139256" y="113181"/>
                    </a:cubicBezTo>
                    <a:cubicBezTo>
                      <a:pt x="140820" y="107113"/>
                      <a:pt x="141408" y="103983"/>
                      <a:pt x="142388" y="100459"/>
                    </a:cubicBezTo>
                    <a:cubicBezTo>
                      <a:pt x="144344" y="93218"/>
                      <a:pt x="145713" y="86173"/>
                      <a:pt x="147672" y="79128"/>
                    </a:cubicBezTo>
                    <a:cubicBezTo>
                      <a:pt x="148845" y="75996"/>
                      <a:pt x="149433" y="72864"/>
                      <a:pt x="149629" y="69538"/>
                    </a:cubicBezTo>
                    <a:cubicBezTo>
                      <a:pt x="149433" y="66602"/>
                      <a:pt x="148845" y="63470"/>
                      <a:pt x="147868" y="60730"/>
                    </a:cubicBezTo>
                    <a:cubicBezTo>
                      <a:pt x="144932" y="50359"/>
                      <a:pt x="143561" y="45074"/>
                      <a:pt x="143365" y="44291"/>
                    </a:cubicBezTo>
                    <a:cubicBezTo>
                      <a:pt x="141212" y="35289"/>
                      <a:pt x="142975" y="36266"/>
                      <a:pt x="140820" y="28048"/>
                    </a:cubicBezTo>
                    <a:cubicBezTo>
                      <a:pt x="139060" y="21588"/>
                      <a:pt x="137495" y="18850"/>
                      <a:pt x="138472" y="14346"/>
                    </a:cubicBezTo>
                    <a:cubicBezTo>
                      <a:pt x="139256" y="11802"/>
                      <a:pt x="140235" y="9258"/>
                      <a:pt x="141800" y="7105"/>
                    </a:cubicBezTo>
                    <a:cubicBezTo>
                      <a:pt x="143169" y="5149"/>
                      <a:pt x="144736" y="3388"/>
                      <a:pt x="146889" y="2212"/>
                    </a:cubicBezTo>
                    <a:cubicBezTo>
                      <a:pt x="150217" y="843"/>
                      <a:pt x="153738" y="843"/>
                      <a:pt x="157066" y="2017"/>
                    </a:cubicBezTo>
                    <a:cubicBezTo>
                      <a:pt x="158435" y="2408"/>
                      <a:pt x="150606" y="452"/>
                      <a:pt x="179573" y="4365"/>
                    </a:cubicBezTo>
                    <a:cubicBezTo>
                      <a:pt x="186423" y="5344"/>
                      <a:pt x="191707" y="6128"/>
                      <a:pt x="200121" y="7301"/>
                    </a:cubicBezTo>
                    <a:cubicBezTo>
                      <a:pt x="213431" y="9454"/>
                      <a:pt x="212647" y="9650"/>
                      <a:pt x="216952" y="10041"/>
                    </a:cubicBezTo>
                    <a:cubicBezTo>
                      <a:pt x="230066" y="11413"/>
                      <a:pt x="229086" y="9454"/>
                      <a:pt x="241220" y="10629"/>
                    </a:cubicBezTo>
                    <a:cubicBezTo>
                      <a:pt x="251201" y="11802"/>
                      <a:pt x="259030" y="13761"/>
                      <a:pt x="263727" y="10629"/>
                    </a:cubicBezTo>
                    <a:cubicBezTo>
                      <a:pt x="267251" y="8281"/>
                      <a:pt x="271164" y="7105"/>
                      <a:pt x="275469" y="6909"/>
                    </a:cubicBezTo>
                    <a:cubicBezTo>
                      <a:pt x="283690" y="5736"/>
                      <a:pt x="291911" y="3780"/>
                      <a:pt x="299933" y="1039"/>
                    </a:cubicBezTo>
                    <a:cubicBezTo>
                      <a:pt x="306393" y="-721"/>
                      <a:pt x="307566" y="-1309"/>
                      <a:pt x="310111" y="-917"/>
                    </a:cubicBezTo>
                    <a:cubicBezTo>
                      <a:pt x="313830" y="-332"/>
                      <a:pt x="314416" y="1431"/>
                      <a:pt x="320876" y="4953"/>
                    </a:cubicBezTo>
                    <a:cubicBezTo>
                      <a:pt x="328117" y="8868"/>
                      <a:pt x="330073" y="8085"/>
                      <a:pt x="333793" y="11802"/>
                    </a:cubicBezTo>
                    <a:cubicBezTo>
                      <a:pt x="335946" y="13565"/>
                      <a:pt x="337510" y="15914"/>
                      <a:pt x="338490" y="18458"/>
                    </a:cubicBezTo>
                    <a:cubicBezTo>
                      <a:pt x="340447" y="24328"/>
                      <a:pt x="336923" y="27264"/>
                      <a:pt x="338490" y="33722"/>
                    </a:cubicBezTo>
                    <a:cubicBezTo>
                      <a:pt x="338686" y="34309"/>
                      <a:pt x="339859" y="36854"/>
                      <a:pt x="342599" y="41942"/>
                    </a:cubicBezTo>
                    <a:cubicBezTo>
                      <a:pt x="344752" y="46247"/>
                      <a:pt x="347100" y="50359"/>
                      <a:pt x="349644" y="54468"/>
                    </a:cubicBezTo>
                    <a:cubicBezTo>
                      <a:pt x="351405" y="57208"/>
                      <a:pt x="353364" y="59753"/>
                      <a:pt x="355713" y="62101"/>
                    </a:cubicBezTo>
                    <a:cubicBezTo>
                      <a:pt x="359822" y="66210"/>
                      <a:pt x="361191" y="66014"/>
                      <a:pt x="366083" y="70515"/>
                    </a:cubicBezTo>
                    <a:cubicBezTo>
                      <a:pt x="367455" y="71691"/>
                      <a:pt x="367063" y="71495"/>
                      <a:pt x="373325" y="78148"/>
                    </a:cubicBezTo>
                    <a:lnTo>
                      <a:pt x="382914" y="88130"/>
                    </a:lnTo>
                    <a:lnTo>
                      <a:pt x="391331" y="97134"/>
                    </a:lnTo>
                    <a:cubicBezTo>
                      <a:pt x="398376" y="104571"/>
                      <a:pt x="398572" y="104960"/>
                      <a:pt x="400921" y="107309"/>
                    </a:cubicBezTo>
                    <a:cubicBezTo>
                      <a:pt x="403857" y="110441"/>
                      <a:pt x="407185" y="113377"/>
                      <a:pt x="410902" y="115921"/>
                    </a:cubicBezTo>
                    <a:cubicBezTo>
                      <a:pt x="415599" y="118858"/>
                      <a:pt x="420687" y="121206"/>
                      <a:pt x="425972" y="122771"/>
                    </a:cubicBezTo>
                    <a:cubicBezTo>
                      <a:pt x="435758" y="126295"/>
                      <a:pt x="434778" y="124923"/>
                      <a:pt x="439671" y="127076"/>
                    </a:cubicBezTo>
                    <a:cubicBezTo>
                      <a:pt x="449652" y="131383"/>
                      <a:pt x="449848" y="134905"/>
                      <a:pt x="458265" y="137057"/>
                    </a:cubicBezTo>
                    <a:cubicBezTo>
                      <a:pt x="461394" y="137645"/>
                      <a:pt x="464331" y="138429"/>
                      <a:pt x="467267" y="139602"/>
                    </a:cubicBezTo>
                    <a:cubicBezTo>
                      <a:pt x="470399" y="141169"/>
                      <a:pt x="473139" y="143125"/>
                      <a:pt x="475877" y="145278"/>
                    </a:cubicBezTo>
                    <a:cubicBezTo>
                      <a:pt x="477836" y="146843"/>
                      <a:pt x="480770" y="148606"/>
                      <a:pt x="486642" y="152519"/>
                    </a:cubicBezTo>
                    <a:cubicBezTo>
                      <a:pt x="497407" y="159369"/>
                      <a:pt x="498188" y="158977"/>
                      <a:pt x="504256" y="163478"/>
                    </a:cubicBezTo>
                    <a:cubicBezTo>
                      <a:pt x="508561" y="166806"/>
                      <a:pt x="508561" y="167197"/>
                      <a:pt x="513062" y="170329"/>
                    </a:cubicBezTo>
                    <a:cubicBezTo>
                      <a:pt x="517563" y="173459"/>
                      <a:pt x="518739" y="173851"/>
                      <a:pt x="523827" y="177179"/>
                    </a:cubicBezTo>
                    <a:cubicBezTo>
                      <a:pt x="527349" y="179527"/>
                      <a:pt x="530873" y="182072"/>
                      <a:pt x="534005" y="184812"/>
                    </a:cubicBezTo>
                    <a:cubicBezTo>
                      <a:pt x="537330" y="188137"/>
                      <a:pt x="540462" y="191857"/>
                      <a:pt x="543007" y="195770"/>
                    </a:cubicBezTo>
                    <a:cubicBezTo>
                      <a:pt x="545747" y="199882"/>
                      <a:pt x="547899" y="203991"/>
                      <a:pt x="549856" y="208296"/>
                    </a:cubicBezTo>
                    <a:cubicBezTo>
                      <a:pt x="551227" y="211232"/>
                      <a:pt x="551617" y="212212"/>
                      <a:pt x="554553" y="219842"/>
                    </a:cubicBezTo>
                    <a:cubicBezTo>
                      <a:pt x="558468" y="229824"/>
                      <a:pt x="558273" y="228651"/>
                      <a:pt x="559837" y="232956"/>
                    </a:cubicBezTo>
                    <a:cubicBezTo>
                      <a:pt x="561402" y="237065"/>
                      <a:pt x="561402" y="237653"/>
                      <a:pt x="566101" y="252331"/>
                    </a:cubicBezTo>
                    <a:cubicBezTo>
                      <a:pt x="568839" y="261529"/>
                      <a:pt x="569231" y="262508"/>
                      <a:pt x="569819" y="263877"/>
                    </a:cubicBezTo>
                    <a:cubicBezTo>
                      <a:pt x="571775" y="268574"/>
                      <a:pt x="574124" y="273077"/>
                      <a:pt x="576668" y="277578"/>
                    </a:cubicBezTo>
                    <a:cubicBezTo>
                      <a:pt x="577256" y="278556"/>
                      <a:pt x="577452" y="278751"/>
                      <a:pt x="583128" y="288145"/>
                    </a:cubicBezTo>
                    <a:cubicBezTo>
                      <a:pt x="585281" y="292649"/>
                      <a:pt x="588217" y="296954"/>
                      <a:pt x="591347" y="300671"/>
                    </a:cubicBezTo>
                    <a:cubicBezTo>
                      <a:pt x="594087" y="303215"/>
                      <a:pt x="596827" y="305564"/>
                      <a:pt x="599959" y="307523"/>
                    </a:cubicBezTo>
                    <a:cubicBezTo>
                      <a:pt x="605244" y="311240"/>
                      <a:pt x="609549" y="313980"/>
                      <a:pt x="611505" y="315153"/>
                    </a:cubicBezTo>
                    <a:cubicBezTo>
                      <a:pt x="618942" y="319657"/>
                      <a:pt x="625596" y="323178"/>
                      <a:pt x="625596" y="323178"/>
                    </a:cubicBezTo>
                    <a:cubicBezTo>
                      <a:pt x="630489" y="325722"/>
                      <a:pt x="632056" y="326506"/>
                      <a:pt x="633621" y="328659"/>
                    </a:cubicBezTo>
                    <a:cubicBezTo>
                      <a:pt x="635185" y="331007"/>
                      <a:pt x="635185" y="332964"/>
                      <a:pt x="636165" y="338836"/>
                    </a:cubicBezTo>
                    <a:cubicBezTo>
                      <a:pt x="636165" y="338836"/>
                      <a:pt x="636949" y="345294"/>
                      <a:pt x="638318" y="352535"/>
                    </a:cubicBezTo>
                    <a:cubicBezTo>
                      <a:pt x="639493" y="358407"/>
                      <a:pt x="640666" y="362712"/>
                      <a:pt x="642037" y="367409"/>
                    </a:cubicBezTo>
                    <a:cubicBezTo>
                      <a:pt x="643210" y="371714"/>
                      <a:pt x="643210" y="371322"/>
                      <a:pt x="645363" y="378955"/>
                    </a:cubicBezTo>
                    <a:cubicBezTo>
                      <a:pt x="648299" y="389328"/>
                      <a:pt x="648103" y="389328"/>
                      <a:pt x="649278" y="392460"/>
                    </a:cubicBezTo>
                    <a:cubicBezTo>
                      <a:pt x="651431" y="398137"/>
                      <a:pt x="652016" y="397353"/>
                      <a:pt x="654561" y="404203"/>
                    </a:cubicBezTo>
                    <a:cubicBezTo>
                      <a:pt x="655736" y="407726"/>
                      <a:pt x="657301" y="411444"/>
                      <a:pt x="659257" y="414576"/>
                    </a:cubicBezTo>
                    <a:cubicBezTo>
                      <a:pt x="661412" y="417120"/>
                      <a:pt x="663957" y="419077"/>
                      <a:pt x="666695" y="420838"/>
                    </a:cubicBezTo>
                    <a:cubicBezTo>
                      <a:pt x="674915" y="426710"/>
                      <a:pt x="675307" y="428470"/>
                      <a:pt x="684309" y="434928"/>
                    </a:cubicBezTo>
                    <a:cubicBezTo>
                      <a:pt x="686462" y="436691"/>
                      <a:pt x="689006" y="438256"/>
                      <a:pt x="691550" y="439627"/>
                    </a:cubicBezTo>
                    <a:cubicBezTo>
                      <a:pt x="695858" y="441584"/>
                      <a:pt x="700555" y="442757"/>
                      <a:pt x="705447" y="443345"/>
                    </a:cubicBezTo>
                    <a:cubicBezTo>
                      <a:pt x="711121" y="443345"/>
                      <a:pt x="716798" y="443932"/>
                      <a:pt x="722474" y="445105"/>
                    </a:cubicBezTo>
                    <a:cubicBezTo>
                      <a:pt x="726387" y="446281"/>
                      <a:pt x="730107" y="448433"/>
                      <a:pt x="733041" y="451174"/>
                    </a:cubicBezTo>
                    <a:cubicBezTo>
                      <a:pt x="735193" y="453326"/>
                      <a:pt x="738521" y="456458"/>
                      <a:pt x="737738" y="459784"/>
                    </a:cubicBezTo>
                    <a:cubicBezTo>
                      <a:pt x="737348" y="462916"/>
                      <a:pt x="734020" y="463308"/>
                      <a:pt x="734020" y="465852"/>
                    </a:cubicBezTo>
                    <a:cubicBezTo>
                      <a:pt x="734020" y="467613"/>
                      <a:pt x="736173" y="468396"/>
                      <a:pt x="740282" y="472114"/>
                    </a:cubicBezTo>
                    <a:cubicBezTo>
                      <a:pt x="742241" y="473681"/>
                      <a:pt x="741457" y="473289"/>
                      <a:pt x="746154" y="477790"/>
                    </a:cubicBezTo>
                    <a:cubicBezTo>
                      <a:pt x="748894" y="480922"/>
                      <a:pt x="752220" y="483856"/>
                      <a:pt x="755548" y="486400"/>
                    </a:cubicBezTo>
                    <a:cubicBezTo>
                      <a:pt x="759268" y="488163"/>
                      <a:pt x="763181" y="489532"/>
                      <a:pt x="767290" y="490120"/>
                    </a:cubicBezTo>
                    <a:cubicBezTo>
                      <a:pt x="772575" y="491685"/>
                      <a:pt x="777859" y="492664"/>
                      <a:pt x="783340" y="493056"/>
                    </a:cubicBezTo>
                    <a:cubicBezTo>
                      <a:pt x="788428" y="493252"/>
                      <a:pt x="788037" y="492664"/>
                      <a:pt x="795474" y="492468"/>
                    </a:cubicBezTo>
                    <a:cubicBezTo>
                      <a:pt x="801344" y="492468"/>
                      <a:pt x="805651" y="492860"/>
                      <a:pt x="811129" y="493448"/>
                    </a:cubicBezTo>
                    <a:cubicBezTo>
                      <a:pt x="820915" y="494229"/>
                      <a:pt x="819350" y="494621"/>
                      <a:pt x="823655" y="494621"/>
                    </a:cubicBezTo>
                    <a:cubicBezTo>
                      <a:pt x="830504" y="494817"/>
                      <a:pt x="833440" y="493837"/>
                      <a:pt x="836964" y="496186"/>
                    </a:cubicBezTo>
                    <a:cubicBezTo>
                      <a:pt x="838921" y="497361"/>
                      <a:pt x="840486" y="498926"/>
                      <a:pt x="841857" y="500689"/>
                    </a:cubicBezTo>
                    <a:cubicBezTo>
                      <a:pt x="843226" y="502646"/>
                      <a:pt x="844401" y="504798"/>
                      <a:pt x="845183" y="507147"/>
                    </a:cubicBezTo>
                    <a:cubicBezTo>
                      <a:pt x="846554" y="511060"/>
                      <a:pt x="847337" y="515171"/>
                      <a:pt x="847337" y="519280"/>
                    </a:cubicBezTo>
                    <a:cubicBezTo>
                      <a:pt x="847727" y="523977"/>
                      <a:pt x="847727" y="528478"/>
                      <a:pt x="847337" y="533175"/>
                    </a:cubicBezTo>
                    <a:cubicBezTo>
                      <a:pt x="847337" y="536503"/>
                      <a:pt x="846750" y="539635"/>
                      <a:pt x="845770" y="542765"/>
                    </a:cubicBezTo>
                    <a:cubicBezTo>
                      <a:pt x="844009" y="547072"/>
                      <a:pt x="842445" y="547072"/>
                      <a:pt x="840290" y="551769"/>
                    </a:cubicBezTo>
                    <a:cubicBezTo>
                      <a:pt x="838725" y="555291"/>
                      <a:pt x="837748" y="559206"/>
                      <a:pt x="837356" y="562924"/>
                    </a:cubicBezTo>
                    <a:cubicBezTo>
                      <a:pt x="836768" y="566643"/>
                      <a:pt x="836376" y="570165"/>
                      <a:pt x="836181" y="573884"/>
                    </a:cubicBezTo>
                    <a:cubicBezTo>
                      <a:pt x="835789" y="578385"/>
                      <a:pt x="835593" y="580930"/>
                      <a:pt x="835593" y="584451"/>
                    </a:cubicBezTo>
                    <a:cubicBezTo>
                      <a:pt x="835593" y="589344"/>
                      <a:pt x="835985" y="594041"/>
                      <a:pt x="836572" y="598934"/>
                    </a:cubicBezTo>
                    <a:cubicBezTo>
                      <a:pt x="837160" y="602653"/>
                      <a:pt x="837160" y="602066"/>
                      <a:pt x="838137" y="608134"/>
                    </a:cubicBezTo>
                    <a:cubicBezTo>
                      <a:pt x="840096" y="620853"/>
                      <a:pt x="839704" y="623397"/>
                      <a:pt x="838921" y="625356"/>
                    </a:cubicBezTo>
                    <a:cubicBezTo>
                      <a:pt x="837552" y="627705"/>
                      <a:pt x="836181" y="630053"/>
                      <a:pt x="834420" y="632206"/>
                    </a:cubicBezTo>
                    <a:cubicBezTo>
                      <a:pt x="831484" y="636315"/>
                      <a:pt x="828939" y="640231"/>
                      <a:pt x="826983" y="643164"/>
                    </a:cubicBezTo>
                    <a:cubicBezTo>
                      <a:pt x="821306" y="652365"/>
                      <a:pt x="823263" y="653146"/>
                      <a:pt x="819154" y="658822"/>
                    </a:cubicBezTo>
                    <a:cubicBezTo>
                      <a:pt x="815632" y="663715"/>
                      <a:pt x="814457" y="662735"/>
                      <a:pt x="807020" y="670564"/>
                    </a:cubicBezTo>
                    <a:cubicBezTo>
                      <a:pt x="802127" y="676045"/>
                      <a:pt x="801931" y="677218"/>
                      <a:pt x="798018" y="681133"/>
                    </a:cubicBezTo>
                    <a:cubicBezTo>
                      <a:pt x="793906" y="685830"/>
                      <a:pt x="789014" y="689744"/>
                      <a:pt x="783536" y="692680"/>
                    </a:cubicBezTo>
                    <a:cubicBezTo>
                      <a:pt x="776684" y="695616"/>
                      <a:pt x="769443" y="697181"/>
                      <a:pt x="762006" y="697181"/>
                    </a:cubicBezTo>
                    <a:cubicBezTo>
                      <a:pt x="752808" y="697964"/>
                      <a:pt x="752416" y="696985"/>
                      <a:pt x="744002" y="697964"/>
                    </a:cubicBezTo>
                    <a:cubicBezTo>
                      <a:pt x="737738" y="698356"/>
                      <a:pt x="731476" y="699921"/>
                      <a:pt x="725800" y="702269"/>
                    </a:cubicBezTo>
                    <a:cubicBezTo>
                      <a:pt x="720907" y="704814"/>
                      <a:pt x="716210" y="707750"/>
                      <a:pt x="711905" y="711078"/>
                    </a:cubicBezTo>
                    <a:cubicBezTo>
                      <a:pt x="704860" y="715579"/>
                      <a:pt x="704468" y="715579"/>
                      <a:pt x="695858" y="720863"/>
                    </a:cubicBezTo>
                    <a:cubicBezTo>
                      <a:pt x="692726" y="723016"/>
                      <a:pt x="687833" y="726145"/>
                      <a:pt x="678243" y="732605"/>
                    </a:cubicBezTo>
                    <a:cubicBezTo>
                      <a:pt x="666501" y="740238"/>
                      <a:pt x="660629" y="744152"/>
                      <a:pt x="657693" y="746304"/>
                    </a:cubicBezTo>
                    <a:cubicBezTo>
                      <a:pt x="647711" y="753349"/>
                      <a:pt x="648103" y="753741"/>
                      <a:pt x="641841" y="757850"/>
                    </a:cubicBezTo>
                    <a:cubicBezTo>
                      <a:pt x="630685" y="765094"/>
                      <a:pt x="630293" y="762939"/>
                      <a:pt x="623835" y="768028"/>
                    </a:cubicBezTo>
                    <a:cubicBezTo>
                      <a:pt x="616202" y="774096"/>
                      <a:pt x="615419" y="777813"/>
                      <a:pt x="607004" y="782706"/>
                    </a:cubicBezTo>
                    <a:cubicBezTo>
                      <a:pt x="603872" y="784469"/>
                      <a:pt x="600740" y="785838"/>
                      <a:pt x="597415" y="787014"/>
                    </a:cubicBezTo>
                    <a:cubicBezTo>
                      <a:pt x="591738" y="788578"/>
                      <a:pt x="585866" y="789751"/>
                      <a:pt x="579996" y="790143"/>
                    </a:cubicBezTo>
                    <a:cubicBezTo>
                      <a:pt x="569231" y="791710"/>
                      <a:pt x="561402" y="793471"/>
                      <a:pt x="559446" y="793863"/>
                    </a:cubicBezTo>
                    <a:cubicBezTo>
                      <a:pt x="553380" y="795232"/>
                      <a:pt x="549075" y="796407"/>
                      <a:pt x="543986" y="797972"/>
                    </a:cubicBezTo>
                    <a:cubicBezTo>
                      <a:pt x="537722" y="799343"/>
                      <a:pt x="531656" y="801496"/>
                      <a:pt x="525980" y="804430"/>
                    </a:cubicBezTo>
                    <a:cubicBezTo>
                      <a:pt x="519130" y="809518"/>
                      <a:pt x="519522" y="814607"/>
                      <a:pt x="515607" y="814999"/>
                    </a:cubicBezTo>
                    <a:cubicBezTo>
                      <a:pt x="511302" y="815391"/>
                      <a:pt x="509149" y="809322"/>
                      <a:pt x="499168" y="797972"/>
                    </a:cubicBezTo>
                    <a:cubicBezTo>
                      <a:pt x="495058" y="793471"/>
                      <a:pt x="490947" y="789166"/>
                      <a:pt x="486250" y="785054"/>
                    </a:cubicBezTo>
                    <a:cubicBezTo>
                      <a:pt x="479597" y="779576"/>
                      <a:pt x="472551" y="774488"/>
                      <a:pt x="465114" y="769595"/>
                    </a:cubicBezTo>
                    <a:cubicBezTo>
                      <a:pt x="457873" y="764898"/>
                      <a:pt x="451024" y="759809"/>
                      <a:pt x="444564" y="754329"/>
                    </a:cubicBezTo>
                    <a:cubicBezTo>
                      <a:pt x="433997" y="743564"/>
                      <a:pt x="432626" y="736519"/>
                      <a:pt x="423820" y="733974"/>
                    </a:cubicBezTo>
                    <a:cubicBezTo>
                      <a:pt x="422448" y="733583"/>
                      <a:pt x="419123" y="732997"/>
                      <a:pt x="412077" y="731822"/>
                    </a:cubicBezTo>
                    <a:cubicBezTo>
                      <a:pt x="404248" y="730453"/>
                      <a:pt x="402877" y="730453"/>
                      <a:pt x="400921" y="730061"/>
                    </a:cubicBezTo>
                    <a:cubicBezTo>
                      <a:pt x="398964" y="729669"/>
                      <a:pt x="393092" y="728104"/>
                      <a:pt x="380176" y="715579"/>
                    </a:cubicBezTo>
                    <a:cubicBezTo>
                      <a:pt x="373716" y="709315"/>
                      <a:pt x="367651" y="702465"/>
                      <a:pt x="362170" y="695224"/>
                    </a:cubicBezTo>
                    <a:cubicBezTo>
                      <a:pt x="351993" y="683090"/>
                      <a:pt x="352776" y="683482"/>
                      <a:pt x="347492" y="677024"/>
                    </a:cubicBezTo>
                    <a:cubicBezTo>
                      <a:pt x="327921" y="653929"/>
                      <a:pt x="322832" y="652365"/>
                      <a:pt x="318331" y="642187"/>
                    </a:cubicBezTo>
                    <a:cubicBezTo>
                      <a:pt x="316571" y="638076"/>
                      <a:pt x="314222" y="634162"/>
                      <a:pt x="311286" y="630639"/>
                    </a:cubicBezTo>
                    <a:cubicBezTo>
                      <a:pt x="308742" y="627705"/>
                      <a:pt x="305805" y="625161"/>
                      <a:pt x="302869" y="622616"/>
                    </a:cubicBezTo>
                    <a:cubicBezTo>
                      <a:pt x="299544" y="619484"/>
                      <a:pt x="298956" y="618505"/>
                      <a:pt x="291715" y="610482"/>
                    </a:cubicBezTo>
                    <a:cubicBezTo>
                      <a:pt x="284866" y="602849"/>
                      <a:pt x="281342" y="599130"/>
                      <a:pt x="276645" y="594237"/>
                    </a:cubicBezTo>
                    <a:cubicBezTo>
                      <a:pt x="272144" y="590128"/>
                      <a:pt x="268032" y="585823"/>
                      <a:pt x="264315" y="580930"/>
                    </a:cubicBezTo>
                    <a:cubicBezTo>
                      <a:pt x="262358" y="577210"/>
                      <a:pt x="260206" y="573493"/>
                      <a:pt x="257857" y="569969"/>
                    </a:cubicBezTo>
                    <a:cubicBezTo>
                      <a:pt x="255117" y="566643"/>
                      <a:pt x="252181" y="563707"/>
                      <a:pt x="248853" y="561163"/>
                    </a:cubicBezTo>
                    <a:cubicBezTo>
                      <a:pt x="234958" y="549617"/>
                      <a:pt x="236719" y="547268"/>
                      <a:pt x="227717" y="541200"/>
                    </a:cubicBezTo>
                    <a:cubicBezTo>
                      <a:pt x="220476" y="536895"/>
                      <a:pt x="212843" y="533371"/>
                      <a:pt x="204818" y="530435"/>
                    </a:cubicBezTo>
                    <a:cubicBezTo>
                      <a:pt x="200513" y="528674"/>
                      <a:pt x="194641" y="526522"/>
                      <a:pt x="183095" y="522021"/>
                    </a:cubicBezTo>
                    <a:cubicBezTo>
                      <a:pt x="167047" y="515953"/>
                      <a:pt x="167243" y="516148"/>
                      <a:pt x="164503" y="514780"/>
                    </a:cubicBezTo>
                    <a:cubicBezTo>
                      <a:pt x="155109" y="510670"/>
                      <a:pt x="155109" y="509691"/>
                      <a:pt x="140235" y="501862"/>
                    </a:cubicBezTo>
                    <a:cubicBezTo>
                      <a:pt x="131427" y="497361"/>
                      <a:pt x="127122" y="495404"/>
                      <a:pt x="116357" y="489532"/>
                    </a:cubicBezTo>
                    <a:cubicBezTo>
                      <a:pt x="111268" y="487184"/>
                      <a:pt x="106571" y="484052"/>
                      <a:pt x="102658" y="480334"/>
                    </a:cubicBezTo>
                    <a:cubicBezTo>
                      <a:pt x="98745" y="475441"/>
                      <a:pt x="95417" y="469961"/>
                      <a:pt x="93264" y="464091"/>
                    </a:cubicBezTo>
                    <a:cubicBezTo>
                      <a:pt x="91112" y="459588"/>
                      <a:pt x="89740" y="456066"/>
                      <a:pt x="87980" y="451761"/>
                    </a:cubicBezTo>
                    <a:cubicBezTo>
                      <a:pt x="79563" y="430819"/>
                      <a:pt x="80738" y="432190"/>
                      <a:pt x="77802" y="425730"/>
                    </a:cubicBezTo>
                    <a:cubicBezTo>
                      <a:pt x="73497" y="416337"/>
                      <a:pt x="71541" y="414772"/>
                      <a:pt x="66452" y="403030"/>
                    </a:cubicBezTo>
                    <a:cubicBezTo>
                      <a:pt x="64299" y="398722"/>
                      <a:pt x="62928" y="394221"/>
                      <a:pt x="62536" y="389328"/>
                    </a:cubicBezTo>
                    <a:cubicBezTo>
                      <a:pt x="62536" y="384632"/>
                      <a:pt x="62732" y="379739"/>
                      <a:pt x="63516" y="375042"/>
                    </a:cubicBezTo>
                    <a:cubicBezTo>
                      <a:pt x="64299" y="366429"/>
                      <a:pt x="64691" y="364669"/>
                      <a:pt x="63516" y="362320"/>
                    </a:cubicBezTo>
                    <a:cubicBezTo>
                      <a:pt x="62340" y="359972"/>
                      <a:pt x="59798" y="358603"/>
                      <a:pt x="55099" y="355863"/>
                    </a:cubicBezTo>
                    <a:cubicBezTo>
                      <a:pt x="51186" y="353514"/>
                      <a:pt x="47077" y="351751"/>
                      <a:pt x="42769" y="350578"/>
                    </a:cubicBezTo>
                    <a:cubicBezTo>
                      <a:pt x="38660" y="350382"/>
                      <a:pt x="34747" y="350382"/>
                      <a:pt x="30831" y="350578"/>
                    </a:cubicBezTo>
                    <a:cubicBezTo>
                      <a:pt x="25938" y="350186"/>
                      <a:pt x="21242" y="349403"/>
                      <a:pt x="16545" y="347838"/>
                    </a:cubicBezTo>
                    <a:cubicBezTo>
                      <a:pt x="12240" y="347054"/>
                      <a:pt x="7935" y="345294"/>
                      <a:pt x="4215" y="342945"/>
                    </a:cubicBezTo>
                    <a:cubicBezTo>
                      <a:pt x="1671" y="341184"/>
                      <a:pt x="-1459" y="338836"/>
                      <a:pt x="-1266" y="336096"/>
                    </a:cubicBezTo>
                    <a:close/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108" name="Graphic 107">
                <a:extLst>
                  <a:ext uri="{FF2B5EF4-FFF2-40B4-BE49-F238E27FC236}">
                    <a16:creationId xmlns:a16="http://schemas.microsoft.com/office/drawing/2014/main" id="{4D9B4F5F-DAAD-2913-7939-DD77C4718A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874392" y="2020081"/>
                <a:ext cx="828681" cy="790434"/>
              </a:xfrm>
              <a:prstGeom prst="rect">
                <a:avLst/>
              </a:prstGeom>
            </p:spPr>
          </p:pic>
          <p:sp>
            <p:nvSpPr>
              <p:cNvPr id="109" name="Graphic 165">
                <a:extLst>
                  <a:ext uri="{FF2B5EF4-FFF2-40B4-BE49-F238E27FC236}">
                    <a16:creationId xmlns:a16="http://schemas.microsoft.com/office/drawing/2014/main" id="{F6DD4A20-B392-7793-498C-09B355D415D3}"/>
                  </a:ext>
                </a:extLst>
              </p:cNvPr>
              <p:cNvSpPr/>
              <p:nvPr/>
            </p:nvSpPr>
            <p:spPr>
              <a:xfrm>
                <a:off x="1970888" y="710134"/>
                <a:ext cx="999055" cy="1391021"/>
              </a:xfrm>
              <a:custGeom>
                <a:avLst/>
                <a:gdLst>
                  <a:gd name="connsiteX0" fmla="*/ -1713 w 999055"/>
                  <a:gd name="connsiteY0" fmla="*/ 142754 h 1391021"/>
                  <a:gd name="connsiteX1" fmla="*/ -1713 w 999055"/>
                  <a:gd name="connsiteY1" fmla="*/ 143011 h 1391021"/>
                  <a:gd name="connsiteX2" fmla="*/ -1713 w 999055"/>
                  <a:gd name="connsiteY2" fmla="*/ 143024 h 1391021"/>
                  <a:gd name="connsiteX3" fmla="*/ -1713 w 999055"/>
                  <a:gd name="connsiteY3" fmla="*/ 142754 h 1391021"/>
                  <a:gd name="connsiteX4" fmla="*/ 214491 w 999055"/>
                  <a:gd name="connsiteY4" fmla="*/ 1086635 h 1391021"/>
                  <a:gd name="connsiteX5" fmla="*/ 225924 w 999055"/>
                  <a:gd name="connsiteY5" fmla="*/ 1056961 h 1391021"/>
                  <a:gd name="connsiteX6" fmla="*/ 234273 w 999055"/>
                  <a:gd name="connsiteY6" fmla="*/ 1017393 h 1391021"/>
                  <a:gd name="connsiteX7" fmla="*/ 227721 w 999055"/>
                  <a:gd name="connsiteY7" fmla="*/ 982709 h 1391021"/>
                  <a:gd name="connsiteX8" fmla="*/ 212949 w 999055"/>
                  <a:gd name="connsiteY8" fmla="*/ 959456 h 1391021"/>
                  <a:gd name="connsiteX9" fmla="*/ 207296 w 999055"/>
                  <a:gd name="connsiteY9" fmla="*/ 955603 h 1391021"/>
                  <a:gd name="connsiteX10" fmla="*/ 207553 w 999055"/>
                  <a:gd name="connsiteY10" fmla="*/ 953933 h 1391021"/>
                  <a:gd name="connsiteX11" fmla="*/ 217831 w 999055"/>
                  <a:gd name="connsiteY11" fmla="*/ 929911 h 1391021"/>
                  <a:gd name="connsiteX12" fmla="*/ 242623 w 999055"/>
                  <a:gd name="connsiteY12" fmla="*/ 908457 h 1391021"/>
                  <a:gd name="connsiteX13" fmla="*/ 244165 w 999055"/>
                  <a:gd name="connsiteY13" fmla="*/ 883664 h 1391021"/>
                  <a:gd name="connsiteX14" fmla="*/ 222841 w 999055"/>
                  <a:gd name="connsiteY14" fmla="*/ 865551 h 1391021"/>
                  <a:gd name="connsiteX15" fmla="*/ 224383 w 999055"/>
                  <a:gd name="connsiteY15" fmla="*/ 835747 h 1391021"/>
                  <a:gd name="connsiteX16" fmla="*/ 232732 w 999055"/>
                  <a:gd name="connsiteY16" fmla="*/ 792840 h 1391021"/>
                  <a:gd name="connsiteX17" fmla="*/ 224383 w 999055"/>
                  <a:gd name="connsiteY17" fmla="*/ 771387 h 1391021"/>
                  <a:gd name="connsiteX18" fmla="*/ 224383 w 999055"/>
                  <a:gd name="connsiteY18" fmla="*/ 736831 h 1391021"/>
                  <a:gd name="connsiteX19" fmla="*/ 225924 w 999055"/>
                  <a:gd name="connsiteY19" fmla="*/ 688914 h 1391021"/>
                  <a:gd name="connsiteX20" fmla="*/ 250717 w 999055"/>
                  <a:gd name="connsiteY20" fmla="*/ 651017 h 1391021"/>
                  <a:gd name="connsiteX21" fmla="*/ 249047 w 999055"/>
                  <a:gd name="connsiteY21" fmla="*/ 626353 h 1391021"/>
                  <a:gd name="connsiteX22" fmla="*/ 229264 w 999055"/>
                  <a:gd name="connsiteY22" fmla="*/ 596549 h 1391021"/>
                  <a:gd name="connsiteX23" fmla="*/ 211151 w 999055"/>
                  <a:gd name="connsiteY23" fmla="*/ 579978 h 1391021"/>
                  <a:gd name="connsiteX24" fmla="*/ 179805 w 999055"/>
                  <a:gd name="connsiteY24" fmla="*/ 565076 h 1391021"/>
                  <a:gd name="connsiteX25" fmla="*/ 163363 w 999055"/>
                  <a:gd name="connsiteY25" fmla="*/ 556983 h 1391021"/>
                  <a:gd name="connsiteX26" fmla="*/ 125337 w 999055"/>
                  <a:gd name="connsiteY26" fmla="*/ 538779 h 1391021"/>
                  <a:gd name="connsiteX27" fmla="*/ 102214 w 999055"/>
                  <a:gd name="connsiteY27" fmla="*/ 522349 h 1391021"/>
                  <a:gd name="connsiteX28" fmla="*/ 108893 w 999055"/>
                  <a:gd name="connsiteY28" fmla="*/ 484324 h 1391021"/>
                  <a:gd name="connsiteX29" fmla="*/ 140239 w 999055"/>
                  <a:gd name="connsiteY29" fmla="*/ 472839 h 1391021"/>
                  <a:gd name="connsiteX30" fmla="*/ 171456 w 999055"/>
                  <a:gd name="connsiteY30" fmla="*/ 462935 h 1391021"/>
                  <a:gd name="connsiteX31" fmla="*/ 184815 w 999055"/>
                  <a:gd name="connsiteY31" fmla="*/ 451258 h 1391021"/>
                  <a:gd name="connsiteX32" fmla="*/ 183145 w 999055"/>
                  <a:gd name="connsiteY32" fmla="*/ 433234 h 1391021"/>
                  <a:gd name="connsiteX33" fmla="*/ 169913 w 999055"/>
                  <a:gd name="connsiteY33" fmla="*/ 411653 h 1391021"/>
                  <a:gd name="connsiteX34" fmla="*/ 130347 w 999055"/>
                  <a:gd name="connsiteY34" fmla="*/ 373833 h 1391021"/>
                  <a:gd name="connsiteX35" fmla="*/ 100673 w 999055"/>
                  <a:gd name="connsiteY35" fmla="*/ 342347 h 1391021"/>
                  <a:gd name="connsiteX36" fmla="*/ 67529 w 999055"/>
                  <a:gd name="connsiteY36" fmla="*/ 299569 h 1391021"/>
                  <a:gd name="connsiteX37" fmla="*/ 41195 w 999055"/>
                  <a:gd name="connsiteY37" fmla="*/ 263137 h 1391021"/>
                  <a:gd name="connsiteX38" fmla="*/ 26421 w 999055"/>
                  <a:gd name="connsiteY38" fmla="*/ 238382 h 1391021"/>
                  <a:gd name="connsiteX39" fmla="*/ 18328 w 999055"/>
                  <a:gd name="connsiteY39" fmla="*/ 224701 h 1391021"/>
                  <a:gd name="connsiteX40" fmla="*/ 15886 w 999055"/>
                  <a:gd name="connsiteY40" fmla="*/ 220436 h 1391021"/>
                  <a:gd name="connsiteX41" fmla="*/ -1713 w 999055"/>
                  <a:gd name="connsiteY41" fmla="*/ 142998 h 1391021"/>
                  <a:gd name="connsiteX42" fmla="*/ 10878 w 999055"/>
                  <a:gd name="connsiteY42" fmla="*/ 135817 h 1391021"/>
                  <a:gd name="connsiteX43" fmla="*/ 24622 w 999055"/>
                  <a:gd name="connsiteY43" fmla="*/ 81105 h 1391021"/>
                  <a:gd name="connsiteX44" fmla="*/ 65601 w 999055"/>
                  <a:gd name="connsiteY44" fmla="*/ 75234 h 1391021"/>
                  <a:gd name="connsiteX45" fmla="*/ 63676 w 999055"/>
                  <a:gd name="connsiteY45" fmla="*/ 38108 h 1391021"/>
                  <a:gd name="connsiteX46" fmla="*/ 69456 w 999055"/>
                  <a:gd name="connsiteY46" fmla="*/ 34216 h 1391021"/>
                  <a:gd name="connsiteX47" fmla="*/ 100802 w 999055"/>
                  <a:gd name="connsiteY47" fmla="*/ 42040 h 1391021"/>
                  <a:gd name="connsiteX48" fmla="*/ 110563 w 999055"/>
                  <a:gd name="connsiteY48" fmla="*/ 45932 h 1391021"/>
                  <a:gd name="connsiteX49" fmla="*/ 120327 w 999055"/>
                  <a:gd name="connsiteY49" fmla="*/ 20535 h 1391021"/>
                  <a:gd name="connsiteX50" fmla="*/ 167216 w 999055"/>
                  <a:gd name="connsiteY50" fmla="*/ 24453 h 1391021"/>
                  <a:gd name="connsiteX51" fmla="*/ 184815 w 999055"/>
                  <a:gd name="connsiteY51" fmla="*/ 6866 h 1391021"/>
                  <a:gd name="connsiteX52" fmla="*/ 217960 w 999055"/>
                  <a:gd name="connsiteY52" fmla="*/ 2948 h 1391021"/>
                  <a:gd name="connsiteX53" fmla="*/ 247248 w 999055"/>
                  <a:gd name="connsiteY53" fmla="*/ 6866 h 1391021"/>
                  <a:gd name="connsiteX54" fmla="*/ 251231 w 999055"/>
                  <a:gd name="connsiteY54" fmla="*/ -957 h 1391021"/>
                  <a:gd name="connsiteX55" fmla="*/ 251231 w 999055"/>
                  <a:gd name="connsiteY55" fmla="*/ -957 h 1391021"/>
                  <a:gd name="connsiteX56" fmla="*/ 288228 w 999055"/>
                  <a:gd name="connsiteY56" fmla="*/ 16629 h 1391021"/>
                  <a:gd name="connsiteX57" fmla="*/ 325354 w 999055"/>
                  <a:gd name="connsiteY57" fmla="*/ 20535 h 1391021"/>
                  <a:gd name="connsiteX58" fmla="*/ 348863 w 999055"/>
                  <a:gd name="connsiteY58" fmla="*/ 32251 h 1391021"/>
                  <a:gd name="connsiteX59" fmla="*/ 358626 w 999055"/>
                  <a:gd name="connsiteY59" fmla="*/ 36169 h 1391021"/>
                  <a:gd name="connsiteX60" fmla="*/ 382005 w 999055"/>
                  <a:gd name="connsiteY60" fmla="*/ 63519 h 1391021"/>
                  <a:gd name="connsiteX61" fmla="*/ 385988 w 999055"/>
                  <a:gd name="connsiteY61" fmla="*/ 71341 h 1391021"/>
                  <a:gd name="connsiteX62" fmla="*/ 391769 w 999055"/>
                  <a:gd name="connsiteY62" fmla="*/ 81105 h 1391021"/>
                  <a:gd name="connsiteX63" fmla="*/ 425042 w 999055"/>
                  <a:gd name="connsiteY63" fmla="*/ 114313 h 1391021"/>
                  <a:gd name="connsiteX64" fmla="*/ 428895 w 999055"/>
                  <a:gd name="connsiteY64" fmla="*/ 126028 h 1391021"/>
                  <a:gd name="connsiteX65" fmla="*/ 466021 w 999055"/>
                  <a:gd name="connsiteY65" fmla="*/ 188539 h 1391021"/>
                  <a:gd name="connsiteX66" fmla="*/ 487474 w 999055"/>
                  <a:gd name="connsiteY66" fmla="*/ 225664 h 1391021"/>
                  <a:gd name="connsiteX67" fmla="*/ 487474 w 999055"/>
                  <a:gd name="connsiteY67" fmla="*/ 323347 h 1391021"/>
                  <a:gd name="connsiteX68" fmla="*/ 518819 w 999055"/>
                  <a:gd name="connsiteY68" fmla="*/ 338968 h 1391021"/>
                  <a:gd name="connsiteX69" fmla="*/ 526526 w 999055"/>
                  <a:gd name="connsiteY69" fmla="*/ 337028 h 1391021"/>
                  <a:gd name="connsiteX70" fmla="*/ 544125 w 999055"/>
                  <a:gd name="connsiteY70" fmla="*/ 323347 h 1391021"/>
                  <a:gd name="connsiteX71" fmla="*/ 569562 w 999055"/>
                  <a:gd name="connsiteY71" fmla="*/ 327252 h 1391021"/>
                  <a:gd name="connsiteX72" fmla="*/ 575471 w 999055"/>
                  <a:gd name="connsiteY72" fmla="*/ 327252 h 1391021"/>
                  <a:gd name="connsiteX73" fmla="*/ 600778 w 999055"/>
                  <a:gd name="connsiteY73" fmla="*/ 305761 h 1391021"/>
                  <a:gd name="connsiteX74" fmla="*/ 602705 w 999055"/>
                  <a:gd name="connsiteY74" fmla="*/ 299903 h 1391021"/>
                  <a:gd name="connsiteX75" fmla="*/ 626213 w 999055"/>
                  <a:gd name="connsiteY75" fmla="*/ 282316 h 1391021"/>
                  <a:gd name="connsiteX76" fmla="*/ 630068 w 999055"/>
                  <a:gd name="connsiteY76" fmla="*/ 282316 h 1391021"/>
                  <a:gd name="connsiteX77" fmla="*/ 641758 w 999055"/>
                  <a:gd name="connsiteY77" fmla="*/ 284282 h 1391021"/>
                  <a:gd name="connsiteX78" fmla="*/ 675030 w 999055"/>
                  <a:gd name="connsiteY78" fmla="*/ 276459 h 1391021"/>
                  <a:gd name="connsiteX79" fmla="*/ 680810 w 999055"/>
                  <a:gd name="connsiteY79" fmla="*/ 280363 h 1391021"/>
                  <a:gd name="connsiteX80" fmla="*/ 686720 w 999055"/>
                  <a:gd name="connsiteY80" fmla="*/ 282316 h 1391021"/>
                  <a:gd name="connsiteX81" fmla="*/ 712156 w 999055"/>
                  <a:gd name="connsiteY81" fmla="*/ 299903 h 1391021"/>
                  <a:gd name="connsiteX82" fmla="*/ 716009 w 999055"/>
                  <a:gd name="connsiteY82" fmla="*/ 305761 h 1391021"/>
                  <a:gd name="connsiteX83" fmla="*/ 721919 w 999055"/>
                  <a:gd name="connsiteY83" fmla="*/ 309666 h 1391021"/>
                  <a:gd name="connsiteX84" fmla="*/ 756989 w 999055"/>
                  <a:gd name="connsiteY84" fmla="*/ 329205 h 1391021"/>
                  <a:gd name="connsiteX85" fmla="*/ 762898 w 999055"/>
                  <a:gd name="connsiteY85" fmla="*/ 331170 h 1391021"/>
                  <a:gd name="connsiteX86" fmla="*/ 772661 w 999055"/>
                  <a:gd name="connsiteY86" fmla="*/ 333110 h 1391021"/>
                  <a:gd name="connsiteX87" fmla="*/ 803878 w 999055"/>
                  <a:gd name="connsiteY87" fmla="*/ 348731 h 1391021"/>
                  <a:gd name="connsiteX88" fmla="*/ 807860 w 999055"/>
                  <a:gd name="connsiteY88" fmla="*/ 356555 h 1391021"/>
                  <a:gd name="connsiteX89" fmla="*/ 817623 w 999055"/>
                  <a:gd name="connsiteY89" fmla="*/ 381952 h 1391021"/>
                  <a:gd name="connsiteX90" fmla="*/ 815696 w 999055"/>
                  <a:gd name="connsiteY90" fmla="*/ 387823 h 1391021"/>
                  <a:gd name="connsiteX91" fmla="*/ 813642 w 999055"/>
                  <a:gd name="connsiteY91" fmla="*/ 395647 h 1391021"/>
                  <a:gd name="connsiteX92" fmla="*/ 794115 w 999055"/>
                  <a:gd name="connsiteY92" fmla="*/ 424936 h 1391021"/>
                  <a:gd name="connsiteX93" fmla="*/ 790261 w 999055"/>
                  <a:gd name="connsiteY93" fmla="*/ 430793 h 1391021"/>
                  <a:gd name="connsiteX94" fmla="*/ 788333 w 999055"/>
                  <a:gd name="connsiteY94" fmla="*/ 436651 h 1391021"/>
                  <a:gd name="connsiteX95" fmla="*/ 788333 w 999055"/>
                  <a:gd name="connsiteY95" fmla="*/ 469885 h 1391021"/>
                  <a:gd name="connsiteX96" fmla="*/ 792188 w 999055"/>
                  <a:gd name="connsiteY96" fmla="*/ 471825 h 1391021"/>
                  <a:gd name="connsiteX97" fmla="*/ 798097 w 999055"/>
                  <a:gd name="connsiteY97" fmla="*/ 475743 h 1391021"/>
                  <a:gd name="connsiteX98" fmla="*/ 823532 w 999055"/>
                  <a:gd name="connsiteY98" fmla="*/ 464027 h 1391021"/>
                  <a:gd name="connsiteX99" fmla="*/ 829314 w 999055"/>
                  <a:gd name="connsiteY99" fmla="*/ 460108 h 1391021"/>
                  <a:gd name="connsiteX100" fmla="*/ 837150 w 999055"/>
                  <a:gd name="connsiteY100" fmla="*/ 458169 h 1391021"/>
                  <a:gd name="connsiteX101" fmla="*/ 862585 w 999055"/>
                  <a:gd name="connsiteY101" fmla="*/ 458169 h 1391021"/>
                  <a:gd name="connsiteX102" fmla="*/ 868367 w 999055"/>
                  <a:gd name="connsiteY102" fmla="*/ 462062 h 1391021"/>
                  <a:gd name="connsiteX103" fmla="*/ 876203 w 999055"/>
                  <a:gd name="connsiteY103" fmla="*/ 473790 h 1391021"/>
                  <a:gd name="connsiteX104" fmla="*/ 878129 w 999055"/>
                  <a:gd name="connsiteY104" fmla="*/ 481613 h 1391021"/>
                  <a:gd name="connsiteX105" fmla="*/ 897655 w 999055"/>
                  <a:gd name="connsiteY105" fmla="*/ 510916 h 1391021"/>
                  <a:gd name="connsiteX106" fmla="*/ 901638 w 999055"/>
                  <a:gd name="connsiteY106" fmla="*/ 514821 h 1391021"/>
                  <a:gd name="connsiteX107" fmla="*/ 932854 w 999055"/>
                  <a:gd name="connsiteY107" fmla="*/ 514821 h 1391021"/>
                  <a:gd name="connsiteX108" fmla="*/ 938764 w 999055"/>
                  <a:gd name="connsiteY108" fmla="*/ 516761 h 1391021"/>
                  <a:gd name="connsiteX109" fmla="*/ 944545 w 999055"/>
                  <a:gd name="connsiteY109" fmla="*/ 518713 h 1391021"/>
                  <a:gd name="connsiteX110" fmla="*/ 952381 w 999055"/>
                  <a:gd name="connsiteY110" fmla="*/ 522631 h 1391021"/>
                  <a:gd name="connsiteX111" fmla="*/ 965998 w 999055"/>
                  <a:gd name="connsiteY111" fmla="*/ 530442 h 1391021"/>
                  <a:gd name="connsiteX112" fmla="*/ 973834 w 999055"/>
                  <a:gd name="connsiteY112" fmla="*/ 532395 h 1391021"/>
                  <a:gd name="connsiteX113" fmla="*/ 997343 w 999055"/>
                  <a:gd name="connsiteY113" fmla="*/ 540192 h 1391021"/>
                  <a:gd name="connsiteX114" fmla="*/ 971907 w 999055"/>
                  <a:gd name="connsiteY114" fmla="*/ 555827 h 1391021"/>
                  <a:gd name="connsiteX115" fmla="*/ 969980 w 999055"/>
                  <a:gd name="connsiteY115" fmla="*/ 555827 h 1391021"/>
                  <a:gd name="connsiteX116" fmla="*/ 965998 w 999055"/>
                  <a:gd name="connsiteY116" fmla="*/ 559681 h 1391021"/>
                  <a:gd name="connsiteX117" fmla="*/ 962144 w 999055"/>
                  <a:gd name="connsiteY117" fmla="*/ 561736 h 1391021"/>
                  <a:gd name="connsiteX118" fmla="*/ 958291 w 999055"/>
                  <a:gd name="connsiteY118" fmla="*/ 563663 h 1391021"/>
                  <a:gd name="connsiteX119" fmla="*/ 954308 w 999055"/>
                  <a:gd name="connsiteY119" fmla="*/ 565589 h 1391021"/>
                  <a:gd name="connsiteX120" fmla="*/ 932854 w 999055"/>
                  <a:gd name="connsiteY120" fmla="*/ 585116 h 1391021"/>
                  <a:gd name="connsiteX121" fmla="*/ 929001 w 999055"/>
                  <a:gd name="connsiteY121" fmla="*/ 591025 h 1391021"/>
                  <a:gd name="connsiteX122" fmla="*/ 926945 w 999055"/>
                  <a:gd name="connsiteY122" fmla="*/ 592952 h 1391021"/>
                  <a:gd name="connsiteX123" fmla="*/ 925018 w 999055"/>
                  <a:gd name="connsiteY123" fmla="*/ 596806 h 1391021"/>
                  <a:gd name="connsiteX124" fmla="*/ 925018 w 999055"/>
                  <a:gd name="connsiteY124" fmla="*/ 598862 h 1391021"/>
                  <a:gd name="connsiteX125" fmla="*/ 932854 w 999055"/>
                  <a:gd name="connsiteY125" fmla="*/ 637914 h 1391021"/>
                  <a:gd name="connsiteX126" fmla="*/ 932854 w 999055"/>
                  <a:gd name="connsiteY126" fmla="*/ 649605 h 1391021"/>
                  <a:gd name="connsiteX127" fmla="*/ 930928 w 999055"/>
                  <a:gd name="connsiteY127" fmla="*/ 688657 h 1391021"/>
                  <a:gd name="connsiteX128" fmla="*/ 929001 w 999055"/>
                  <a:gd name="connsiteY128" fmla="*/ 692639 h 1391021"/>
                  <a:gd name="connsiteX129" fmla="*/ 929001 w 999055"/>
                  <a:gd name="connsiteY129" fmla="*/ 696493 h 1391021"/>
                  <a:gd name="connsiteX130" fmla="*/ 911402 w 999055"/>
                  <a:gd name="connsiteY130" fmla="*/ 719873 h 1391021"/>
                  <a:gd name="connsiteX131" fmla="*/ 907419 w 999055"/>
                  <a:gd name="connsiteY131" fmla="*/ 723856 h 1391021"/>
                  <a:gd name="connsiteX132" fmla="*/ 903566 w 999055"/>
                  <a:gd name="connsiteY132" fmla="*/ 729765 h 1391021"/>
                  <a:gd name="connsiteX133" fmla="*/ 876203 w 999055"/>
                  <a:gd name="connsiteY133" fmla="*/ 745309 h 1391021"/>
                  <a:gd name="connsiteX134" fmla="*/ 872349 w 999055"/>
                  <a:gd name="connsiteY134" fmla="*/ 747236 h 1391021"/>
                  <a:gd name="connsiteX135" fmla="*/ 854749 w 999055"/>
                  <a:gd name="connsiteY135" fmla="*/ 756999 h 1391021"/>
                  <a:gd name="connsiteX136" fmla="*/ 852822 w 999055"/>
                  <a:gd name="connsiteY136" fmla="*/ 759054 h 1391021"/>
                  <a:gd name="connsiteX137" fmla="*/ 842930 w 999055"/>
                  <a:gd name="connsiteY137" fmla="*/ 766763 h 1391021"/>
                  <a:gd name="connsiteX138" fmla="*/ 841004 w 999055"/>
                  <a:gd name="connsiteY138" fmla="*/ 770745 h 1391021"/>
                  <a:gd name="connsiteX139" fmla="*/ 839077 w 999055"/>
                  <a:gd name="connsiteY139" fmla="*/ 786417 h 1391021"/>
                  <a:gd name="connsiteX140" fmla="*/ 839077 w 999055"/>
                  <a:gd name="connsiteY140" fmla="*/ 794125 h 1391021"/>
                  <a:gd name="connsiteX141" fmla="*/ 841004 w 999055"/>
                  <a:gd name="connsiteY141" fmla="*/ 801961 h 1391021"/>
                  <a:gd name="connsiteX142" fmla="*/ 839077 w 999055"/>
                  <a:gd name="connsiteY142" fmla="*/ 805944 h 1391021"/>
                  <a:gd name="connsiteX143" fmla="*/ 839077 w 999055"/>
                  <a:gd name="connsiteY143" fmla="*/ 817634 h 1391021"/>
                  <a:gd name="connsiteX144" fmla="*/ 821478 w 999055"/>
                  <a:gd name="connsiteY144" fmla="*/ 856686 h 1391021"/>
                  <a:gd name="connsiteX145" fmla="*/ 817623 w 999055"/>
                  <a:gd name="connsiteY145" fmla="*/ 862596 h 1391021"/>
                  <a:gd name="connsiteX146" fmla="*/ 817623 w 999055"/>
                  <a:gd name="connsiteY146" fmla="*/ 882123 h 1391021"/>
                  <a:gd name="connsiteX147" fmla="*/ 811714 w 999055"/>
                  <a:gd name="connsiteY147" fmla="*/ 901648 h 1391021"/>
                  <a:gd name="connsiteX148" fmla="*/ 811714 w 999055"/>
                  <a:gd name="connsiteY148" fmla="*/ 907430 h 1391021"/>
                  <a:gd name="connsiteX149" fmla="*/ 809787 w 999055"/>
                  <a:gd name="connsiteY149" fmla="*/ 909485 h 1391021"/>
                  <a:gd name="connsiteX150" fmla="*/ 794115 w 999055"/>
                  <a:gd name="connsiteY150" fmla="*/ 926956 h 1391021"/>
                  <a:gd name="connsiteX151" fmla="*/ 788333 w 999055"/>
                  <a:gd name="connsiteY151" fmla="*/ 932865 h 1391021"/>
                  <a:gd name="connsiteX152" fmla="*/ 786408 w 999055"/>
                  <a:gd name="connsiteY152" fmla="*/ 934792 h 1391021"/>
                  <a:gd name="connsiteX153" fmla="*/ 776644 w 999055"/>
                  <a:gd name="connsiteY153" fmla="*/ 964082 h 1391021"/>
                  <a:gd name="connsiteX154" fmla="*/ 778570 w 999055"/>
                  <a:gd name="connsiteY154" fmla="*/ 968064 h 1391021"/>
                  <a:gd name="connsiteX155" fmla="*/ 778570 w 999055"/>
                  <a:gd name="connsiteY155" fmla="*/ 973972 h 1391021"/>
                  <a:gd name="connsiteX156" fmla="*/ 741446 w 999055"/>
                  <a:gd name="connsiteY156" fmla="*/ 985663 h 1391021"/>
                  <a:gd name="connsiteX157" fmla="*/ 737591 w 999055"/>
                  <a:gd name="connsiteY157" fmla="*/ 985663 h 1391021"/>
                  <a:gd name="connsiteX158" fmla="*/ 727699 w 999055"/>
                  <a:gd name="connsiteY158" fmla="*/ 1007117 h 1391021"/>
                  <a:gd name="connsiteX159" fmla="*/ 700465 w 999055"/>
                  <a:gd name="connsiteY159" fmla="*/ 1003262 h 1391021"/>
                  <a:gd name="connsiteX160" fmla="*/ 694556 w 999055"/>
                  <a:gd name="connsiteY160" fmla="*/ 1001206 h 1391021"/>
                  <a:gd name="connsiteX161" fmla="*/ 690702 w 999055"/>
                  <a:gd name="connsiteY161" fmla="*/ 997354 h 1391021"/>
                  <a:gd name="connsiteX162" fmla="*/ 643813 w 999055"/>
                  <a:gd name="connsiteY162" fmla="*/ 995426 h 1391021"/>
                  <a:gd name="connsiteX163" fmla="*/ 641758 w 999055"/>
                  <a:gd name="connsiteY163" fmla="*/ 997354 h 1391021"/>
                  <a:gd name="connsiteX164" fmla="*/ 641758 w 999055"/>
                  <a:gd name="connsiteY164" fmla="*/ 1022789 h 1391021"/>
                  <a:gd name="connsiteX165" fmla="*/ 643813 w 999055"/>
                  <a:gd name="connsiteY165" fmla="*/ 1026643 h 1391021"/>
                  <a:gd name="connsiteX166" fmla="*/ 645740 w 999055"/>
                  <a:gd name="connsiteY166" fmla="*/ 1030625 h 1391021"/>
                  <a:gd name="connsiteX167" fmla="*/ 649594 w 999055"/>
                  <a:gd name="connsiteY167" fmla="*/ 1034479 h 1391021"/>
                  <a:gd name="connsiteX168" fmla="*/ 639831 w 999055"/>
                  <a:gd name="connsiteY168" fmla="*/ 1059915 h 1391021"/>
                  <a:gd name="connsiteX169" fmla="*/ 637904 w 999055"/>
                  <a:gd name="connsiteY169" fmla="*/ 1065695 h 1391021"/>
                  <a:gd name="connsiteX170" fmla="*/ 634049 w 999055"/>
                  <a:gd name="connsiteY170" fmla="*/ 1071605 h 1391021"/>
                  <a:gd name="connsiteX171" fmla="*/ 620305 w 999055"/>
                  <a:gd name="connsiteY171" fmla="*/ 1100894 h 1391021"/>
                  <a:gd name="connsiteX172" fmla="*/ 618377 w 999055"/>
                  <a:gd name="connsiteY172" fmla="*/ 1106804 h 1391021"/>
                  <a:gd name="connsiteX173" fmla="*/ 620305 w 999055"/>
                  <a:gd name="connsiteY173" fmla="*/ 1173218 h 1391021"/>
                  <a:gd name="connsiteX174" fmla="*/ 624288 w 999055"/>
                  <a:gd name="connsiteY174" fmla="*/ 1184909 h 1391021"/>
                  <a:gd name="connsiteX175" fmla="*/ 628141 w 999055"/>
                  <a:gd name="connsiteY175" fmla="*/ 1196600 h 1391021"/>
                  <a:gd name="connsiteX176" fmla="*/ 635977 w 999055"/>
                  <a:gd name="connsiteY176" fmla="*/ 1206363 h 1391021"/>
                  <a:gd name="connsiteX177" fmla="*/ 630068 w 999055"/>
                  <a:gd name="connsiteY177" fmla="*/ 1229871 h 1391021"/>
                  <a:gd name="connsiteX178" fmla="*/ 631995 w 999055"/>
                  <a:gd name="connsiteY178" fmla="*/ 1263014 h 1391021"/>
                  <a:gd name="connsiteX179" fmla="*/ 630068 w 999055"/>
                  <a:gd name="connsiteY179" fmla="*/ 1266997 h 1391021"/>
                  <a:gd name="connsiteX180" fmla="*/ 628141 w 999055"/>
                  <a:gd name="connsiteY180" fmla="*/ 1268924 h 1391021"/>
                  <a:gd name="connsiteX181" fmla="*/ 612468 w 999055"/>
                  <a:gd name="connsiteY181" fmla="*/ 1290376 h 1391021"/>
                  <a:gd name="connsiteX182" fmla="*/ 612468 w 999055"/>
                  <a:gd name="connsiteY182" fmla="*/ 1298213 h 1391021"/>
                  <a:gd name="connsiteX183" fmla="*/ 600778 w 999055"/>
                  <a:gd name="connsiteY183" fmla="*/ 1323649 h 1391021"/>
                  <a:gd name="connsiteX184" fmla="*/ 600778 w 999055"/>
                  <a:gd name="connsiteY184" fmla="*/ 1327502 h 1391021"/>
                  <a:gd name="connsiteX185" fmla="*/ 598851 w 999055"/>
                  <a:gd name="connsiteY185" fmla="*/ 1331486 h 1391021"/>
                  <a:gd name="connsiteX186" fmla="*/ 598851 w 999055"/>
                  <a:gd name="connsiteY186" fmla="*/ 1335338 h 1391021"/>
                  <a:gd name="connsiteX187" fmla="*/ 596925 w 999055"/>
                  <a:gd name="connsiteY187" fmla="*/ 1339193 h 1391021"/>
                  <a:gd name="connsiteX188" fmla="*/ 579326 w 999055"/>
                  <a:gd name="connsiteY188" fmla="*/ 1358720 h 1391021"/>
                  <a:gd name="connsiteX189" fmla="*/ 573415 w 999055"/>
                  <a:gd name="connsiteY189" fmla="*/ 1364628 h 1391021"/>
                  <a:gd name="connsiteX190" fmla="*/ 550036 w 999055"/>
                  <a:gd name="connsiteY190" fmla="*/ 1378246 h 1391021"/>
                  <a:gd name="connsiteX191" fmla="*/ 546053 w 999055"/>
                  <a:gd name="connsiteY191" fmla="*/ 1378246 h 1391021"/>
                  <a:gd name="connsiteX192" fmla="*/ 532436 w 999055"/>
                  <a:gd name="connsiteY192" fmla="*/ 1380300 h 1391021"/>
                  <a:gd name="connsiteX193" fmla="*/ 526526 w 999055"/>
                  <a:gd name="connsiteY193" fmla="*/ 1382228 h 1391021"/>
                  <a:gd name="connsiteX194" fmla="*/ 522673 w 999055"/>
                  <a:gd name="connsiteY194" fmla="*/ 1384155 h 1391021"/>
                  <a:gd name="connsiteX195" fmla="*/ 507001 w 999055"/>
                  <a:gd name="connsiteY195" fmla="*/ 1390064 h 1391021"/>
                  <a:gd name="connsiteX196" fmla="*/ 467948 w 999055"/>
                  <a:gd name="connsiteY196" fmla="*/ 1376319 h 1391021"/>
                  <a:gd name="connsiteX197" fmla="*/ 454330 w 999055"/>
                  <a:gd name="connsiteY197" fmla="*/ 1378246 h 1391021"/>
                  <a:gd name="connsiteX198" fmla="*/ 436731 w 999055"/>
                  <a:gd name="connsiteY198" fmla="*/ 1366556 h 1391021"/>
                  <a:gd name="connsiteX199" fmla="*/ 436731 w 999055"/>
                  <a:gd name="connsiteY199" fmla="*/ 1362701 h 1391021"/>
                  <a:gd name="connsiteX200" fmla="*/ 434805 w 999055"/>
                  <a:gd name="connsiteY200" fmla="*/ 1356792 h 1391021"/>
                  <a:gd name="connsiteX201" fmla="*/ 432878 w 999055"/>
                  <a:gd name="connsiteY201" fmla="*/ 1352938 h 1391021"/>
                  <a:gd name="connsiteX202" fmla="*/ 436731 w 999055"/>
                  <a:gd name="connsiteY202" fmla="*/ 1309903 h 1391021"/>
                  <a:gd name="connsiteX203" fmla="*/ 436731 w 999055"/>
                  <a:gd name="connsiteY203" fmla="*/ 1306050 h 1391021"/>
                  <a:gd name="connsiteX204" fmla="*/ 438658 w 999055"/>
                  <a:gd name="connsiteY204" fmla="*/ 1302067 h 1391021"/>
                  <a:gd name="connsiteX205" fmla="*/ 438658 w 999055"/>
                  <a:gd name="connsiteY205" fmla="*/ 1300140 h 1391021"/>
                  <a:gd name="connsiteX206" fmla="*/ 440585 w 999055"/>
                  <a:gd name="connsiteY206" fmla="*/ 1296287 h 1391021"/>
                  <a:gd name="connsiteX207" fmla="*/ 464093 w 999055"/>
                  <a:gd name="connsiteY207" fmla="*/ 1264941 h 1391021"/>
                  <a:gd name="connsiteX208" fmla="*/ 466021 w 999055"/>
                  <a:gd name="connsiteY208" fmla="*/ 1261088 h 1391021"/>
                  <a:gd name="connsiteX209" fmla="*/ 469875 w 999055"/>
                  <a:gd name="connsiteY209" fmla="*/ 1255178 h 1391021"/>
                  <a:gd name="connsiteX210" fmla="*/ 471929 w 999055"/>
                  <a:gd name="connsiteY210" fmla="*/ 1249398 h 1391021"/>
                  <a:gd name="connsiteX211" fmla="*/ 458184 w 999055"/>
                  <a:gd name="connsiteY211" fmla="*/ 1229871 h 1391021"/>
                  <a:gd name="connsiteX212" fmla="*/ 454330 w 999055"/>
                  <a:gd name="connsiteY212" fmla="*/ 1227944 h 1391021"/>
                  <a:gd name="connsiteX213" fmla="*/ 448421 w 999055"/>
                  <a:gd name="connsiteY213" fmla="*/ 1227944 h 1391021"/>
                  <a:gd name="connsiteX214" fmla="*/ 426967 w 999055"/>
                  <a:gd name="connsiteY214" fmla="*/ 1210344 h 1391021"/>
                  <a:gd name="connsiteX215" fmla="*/ 425042 w 999055"/>
                  <a:gd name="connsiteY215" fmla="*/ 1206363 h 1391021"/>
                  <a:gd name="connsiteX216" fmla="*/ 421059 w 999055"/>
                  <a:gd name="connsiteY216" fmla="*/ 1198527 h 1391021"/>
                  <a:gd name="connsiteX217" fmla="*/ 419131 w 999055"/>
                  <a:gd name="connsiteY217" fmla="*/ 1196600 h 1391021"/>
                  <a:gd name="connsiteX218" fmla="*/ 417204 w 999055"/>
                  <a:gd name="connsiteY218" fmla="*/ 1163455 h 1391021"/>
                  <a:gd name="connsiteX219" fmla="*/ 399605 w 999055"/>
                  <a:gd name="connsiteY219" fmla="*/ 1147783 h 1391021"/>
                  <a:gd name="connsiteX220" fmla="*/ 393696 w 999055"/>
                  <a:gd name="connsiteY220" fmla="*/ 1141874 h 1391021"/>
                  <a:gd name="connsiteX221" fmla="*/ 389843 w 999055"/>
                  <a:gd name="connsiteY221" fmla="*/ 1139947 h 1391021"/>
                  <a:gd name="connsiteX222" fmla="*/ 383933 w 999055"/>
                  <a:gd name="connsiteY222" fmla="*/ 1136092 h 1391021"/>
                  <a:gd name="connsiteX223" fmla="*/ 380080 w 999055"/>
                  <a:gd name="connsiteY223" fmla="*/ 1134167 h 1391021"/>
                  <a:gd name="connsiteX224" fmla="*/ 364406 w 999055"/>
                  <a:gd name="connsiteY224" fmla="*/ 1126331 h 1391021"/>
                  <a:gd name="connsiteX225" fmla="*/ 360553 w 999055"/>
                  <a:gd name="connsiteY225" fmla="*/ 1126331 h 1391021"/>
                  <a:gd name="connsiteX226" fmla="*/ 337172 w 999055"/>
                  <a:gd name="connsiteY226" fmla="*/ 1120420 h 1391021"/>
                  <a:gd name="connsiteX227" fmla="*/ 333190 w 999055"/>
                  <a:gd name="connsiteY227" fmla="*/ 1120420 h 1391021"/>
                  <a:gd name="connsiteX228" fmla="*/ 329336 w 999055"/>
                  <a:gd name="connsiteY228" fmla="*/ 1118493 h 1391021"/>
                  <a:gd name="connsiteX229" fmla="*/ 300046 w 999055"/>
                  <a:gd name="connsiteY229" fmla="*/ 1106804 h 1391021"/>
                  <a:gd name="connsiteX230" fmla="*/ 290284 w 999055"/>
                  <a:gd name="connsiteY230" fmla="*/ 1097041 h 1391021"/>
                  <a:gd name="connsiteX231" fmla="*/ 286301 w 999055"/>
                  <a:gd name="connsiteY231" fmla="*/ 1094985 h 1391021"/>
                  <a:gd name="connsiteX232" fmla="*/ 262922 w 999055"/>
                  <a:gd name="connsiteY232" fmla="*/ 1061842 h 1391021"/>
                  <a:gd name="connsiteX233" fmla="*/ 233632 w 999055"/>
                  <a:gd name="connsiteY233" fmla="*/ 1077386 h 1391021"/>
                  <a:gd name="connsiteX234" fmla="*/ 227721 w 999055"/>
                  <a:gd name="connsiteY234" fmla="*/ 1083294 h 1391021"/>
                  <a:gd name="connsiteX235" fmla="*/ 217960 w 999055"/>
                  <a:gd name="connsiteY235" fmla="*/ 1108730 h 1391021"/>
                  <a:gd name="connsiteX236" fmla="*/ 216032 w 999055"/>
                  <a:gd name="connsiteY236" fmla="*/ 1112584 h 1391021"/>
                  <a:gd name="connsiteX237" fmla="*/ -1713 w 999055"/>
                  <a:gd name="connsiteY237" fmla="*/ 143024 h 1391021"/>
                  <a:gd name="connsiteX238" fmla="*/ 1627 w 999055"/>
                  <a:gd name="connsiteY238" fmla="*/ 174048 h 1391021"/>
                  <a:gd name="connsiteX239" fmla="*/ 14859 w 999055"/>
                  <a:gd name="connsiteY239" fmla="*/ 218598 h 1391021"/>
                  <a:gd name="connsiteX240" fmla="*/ 15886 w 999055"/>
                  <a:gd name="connsiteY240" fmla="*/ 220449 h 1391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</a:cxnLst>
                <a:rect l="l" t="t" r="r" b="b"/>
                <a:pathLst>
                  <a:path w="999055" h="1391021">
                    <a:moveTo>
                      <a:pt x="-1713" y="142754"/>
                    </a:moveTo>
                    <a:lnTo>
                      <a:pt x="-1713" y="143011"/>
                    </a:lnTo>
                    <a:lnTo>
                      <a:pt x="-1713" y="143024"/>
                    </a:lnTo>
                    <a:lnTo>
                      <a:pt x="-1713" y="142754"/>
                    </a:lnTo>
                    <a:close/>
                    <a:moveTo>
                      <a:pt x="214491" y="1086635"/>
                    </a:moveTo>
                    <a:cubicBezTo>
                      <a:pt x="215389" y="1075844"/>
                      <a:pt x="219373" y="1065567"/>
                      <a:pt x="225924" y="1056961"/>
                    </a:cubicBezTo>
                    <a:cubicBezTo>
                      <a:pt x="231190" y="1044371"/>
                      <a:pt x="234017" y="1031011"/>
                      <a:pt x="234273" y="1017393"/>
                    </a:cubicBezTo>
                    <a:cubicBezTo>
                      <a:pt x="234530" y="1005447"/>
                      <a:pt x="232347" y="993628"/>
                      <a:pt x="227721" y="982709"/>
                    </a:cubicBezTo>
                    <a:cubicBezTo>
                      <a:pt x="223997" y="974230"/>
                      <a:pt x="218987" y="966394"/>
                      <a:pt x="212949" y="959456"/>
                    </a:cubicBezTo>
                    <a:lnTo>
                      <a:pt x="207296" y="955603"/>
                    </a:lnTo>
                    <a:lnTo>
                      <a:pt x="207553" y="953933"/>
                    </a:lnTo>
                    <a:cubicBezTo>
                      <a:pt x="208838" y="945197"/>
                      <a:pt x="212306" y="936848"/>
                      <a:pt x="217831" y="929911"/>
                    </a:cubicBezTo>
                    <a:cubicBezTo>
                      <a:pt x="227337" y="918220"/>
                      <a:pt x="236458" y="920533"/>
                      <a:pt x="242623" y="908457"/>
                    </a:cubicBezTo>
                    <a:cubicBezTo>
                      <a:pt x="246607" y="900749"/>
                      <a:pt x="247119" y="891757"/>
                      <a:pt x="244165" y="883664"/>
                    </a:cubicBezTo>
                    <a:cubicBezTo>
                      <a:pt x="239026" y="873258"/>
                      <a:pt x="228364" y="875442"/>
                      <a:pt x="222841" y="865551"/>
                    </a:cubicBezTo>
                    <a:cubicBezTo>
                      <a:pt x="219630" y="859770"/>
                      <a:pt x="221171" y="851677"/>
                      <a:pt x="224383" y="835747"/>
                    </a:cubicBezTo>
                    <a:cubicBezTo>
                      <a:pt x="229649" y="809669"/>
                      <a:pt x="234916" y="805301"/>
                      <a:pt x="232732" y="792840"/>
                    </a:cubicBezTo>
                    <a:cubicBezTo>
                      <a:pt x="230933" y="783078"/>
                      <a:pt x="227337" y="783720"/>
                      <a:pt x="224383" y="771387"/>
                    </a:cubicBezTo>
                    <a:cubicBezTo>
                      <a:pt x="222327" y="759954"/>
                      <a:pt x="222327" y="748264"/>
                      <a:pt x="224383" y="736831"/>
                    </a:cubicBezTo>
                    <a:cubicBezTo>
                      <a:pt x="227337" y="699320"/>
                      <a:pt x="221171" y="700990"/>
                      <a:pt x="225924" y="688914"/>
                    </a:cubicBezTo>
                    <a:cubicBezTo>
                      <a:pt x="233503" y="670030"/>
                      <a:pt x="246991" y="670030"/>
                      <a:pt x="250717" y="651017"/>
                    </a:cubicBezTo>
                    <a:cubicBezTo>
                      <a:pt x="252258" y="642796"/>
                      <a:pt x="251745" y="634317"/>
                      <a:pt x="249047" y="626353"/>
                    </a:cubicBezTo>
                    <a:cubicBezTo>
                      <a:pt x="245065" y="614919"/>
                      <a:pt x="238256" y="604771"/>
                      <a:pt x="229264" y="596549"/>
                    </a:cubicBezTo>
                    <a:cubicBezTo>
                      <a:pt x="223997" y="590255"/>
                      <a:pt x="217960" y="584602"/>
                      <a:pt x="211151" y="579978"/>
                    </a:cubicBezTo>
                    <a:cubicBezTo>
                      <a:pt x="201002" y="574453"/>
                      <a:pt x="190468" y="569444"/>
                      <a:pt x="179805" y="565076"/>
                    </a:cubicBezTo>
                    <a:cubicBezTo>
                      <a:pt x="172098" y="561607"/>
                      <a:pt x="173896" y="562121"/>
                      <a:pt x="163363" y="556983"/>
                    </a:cubicBezTo>
                    <a:cubicBezTo>
                      <a:pt x="142423" y="546706"/>
                      <a:pt x="137797" y="545678"/>
                      <a:pt x="125337" y="538779"/>
                    </a:cubicBezTo>
                    <a:cubicBezTo>
                      <a:pt x="111978" y="531252"/>
                      <a:pt x="105169" y="527693"/>
                      <a:pt x="102214" y="522349"/>
                    </a:cubicBezTo>
                    <a:cubicBezTo>
                      <a:pt x="96561" y="509477"/>
                      <a:pt x="99132" y="494447"/>
                      <a:pt x="108893" y="484324"/>
                    </a:cubicBezTo>
                    <a:cubicBezTo>
                      <a:pt x="118401" y="478158"/>
                      <a:pt x="129063" y="474227"/>
                      <a:pt x="140239" y="472839"/>
                    </a:cubicBezTo>
                    <a:cubicBezTo>
                      <a:pt x="151029" y="470861"/>
                      <a:pt x="161564" y="467534"/>
                      <a:pt x="171456" y="462935"/>
                    </a:cubicBezTo>
                    <a:cubicBezTo>
                      <a:pt x="180577" y="458182"/>
                      <a:pt x="183402" y="454816"/>
                      <a:pt x="184815" y="451258"/>
                    </a:cubicBezTo>
                    <a:cubicBezTo>
                      <a:pt x="186485" y="445259"/>
                      <a:pt x="185971" y="438822"/>
                      <a:pt x="183145" y="433234"/>
                    </a:cubicBezTo>
                    <a:cubicBezTo>
                      <a:pt x="180191" y="425244"/>
                      <a:pt x="175695" y="417909"/>
                      <a:pt x="169913" y="411653"/>
                    </a:cubicBezTo>
                    <a:cubicBezTo>
                      <a:pt x="153728" y="394426"/>
                      <a:pt x="140625" y="383340"/>
                      <a:pt x="130347" y="373833"/>
                    </a:cubicBezTo>
                    <a:cubicBezTo>
                      <a:pt x="119814" y="363916"/>
                      <a:pt x="109922" y="353408"/>
                      <a:pt x="100673" y="342347"/>
                    </a:cubicBezTo>
                    <a:cubicBezTo>
                      <a:pt x="97461" y="338583"/>
                      <a:pt x="96047" y="337003"/>
                      <a:pt x="67529" y="299569"/>
                    </a:cubicBezTo>
                    <a:cubicBezTo>
                      <a:pt x="53655" y="281147"/>
                      <a:pt x="46589" y="271654"/>
                      <a:pt x="41195" y="263137"/>
                    </a:cubicBezTo>
                    <a:cubicBezTo>
                      <a:pt x="37469" y="257202"/>
                      <a:pt x="32716" y="249275"/>
                      <a:pt x="26421" y="238382"/>
                    </a:cubicBezTo>
                    <a:cubicBezTo>
                      <a:pt x="22824" y="232447"/>
                      <a:pt x="20127" y="227938"/>
                      <a:pt x="18328" y="224701"/>
                    </a:cubicBezTo>
                    <a:lnTo>
                      <a:pt x="15886" y="220436"/>
                    </a:lnTo>
                    <a:lnTo>
                      <a:pt x="-1713" y="142998"/>
                    </a:lnTo>
                    <a:lnTo>
                      <a:pt x="10878" y="135817"/>
                    </a:lnTo>
                    <a:lnTo>
                      <a:pt x="24622" y="81105"/>
                    </a:lnTo>
                    <a:lnTo>
                      <a:pt x="65601" y="75234"/>
                    </a:lnTo>
                    <a:lnTo>
                      <a:pt x="63676" y="38108"/>
                    </a:lnTo>
                    <a:lnTo>
                      <a:pt x="69456" y="34216"/>
                    </a:lnTo>
                    <a:lnTo>
                      <a:pt x="100802" y="42040"/>
                    </a:lnTo>
                    <a:lnTo>
                      <a:pt x="110563" y="45932"/>
                    </a:lnTo>
                    <a:lnTo>
                      <a:pt x="120327" y="20535"/>
                    </a:lnTo>
                    <a:lnTo>
                      <a:pt x="167216" y="24453"/>
                    </a:lnTo>
                    <a:lnTo>
                      <a:pt x="184815" y="6866"/>
                    </a:lnTo>
                    <a:lnTo>
                      <a:pt x="217960" y="2948"/>
                    </a:lnTo>
                    <a:lnTo>
                      <a:pt x="247248" y="6866"/>
                    </a:lnTo>
                    <a:lnTo>
                      <a:pt x="251231" y="-957"/>
                    </a:lnTo>
                    <a:lnTo>
                      <a:pt x="251231" y="-957"/>
                    </a:lnTo>
                    <a:lnTo>
                      <a:pt x="288228" y="16629"/>
                    </a:lnTo>
                    <a:lnTo>
                      <a:pt x="325354" y="20535"/>
                    </a:lnTo>
                    <a:lnTo>
                      <a:pt x="348863" y="32251"/>
                    </a:lnTo>
                    <a:lnTo>
                      <a:pt x="358626" y="36169"/>
                    </a:lnTo>
                    <a:lnTo>
                      <a:pt x="382005" y="63519"/>
                    </a:lnTo>
                    <a:lnTo>
                      <a:pt x="385988" y="71341"/>
                    </a:lnTo>
                    <a:lnTo>
                      <a:pt x="391769" y="81105"/>
                    </a:lnTo>
                    <a:lnTo>
                      <a:pt x="425042" y="114313"/>
                    </a:lnTo>
                    <a:lnTo>
                      <a:pt x="428895" y="126028"/>
                    </a:lnTo>
                    <a:lnTo>
                      <a:pt x="466021" y="188539"/>
                    </a:lnTo>
                    <a:lnTo>
                      <a:pt x="487474" y="225664"/>
                    </a:lnTo>
                    <a:lnTo>
                      <a:pt x="487474" y="323347"/>
                    </a:lnTo>
                    <a:lnTo>
                      <a:pt x="518819" y="338968"/>
                    </a:lnTo>
                    <a:lnTo>
                      <a:pt x="526526" y="337028"/>
                    </a:lnTo>
                    <a:lnTo>
                      <a:pt x="544125" y="323347"/>
                    </a:lnTo>
                    <a:lnTo>
                      <a:pt x="569562" y="327252"/>
                    </a:lnTo>
                    <a:lnTo>
                      <a:pt x="575471" y="327252"/>
                    </a:lnTo>
                    <a:lnTo>
                      <a:pt x="600778" y="305761"/>
                    </a:lnTo>
                    <a:lnTo>
                      <a:pt x="602705" y="299903"/>
                    </a:lnTo>
                    <a:lnTo>
                      <a:pt x="626213" y="282316"/>
                    </a:lnTo>
                    <a:lnTo>
                      <a:pt x="630068" y="282316"/>
                    </a:lnTo>
                    <a:lnTo>
                      <a:pt x="641758" y="284282"/>
                    </a:lnTo>
                    <a:lnTo>
                      <a:pt x="675030" y="276459"/>
                    </a:lnTo>
                    <a:lnTo>
                      <a:pt x="680810" y="280363"/>
                    </a:lnTo>
                    <a:lnTo>
                      <a:pt x="686720" y="282316"/>
                    </a:lnTo>
                    <a:lnTo>
                      <a:pt x="712156" y="299903"/>
                    </a:lnTo>
                    <a:lnTo>
                      <a:pt x="716009" y="305761"/>
                    </a:lnTo>
                    <a:lnTo>
                      <a:pt x="721919" y="309666"/>
                    </a:lnTo>
                    <a:lnTo>
                      <a:pt x="756989" y="329205"/>
                    </a:lnTo>
                    <a:lnTo>
                      <a:pt x="762898" y="331170"/>
                    </a:lnTo>
                    <a:lnTo>
                      <a:pt x="772661" y="333110"/>
                    </a:lnTo>
                    <a:lnTo>
                      <a:pt x="803878" y="348731"/>
                    </a:lnTo>
                    <a:lnTo>
                      <a:pt x="807860" y="356555"/>
                    </a:lnTo>
                    <a:lnTo>
                      <a:pt x="817623" y="381952"/>
                    </a:lnTo>
                    <a:lnTo>
                      <a:pt x="815696" y="387823"/>
                    </a:lnTo>
                    <a:lnTo>
                      <a:pt x="813642" y="395647"/>
                    </a:lnTo>
                    <a:lnTo>
                      <a:pt x="794115" y="424936"/>
                    </a:lnTo>
                    <a:lnTo>
                      <a:pt x="790261" y="430793"/>
                    </a:lnTo>
                    <a:lnTo>
                      <a:pt x="788333" y="436651"/>
                    </a:lnTo>
                    <a:lnTo>
                      <a:pt x="788333" y="469885"/>
                    </a:lnTo>
                    <a:lnTo>
                      <a:pt x="792188" y="471825"/>
                    </a:lnTo>
                    <a:lnTo>
                      <a:pt x="798097" y="475743"/>
                    </a:lnTo>
                    <a:lnTo>
                      <a:pt x="823532" y="464027"/>
                    </a:lnTo>
                    <a:lnTo>
                      <a:pt x="829314" y="460108"/>
                    </a:lnTo>
                    <a:lnTo>
                      <a:pt x="837150" y="458169"/>
                    </a:lnTo>
                    <a:lnTo>
                      <a:pt x="862585" y="458169"/>
                    </a:lnTo>
                    <a:lnTo>
                      <a:pt x="868367" y="462062"/>
                    </a:lnTo>
                    <a:lnTo>
                      <a:pt x="876203" y="473790"/>
                    </a:lnTo>
                    <a:lnTo>
                      <a:pt x="878129" y="481613"/>
                    </a:lnTo>
                    <a:lnTo>
                      <a:pt x="897655" y="510916"/>
                    </a:lnTo>
                    <a:lnTo>
                      <a:pt x="901638" y="514821"/>
                    </a:lnTo>
                    <a:lnTo>
                      <a:pt x="932854" y="514821"/>
                    </a:lnTo>
                    <a:lnTo>
                      <a:pt x="938764" y="516761"/>
                    </a:lnTo>
                    <a:lnTo>
                      <a:pt x="944545" y="518713"/>
                    </a:lnTo>
                    <a:lnTo>
                      <a:pt x="952381" y="522631"/>
                    </a:lnTo>
                    <a:lnTo>
                      <a:pt x="965998" y="530442"/>
                    </a:lnTo>
                    <a:lnTo>
                      <a:pt x="973834" y="532395"/>
                    </a:lnTo>
                    <a:lnTo>
                      <a:pt x="997343" y="540192"/>
                    </a:lnTo>
                    <a:lnTo>
                      <a:pt x="971907" y="555827"/>
                    </a:lnTo>
                    <a:lnTo>
                      <a:pt x="969980" y="555827"/>
                    </a:lnTo>
                    <a:lnTo>
                      <a:pt x="965998" y="559681"/>
                    </a:lnTo>
                    <a:lnTo>
                      <a:pt x="962144" y="561736"/>
                    </a:lnTo>
                    <a:lnTo>
                      <a:pt x="958291" y="563663"/>
                    </a:lnTo>
                    <a:lnTo>
                      <a:pt x="954308" y="565589"/>
                    </a:lnTo>
                    <a:lnTo>
                      <a:pt x="932854" y="585116"/>
                    </a:lnTo>
                    <a:lnTo>
                      <a:pt x="929001" y="591025"/>
                    </a:lnTo>
                    <a:lnTo>
                      <a:pt x="926945" y="592952"/>
                    </a:lnTo>
                    <a:lnTo>
                      <a:pt x="925018" y="596806"/>
                    </a:lnTo>
                    <a:lnTo>
                      <a:pt x="925018" y="598862"/>
                    </a:lnTo>
                    <a:lnTo>
                      <a:pt x="932854" y="637914"/>
                    </a:lnTo>
                    <a:lnTo>
                      <a:pt x="932854" y="649605"/>
                    </a:lnTo>
                    <a:lnTo>
                      <a:pt x="930928" y="688657"/>
                    </a:lnTo>
                    <a:lnTo>
                      <a:pt x="929001" y="692639"/>
                    </a:lnTo>
                    <a:lnTo>
                      <a:pt x="929001" y="696493"/>
                    </a:lnTo>
                    <a:lnTo>
                      <a:pt x="911402" y="719873"/>
                    </a:lnTo>
                    <a:lnTo>
                      <a:pt x="907419" y="723856"/>
                    </a:lnTo>
                    <a:lnTo>
                      <a:pt x="903566" y="729765"/>
                    </a:lnTo>
                    <a:lnTo>
                      <a:pt x="876203" y="745309"/>
                    </a:lnTo>
                    <a:lnTo>
                      <a:pt x="872349" y="747236"/>
                    </a:lnTo>
                    <a:lnTo>
                      <a:pt x="854749" y="756999"/>
                    </a:lnTo>
                    <a:lnTo>
                      <a:pt x="852822" y="759054"/>
                    </a:lnTo>
                    <a:lnTo>
                      <a:pt x="842930" y="766763"/>
                    </a:lnTo>
                    <a:lnTo>
                      <a:pt x="841004" y="770745"/>
                    </a:lnTo>
                    <a:lnTo>
                      <a:pt x="839077" y="786417"/>
                    </a:lnTo>
                    <a:lnTo>
                      <a:pt x="839077" y="794125"/>
                    </a:lnTo>
                    <a:lnTo>
                      <a:pt x="841004" y="801961"/>
                    </a:lnTo>
                    <a:lnTo>
                      <a:pt x="839077" y="805944"/>
                    </a:lnTo>
                    <a:lnTo>
                      <a:pt x="839077" y="817634"/>
                    </a:lnTo>
                    <a:lnTo>
                      <a:pt x="821478" y="856686"/>
                    </a:lnTo>
                    <a:lnTo>
                      <a:pt x="817623" y="862596"/>
                    </a:lnTo>
                    <a:lnTo>
                      <a:pt x="817623" y="882123"/>
                    </a:lnTo>
                    <a:lnTo>
                      <a:pt x="811714" y="901648"/>
                    </a:lnTo>
                    <a:lnTo>
                      <a:pt x="811714" y="907430"/>
                    </a:lnTo>
                    <a:lnTo>
                      <a:pt x="809787" y="909485"/>
                    </a:lnTo>
                    <a:lnTo>
                      <a:pt x="794115" y="926956"/>
                    </a:lnTo>
                    <a:lnTo>
                      <a:pt x="788333" y="932865"/>
                    </a:lnTo>
                    <a:lnTo>
                      <a:pt x="786408" y="934792"/>
                    </a:lnTo>
                    <a:lnTo>
                      <a:pt x="776644" y="964082"/>
                    </a:lnTo>
                    <a:lnTo>
                      <a:pt x="778570" y="968064"/>
                    </a:lnTo>
                    <a:lnTo>
                      <a:pt x="778570" y="973972"/>
                    </a:lnTo>
                    <a:lnTo>
                      <a:pt x="741446" y="985663"/>
                    </a:lnTo>
                    <a:lnTo>
                      <a:pt x="737591" y="985663"/>
                    </a:lnTo>
                    <a:lnTo>
                      <a:pt x="727699" y="1007117"/>
                    </a:lnTo>
                    <a:lnTo>
                      <a:pt x="700465" y="1003262"/>
                    </a:lnTo>
                    <a:lnTo>
                      <a:pt x="694556" y="1001206"/>
                    </a:lnTo>
                    <a:lnTo>
                      <a:pt x="690702" y="997354"/>
                    </a:lnTo>
                    <a:lnTo>
                      <a:pt x="643813" y="995426"/>
                    </a:lnTo>
                    <a:lnTo>
                      <a:pt x="641758" y="997354"/>
                    </a:lnTo>
                    <a:lnTo>
                      <a:pt x="641758" y="1022789"/>
                    </a:lnTo>
                    <a:lnTo>
                      <a:pt x="643813" y="1026643"/>
                    </a:lnTo>
                    <a:lnTo>
                      <a:pt x="645740" y="1030625"/>
                    </a:lnTo>
                    <a:lnTo>
                      <a:pt x="649594" y="1034479"/>
                    </a:lnTo>
                    <a:lnTo>
                      <a:pt x="639831" y="1059915"/>
                    </a:lnTo>
                    <a:lnTo>
                      <a:pt x="637904" y="1065695"/>
                    </a:lnTo>
                    <a:lnTo>
                      <a:pt x="634049" y="1071605"/>
                    </a:lnTo>
                    <a:lnTo>
                      <a:pt x="620305" y="1100894"/>
                    </a:lnTo>
                    <a:lnTo>
                      <a:pt x="618377" y="1106804"/>
                    </a:lnTo>
                    <a:lnTo>
                      <a:pt x="620305" y="1173218"/>
                    </a:lnTo>
                    <a:lnTo>
                      <a:pt x="624288" y="1184909"/>
                    </a:lnTo>
                    <a:lnTo>
                      <a:pt x="628141" y="1196600"/>
                    </a:lnTo>
                    <a:lnTo>
                      <a:pt x="635977" y="1206363"/>
                    </a:lnTo>
                    <a:lnTo>
                      <a:pt x="630068" y="1229871"/>
                    </a:lnTo>
                    <a:lnTo>
                      <a:pt x="631995" y="1263014"/>
                    </a:lnTo>
                    <a:lnTo>
                      <a:pt x="630068" y="1266997"/>
                    </a:lnTo>
                    <a:lnTo>
                      <a:pt x="628141" y="1268924"/>
                    </a:lnTo>
                    <a:lnTo>
                      <a:pt x="612468" y="1290376"/>
                    </a:lnTo>
                    <a:lnTo>
                      <a:pt x="612468" y="1298213"/>
                    </a:lnTo>
                    <a:lnTo>
                      <a:pt x="600778" y="1323649"/>
                    </a:lnTo>
                    <a:lnTo>
                      <a:pt x="600778" y="1327502"/>
                    </a:lnTo>
                    <a:lnTo>
                      <a:pt x="598851" y="1331486"/>
                    </a:lnTo>
                    <a:lnTo>
                      <a:pt x="598851" y="1335338"/>
                    </a:lnTo>
                    <a:lnTo>
                      <a:pt x="596925" y="1339193"/>
                    </a:lnTo>
                    <a:lnTo>
                      <a:pt x="579326" y="1358720"/>
                    </a:lnTo>
                    <a:lnTo>
                      <a:pt x="573415" y="1364628"/>
                    </a:lnTo>
                    <a:lnTo>
                      <a:pt x="550036" y="1378246"/>
                    </a:lnTo>
                    <a:lnTo>
                      <a:pt x="546053" y="1378246"/>
                    </a:lnTo>
                    <a:lnTo>
                      <a:pt x="532436" y="1380300"/>
                    </a:lnTo>
                    <a:lnTo>
                      <a:pt x="526526" y="1382228"/>
                    </a:lnTo>
                    <a:lnTo>
                      <a:pt x="522673" y="1384155"/>
                    </a:lnTo>
                    <a:lnTo>
                      <a:pt x="507001" y="1390064"/>
                    </a:lnTo>
                    <a:lnTo>
                      <a:pt x="467948" y="1376319"/>
                    </a:lnTo>
                    <a:lnTo>
                      <a:pt x="454330" y="1378246"/>
                    </a:lnTo>
                    <a:lnTo>
                      <a:pt x="436731" y="1366556"/>
                    </a:lnTo>
                    <a:lnTo>
                      <a:pt x="436731" y="1362701"/>
                    </a:lnTo>
                    <a:lnTo>
                      <a:pt x="434805" y="1356792"/>
                    </a:lnTo>
                    <a:lnTo>
                      <a:pt x="432878" y="1352938"/>
                    </a:lnTo>
                    <a:lnTo>
                      <a:pt x="436731" y="1309903"/>
                    </a:lnTo>
                    <a:lnTo>
                      <a:pt x="436731" y="1306050"/>
                    </a:lnTo>
                    <a:lnTo>
                      <a:pt x="438658" y="1302067"/>
                    </a:lnTo>
                    <a:lnTo>
                      <a:pt x="438658" y="1300140"/>
                    </a:lnTo>
                    <a:lnTo>
                      <a:pt x="440585" y="1296287"/>
                    </a:lnTo>
                    <a:lnTo>
                      <a:pt x="464093" y="1264941"/>
                    </a:lnTo>
                    <a:lnTo>
                      <a:pt x="466021" y="1261088"/>
                    </a:lnTo>
                    <a:lnTo>
                      <a:pt x="469875" y="1255178"/>
                    </a:lnTo>
                    <a:lnTo>
                      <a:pt x="471929" y="1249398"/>
                    </a:lnTo>
                    <a:lnTo>
                      <a:pt x="458184" y="1229871"/>
                    </a:lnTo>
                    <a:lnTo>
                      <a:pt x="454330" y="1227944"/>
                    </a:lnTo>
                    <a:lnTo>
                      <a:pt x="448421" y="1227944"/>
                    </a:lnTo>
                    <a:lnTo>
                      <a:pt x="426967" y="1210344"/>
                    </a:lnTo>
                    <a:lnTo>
                      <a:pt x="425042" y="1206363"/>
                    </a:lnTo>
                    <a:lnTo>
                      <a:pt x="421059" y="1198527"/>
                    </a:lnTo>
                    <a:lnTo>
                      <a:pt x="419131" y="1196600"/>
                    </a:lnTo>
                    <a:lnTo>
                      <a:pt x="417204" y="1163455"/>
                    </a:lnTo>
                    <a:lnTo>
                      <a:pt x="399605" y="1147783"/>
                    </a:lnTo>
                    <a:lnTo>
                      <a:pt x="393696" y="1141874"/>
                    </a:lnTo>
                    <a:lnTo>
                      <a:pt x="389843" y="1139947"/>
                    </a:lnTo>
                    <a:lnTo>
                      <a:pt x="383933" y="1136092"/>
                    </a:lnTo>
                    <a:lnTo>
                      <a:pt x="380080" y="1134167"/>
                    </a:lnTo>
                    <a:lnTo>
                      <a:pt x="364406" y="1126331"/>
                    </a:lnTo>
                    <a:lnTo>
                      <a:pt x="360553" y="1126331"/>
                    </a:lnTo>
                    <a:lnTo>
                      <a:pt x="337172" y="1120420"/>
                    </a:lnTo>
                    <a:lnTo>
                      <a:pt x="333190" y="1120420"/>
                    </a:lnTo>
                    <a:lnTo>
                      <a:pt x="329336" y="1118493"/>
                    </a:lnTo>
                    <a:lnTo>
                      <a:pt x="300046" y="1106804"/>
                    </a:lnTo>
                    <a:lnTo>
                      <a:pt x="290284" y="1097041"/>
                    </a:lnTo>
                    <a:lnTo>
                      <a:pt x="286301" y="1094985"/>
                    </a:lnTo>
                    <a:lnTo>
                      <a:pt x="262922" y="1061842"/>
                    </a:lnTo>
                    <a:lnTo>
                      <a:pt x="233632" y="1077386"/>
                    </a:lnTo>
                    <a:lnTo>
                      <a:pt x="227721" y="1083294"/>
                    </a:lnTo>
                    <a:lnTo>
                      <a:pt x="217960" y="1108730"/>
                    </a:lnTo>
                    <a:lnTo>
                      <a:pt x="216032" y="1112584"/>
                    </a:lnTo>
                    <a:close/>
                    <a:moveTo>
                      <a:pt x="-1713" y="143024"/>
                    </a:moveTo>
                    <a:lnTo>
                      <a:pt x="1627" y="174048"/>
                    </a:lnTo>
                    <a:cubicBezTo>
                      <a:pt x="3812" y="189489"/>
                      <a:pt x="8307" y="204506"/>
                      <a:pt x="14859" y="218598"/>
                    </a:cubicBezTo>
                    <a:lnTo>
                      <a:pt x="15886" y="220449"/>
                    </a:lnTo>
                  </a:path>
                </a:pathLst>
              </a:custGeom>
              <a:solidFill>
                <a:srgbClr val="F2F2F2"/>
              </a:solidFill>
              <a:ln w="9525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Graphic 172">
                <a:extLst>
                  <a:ext uri="{FF2B5EF4-FFF2-40B4-BE49-F238E27FC236}">
                    <a16:creationId xmlns:a16="http://schemas.microsoft.com/office/drawing/2014/main" id="{C1631196-2BBF-2EB6-463C-BD12F83B566A}"/>
                  </a:ext>
                </a:extLst>
              </p:cNvPr>
              <p:cNvSpPr/>
              <p:nvPr/>
            </p:nvSpPr>
            <p:spPr>
              <a:xfrm>
                <a:off x="1475878" y="2451845"/>
                <a:ext cx="1174124" cy="1439892"/>
              </a:xfrm>
              <a:custGeom>
                <a:avLst/>
                <a:gdLst>
                  <a:gd name="connsiteX0" fmla="*/ 869738 w 876109"/>
                  <a:gd name="connsiteY0" fmla="*/ 895240 h 1074420"/>
                  <a:gd name="connsiteX1" fmla="*/ 874215 w 876109"/>
                  <a:gd name="connsiteY1" fmla="*/ 896572 h 1074420"/>
                  <a:gd name="connsiteX2" fmla="*/ 874405 w 876109"/>
                  <a:gd name="connsiteY2" fmla="*/ 898669 h 1074420"/>
                  <a:gd name="connsiteX3" fmla="*/ 869453 w 876109"/>
                  <a:gd name="connsiteY3" fmla="*/ 895334 h 1074420"/>
                  <a:gd name="connsiteX4" fmla="*/ 869738 w 876109"/>
                  <a:gd name="connsiteY4" fmla="*/ 895240 h 1074420"/>
                  <a:gd name="connsiteX5" fmla="*/ 822304 w 876109"/>
                  <a:gd name="connsiteY5" fmla="*/ 389366 h 1074420"/>
                  <a:gd name="connsiteX6" fmla="*/ 814778 w 876109"/>
                  <a:gd name="connsiteY6" fmla="*/ 404416 h 1074420"/>
                  <a:gd name="connsiteX7" fmla="*/ 796587 w 876109"/>
                  <a:gd name="connsiteY7" fmla="*/ 433278 h 1074420"/>
                  <a:gd name="connsiteX8" fmla="*/ 788109 w 876109"/>
                  <a:gd name="connsiteY8" fmla="*/ 441944 h 1074420"/>
                  <a:gd name="connsiteX9" fmla="*/ 788109 w 876109"/>
                  <a:gd name="connsiteY9" fmla="*/ 455280 h 1074420"/>
                  <a:gd name="connsiteX10" fmla="*/ 794110 w 876109"/>
                  <a:gd name="connsiteY10" fmla="*/ 479854 h 1074420"/>
                  <a:gd name="connsiteX11" fmla="*/ 792967 w 876109"/>
                  <a:gd name="connsiteY11" fmla="*/ 498142 h 1074420"/>
                  <a:gd name="connsiteX12" fmla="*/ 775821 w 876109"/>
                  <a:gd name="connsiteY12" fmla="*/ 517669 h 1074420"/>
                  <a:gd name="connsiteX13" fmla="*/ 768487 w 876109"/>
                  <a:gd name="connsiteY13" fmla="*/ 541195 h 1074420"/>
                  <a:gd name="connsiteX14" fmla="*/ 751438 w 876109"/>
                  <a:gd name="connsiteY14" fmla="*/ 559959 h 1074420"/>
                  <a:gd name="connsiteX15" fmla="*/ 730578 w 876109"/>
                  <a:gd name="connsiteY15" fmla="*/ 591106 h 1074420"/>
                  <a:gd name="connsiteX16" fmla="*/ 720005 w 876109"/>
                  <a:gd name="connsiteY16" fmla="*/ 607489 h 1074420"/>
                  <a:gd name="connsiteX17" fmla="*/ 693907 w 876109"/>
                  <a:gd name="connsiteY17" fmla="*/ 623491 h 1074420"/>
                  <a:gd name="connsiteX18" fmla="*/ 679810 w 876109"/>
                  <a:gd name="connsiteY18" fmla="*/ 627777 h 1074420"/>
                  <a:gd name="connsiteX19" fmla="*/ 662094 w 876109"/>
                  <a:gd name="connsiteY19" fmla="*/ 612538 h 1074420"/>
                  <a:gd name="connsiteX20" fmla="*/ 646854 w 876109"/>
                  <a:gd name="connsiteY20" fmla="*/ 586248 h 1074420"/>
                  <a:gd name="connsiteX21" fmla="*/ 635804 w 876109"/>
                  <a:gd name="connsiteY21" fmla="*/ 580820 h 1074420"/>
                  <a:gd name="connsiteX22" fmla="*/ 600466 w 876109"/>
                  <a:gd name="connsiteY22" fmla="*/ 569103 h 1074420"/>
                  <a:gd name="connsiteX23" fmla="*/ 579607 w 876109"/>
                  <a:gd name="connsiteY23" fmla="*/ 572152 h 1074420"/>
                  <a:gd name="connsiteX24" fmla="*/ 570368 w 876109"/>
                  <a:gd name="connsiteY24" fmla="*/ 577676 h 1074420"/>
                  <a:gd name="connsiteX25" fmla="*/ 574083 w 876109"/>
                  <a:gd name="connsiteY25" fmla="*/ 597202 h 1074420"/>
                  <a:gd name="connsiteX26" fmla="*/ 583322 w 876109"/>
                  <a:gd name="connsiteY26" fmla="*/ 609395 h 1074420"/>
                  <a:gd name="connsiteX27" fmla="*/ 591799 w 876109"/>
                  <a:gd name="connsiteY27" fmla="*/ 622919 h 1074420"/>
                  <a:gd name="connsiteX28" fmla="*/ 600466 w 876109"/>
                  <a:gd name="connsiteY28" fmla="*/ 634255 h 1074420"/>
                  <a:gd name="connsiteX29" fmla="*/ 610182 w 876109"/>
                  <a:gd name="connsiteY29" fmla="*/ 649781 h 1074420"/>
                  <a:gd name="connsiteX30" fmla="*/ 624184 w 876109"/>
                  <a:gd name="connsiteY30" fmla="*/ 663973 h 1074420"/>
                  <a:gd name="connsiteX31" fmla="*/ 641424 w 876109"/>
                  <a:gd name="connsiteY31" fmla="*/ 674259 h 1074420"/>
                  <a:gd name="connsiteX32" fmla="*/ 652949 w 876109"/>
                  <a:gd name="connsiteY32" fmla="*/ 681022 h 1074420"/>
                  <a:gd name="connsiteX33" fmla="*/ 653616 w 876109"/>
                  <a:gd name="connsiteY33" fmla="*/ 708454 h 1074420"/>
                  <a:gd name="connsiteX34" fmla="*/ 653616 w 876109"/>
                  <a:gd name="connsiteY34" fmla="*/ 728171 h 1074420"/>
                  <a:gd name="connsiteX35" fmla="*/ 660951 w 876109"/>
                  <a:gd name="connsiteY35" fmla="*/ 743411 h 1074420"/>
                  <a:gd name="connsiteX36" fmla="*/ 678095 w 876109"/>
                  <a:gd name="connsiteY36" fmla="*/ 751888 h 1074420"/>
                  <a:gd name="connsiteX37" fmla="*/ 704956 w 876109"/>
                  <a:gd name="connsiteY37" fmla="*/ 753793 h 1074420"/>
                  <a:gd name="connsiteX38" fmla="*/ 720005 w 876109"/>
                  <a:gd name="connsiteY38" fmla="*/ 757508 h 1074420"/>
                  <a:gd name="connsiteX39" fmla="*/ 731816 w 876109"/>
                  <a:gd name="connsiteY39" fmla="*/ 770081 h 1074420"/>
                  <a:gd name="connsiteX40" fmla="*/ 733722 w 876109"/>
                  <a:gd name="connsiteY40" fmla="*/ 786845 h 1074420"/>
                  <a:gd name="connsiteX41" fmla="*/ 729435 w 876109"/>
                  <a:gd name="connsiteY41" fmla="*/ 803324 h 1074420"/>
                  <a:gd name="connsiteX42" fmla="*/ 716481 w 876109"/>
                  <a:gd name="connsiteY42" fmla="*/ 816753 h 1074420"/>
                  <a:gd name="connsiteX43" fmla="*/ 714766 w 876109"/>
                  <a:gd name="connsiteY43" fmla="*/ 826469 h 1074420"/>
                  <a:gd name="connsiteX44" fmla="*/ 728101 w 876109"/>
                  <a:gd name="connsiteY44" fmla="*/ 837518 h 1074420"/>
                  <a:gd name="connsiteX45" fmla="*/ 752581 w 876109"/>
                  <a:gd name="connsiteY45" fmla="*/ 848472 h 1074420"/>
                  <a:gd name="connsiteX46" fmla="*/ 772107 w 876109"/>
                  <a:gd name="connsiteY46" fmla="*/ 859521 h 1074420"/>
                  <a:gd name="connsiteX47" fmla="*/ 795444 w 876109"/>
                  <a:gd name="connsiteY47" fmla="*/ 869903 h 1074420"/>
                  <a:gd name="connsiteX48" fmla="*/ 832115 w 876109"/>
                  <a:gd name="connsiteY48" fmla="*/ 884000 h 1074420"/>
                  <a:gd name="connsiteX49" fmla="*/ 851641 w 876109"/>
                  <a:gd name="connsiteY49" fmla="*/ 887715 h 1074420"/>
                  <a:gd name="connsiteX50" fmla="*/ 864690 w 876109"/>
                  <a:gd name="connsiteY50" fmla="*/ 892191 h 1074420"/>
                  <a:gd name="connsiteX51" fmla="*/ 869453 w 876109"/>
                  <a:gd name="connsiteY51" fmla="*/ 895334 h 1074420"/>
                  <a:gd name="connsiteX52" fmla="*/ 866786 w 876109"/>
                  <a:gd name="connsiteY52" fmla="*/ 896668 h 1074420"/>
                  <a:gd name="connsiteX53" fmla="*/ 865357 w 876109"/>
                  <a:gd name="connsiteY53" fmla="*/ 898097 h 1074420"/>
                  <a:gd name="connsiteX54" fmla="*/ 862499 w 876109"/>
                  <a:gd name="connsiteY54" fmla="*/ 899526 h 1074420"/>
                  <a:gd name="connsiteX55" fmla="*/ 837829 w 876109"/>
                  <a:gd name="connsiteY55" fmla="*/ 908289 h 1074420"/>
                  <a:gd name="connsiteX56" fmla="*/ 834973 w 876109"/>
                  <a:gd name="connsiteY56" fmla="*/ 906765 h 1074420"/>
                  <a:gd name="connsiteX57" fmla="*/ 832115 w 876109"/>
                  <a:gd name="connsiteY57" fmla="*/ 905336 h 1074420"/>
                  <a:gd name="connsiteX58" fmla="*/ 813255 w 876109"/>
                  <a:gd name="connsiteY58" fmla="*/ 901050 h 1074420"/>
                  <a:gd name="connsiteX59" fmla="*/ 810397 w 876109"/>
                  <a:gd name="connsiteY59" fmla="*/ 901050 h 1074420"/>
                  <a:gd name="connsiteX60" fmla="*/ 798777 w 876109"/>
                  <a:gd name="connsiteY60" fmla="*/ 905336 h 1074420"/>
                  <a:gd name="connsiteX61" fmla="*/ 788680 w 876109"/>
                  <a:gd name="connsiteY61" fmla="*/ 906765 h 1074420"/>
                  <a:gd name="connsiteX62" fmla="*/ 785728 w 876109"/>
                  <a:gd name="connsiteY62" fmla="*/ 906765 h 1074420"/>
                  <a:gd name="connsiteX63" fmla="*/ 762582 w 876109"/>
                  <a:gd name="connsiteY63" fmla="*/ 915528 h 1074420"/>
                  <a:gd name="connsiteX64" fmla="*/ 759725 w 876109"/>
                  <a:gd name="connsiteY64" fmla="*/ 915528 h 1074420"/>
                  <a:gd name="connsiteX65" fmla="*/ 755343 w 876109"/>
                  <a:gd name="connsiteY65" fmla="*/ 916956 h 1074420"/>
                  <a:gd name="connsiteX66" fmla="*/ 735054 w 876109"/>
                  <a:gd name="connsiteY66" fmla="*/ 925624 h 1074420"/>
                  <a:gd name="connsiteX67" fmla="*/ 733626 w 876109"/>
                  <a:gd name="connsiteY67" fmla="*/ 927053 h 1074420"/>
                  <a:gd name="connsiteX68" fmla="*/ 713338 w 876109"/>
                  <a:gd name="connsiteY68" fmla="*/ 941531 h 1074420"/>
                  <a:gd name="connsiteX69" fmla="*/ 711909 w 876109"/>
                  <a:gd name="connsiteY69" fmla="*/ 943055 h 1074420"/>
                  <a:gd name="connsiteX70" fmla="*/ 709051 w 876109"/>
                  <a:gd name="connsiteY70" fmla="*/ 943055 h 1074420"/>
                  <a:gd name="connsiteX71" fmla="*/ 690192 w 876109"/>
                  <a:gd name="connsiteY71" fmla="*/ 950294 h 1074420"/>
                  <a:gd name="connsiteX72" fmla="*/ 687335 w 876109"/>
                  <a:gd name="connsiteY72" fmla="*/ 950294 h 1074420"/>
                  <a:gd name="connsiteX73" fmla="*/ 675714 w 876109"/>
                  <a:gd name="connsiteY73" fmla="*/ 951723 h 1074420"/>
                  <a:gd name="connsiteX74" fmla="*/ 667047 w 876109"/>
                  <a:gd name="connsiteY74" fmla="*/ 951723 h 1074420"/>
                  <a:gd name="connsiteX75" fmla="*/ 661235 w 876109"/>
                  <a:gd name="connsiteY75" fmla="*/ 950294 h 1074420"/>
                  <a:gd name="connsiteX76" fmla="*/ 601895 w 876109"/>
                  <a:gd name="connsiteY76" fmla="*/ 956010 h 1074420"/>
                  <a:gd name="connsiteX77" fmla="*/ 596085 w 876109"/>
                  <a:gd name="connsiteY77" fmla="*/ 954581 h 1074420"/>
                  <a:gd name="connsiteX78" fmla="*/ 572940 w 876109"/>
                  <a:gd name="connsiteY78" fmla="*/ 954581 h 1074420"/>
                  <a:gd name="connsiteX79" fmla="*/ 568653 w 876109"/>
                  <a:gd name="connsiteY79" fmla="*/ 953152 h 1074420"/>
                  <a:gd name="connsiteX80" fmla="*/ 533886 w 876109"/>
                  <a:gd name="connsiteY80" fmla="*/ 954581 h 1074420"/>
                  <a:gd name="connsiteX81" fmla="*/ 532458 w 876109"/>
                  <a:gd name="connsiteY81" fmla="*/ 956010 h 1074420"/>
                  <a:gd name="connsiteX82" fmla="*/ 528076 w 876109"/>
                  <a:gd name="connsiteY82" fmla="*/ 957533 h 1074420"/>
                  <a:gd name="connsiteX83" fmla="*/ 507788 w 876109"/>
                  <a:gd name="connsiteY83" fmla="*/ 967630 h 1074420"/>
                  <a:gd name="connsiteX84" fmla="*/ 506360 w 876109"/>
                  <a:gd name="connsiteY84" fmla="*/ 969059 h 1074420"/>
                  <a:gd name="connsiteX85" fmla="*/ 502073 w 876109"/>
                  <a:gd name="connsiteY85" fmla="*/ 972011 h 1074420"/>
                  <a:gd name="connsiteX86" fmla="*/ 484643 w 876109"/>
                  <a:gd name="connsiteY86" fmla="*/ 982108 h 1074420"/>
                  <a:gd name="connsiteX87" fmla="*/ 480356 w 876109"/>
                  <a:gd name="connsiteY87" fmla="*/ 984965 h 1074420"/>
                  <a:gd name="connsiteX88" fmla="*/ 475975 w 876109"/>
                  <a:gd name="connsiteY88" fmla="*/ 987918 h 1074420"/>
                  <a:gd name="connsiteX89" fmla="*/ 455686 w 876109"/>
                  <a:gd name="connsiteY89" fmla="*/ 1000967 h 1074420"/>
                  <a:gd name="connsiteX90" fmla="*/ 452828 w 876109"/>
                  <a:gd name="connsiteY90" fmla="*/ 1003824 h 1074420"/>
                  <a:gd name="connsiteX91" fmla="*/ 449876 w 876109"/>
                  <a:gd name="connsiteY91" fmla="*/ 1008206 h 1074420"/>
                  <a:gd name="connsiteX92" fmla="*/ 447018 w 876109"/>
                  <a:gd name="connsiteY92" fmla="*/ 1009634 h 1074420"/>
                  <a:gd name="connsiteX93" fmla="*/ 441208 w 876109"/>
                  <a:gd name="connsiteY93" fmla="*/ 1022685 h 1074420"/>
                  <a:gd name="connsiteX94" fmla="*/ 442637 w 876109"/>
                  <a:gd name="connsiteY94" fmla="*/ 1025541 h 1074420"/>
                  <a:gd name="connsiteX95" fmla="*/ 444161 w 876109"/>
                  <a:gd name="connsiteY95" fmla="*/ 1026970 h 1074420"/>
                  <a:gd name="connsiteX96" fmla="*/ 445590 w 876109"/>
                  <a:gd name="connsiteY96" fmla="*/ 1031351 h 1074420"/>
                  <a:gd name="connsiteX97" fmla="*/ 452828 w 876109"/>
                  <a:gd name="connsiteY97" fmla="*/ 1044401 h 1074420"/>
                  <a:gd name="connsiteX98" fmla="*/ 454257 w 876109"/>
                  <a:gd name="connsiteY98" fmla="*/ 1047259 h 1074420"/>
                  <a:gd name="connsiteX99" fmla="*/ 454257 w 876109"/>
                  <a:gd name="connsiteY99" fmla="*/ 1050211 h 1074420"/>
                  <a:gd name="connsiteX100" fmla="*/ 452828 w 876109"/>
                  <a:gd name="connsiteY100" fmla="*/ 1051640 h 1074420"/>
                  <a:gd name="connsiteX101" fmla="*/ 445590 w 876109"/>
                  <a:gd name="connsiteY101" fmla="*/ 1060308 h 1074420"/>
                  <a:gd name="connsiteX102" fmla="*/ 433969 w 876109"/>
                  <a:gd name="connsiteY102" fmla="*/ 1060308 h 1074420"/>
                  <a:gd name="connsiteX103" fmla="*/ 419491 w 876109"/>
                  <a:gd name="connsiteY103" fmla="*/ 1066118 h 1074420"/>
                  <a:gd name="connsiteX104" fmla="*/ 416634 w 876109"/>
                  <a:gd name="connsiteY104" fmla="*/ 1066118 h 1074420"/>
                  <a:gd name="connsiteX105" fmla="*/ 413681 w 876109"/>
                  <a:gd name="connsiteY105" fmla="*/ 1068976 h 1074420"/>
                  <a:gd name="connsiteX106" fmla="*/ 410824 w 876109"/>
                  <a:gd name="connsiteY106" fmla="*/ 1070404 h 1074420"/>
                  <a:gd name="connsiteX107" fmla="*/ 400727 w 876109"/>
                  <a:gd name="connsiteY107" fmla="*/ 1073357 h 1074420"/>
                  <a:gd name="connsiteX108" fmla="*/ 397775 w 876109"/>
                  <a:gd name="connsiteY108" fmla="*/ 1071928 h 1074420"/>
                  <a:gd name="connsiteX109" fmla="*/ 394917 w 876109"/>
                  <a:gd name="connsiteY109" fmla="*/ 1067547 h 1074420"/>
                  <a:gd name="connsiteX110" fmla="*/ 396346 w 876109"/>
                  <a:gd name="connsiteY110" fmla="*/ 1054498 h 1074420"/>
                  <a:gd name="connsiteX111" fmla="*/ 396346 w 876109"/>
                  <a:gd name="connsiteY111" fmla="*/ 1048688 h 1074420"/>
                  <a:gd name="connsiteX112" fmla="*/ 380439 w 876109"/>
                  <a:gd name="connsiteY112" fmla="*/ 1045830 h 1074420"/>
                  <a:gd name="connsiteX113" fmla="*/ 376058 w 876109"/>
                  <a:gd name="connsiteY113" fmla="*/ 1045830 h 1074420"/>
                  <a:gd name="connsiteX114" fmla="*/ 367389 w 876109"/>
                  <a:gd name="connsiteY114" fmla="*/ 1034209 h 1074420"/>
                  <a:gd name="connsiteX115" fmla="*/ 364533 w 876109"/>
                  <a:gd name="connsiteY115" fmla="*/ 1032780 h 1074420"/>
                  <a:gd name="connsiteX116" fmla="*/ 358723 w 876109"/>
                  <a:gd name="connsiteY116" fmla="*/ 1032780 h 1074420"/>
                  <a:gd name="connsiteX117" fmla="*/ 347101 w 876109"/>
                  <a:gd name="connsiteY117" fmla="*/ 1035638 h 1074420"/>
                  <a:gd name="connsiteX118" fmla="*/ 342815 w 876109"/>
                  <a:gd name="connsiteY118" fmla="*/ 1034209 h 1074420"/>
                  <a:gd name="connsiteX119" fmla="*/ 338434 w 876109"/>
                  <a:gd name="connsiteY119" fmla="*/ 1025541 h 1074420"/>
                  <a:gd name="connsiteX120" fmla="*/ 334147 w 876109"/>
                  <a:gd name="connsiteY120" fmla="*/ 1022685 h 1074420"/>
                  <a:gd name="connsiteX121" fmla="*/ 321098 w 876109"/>
                  <a:gd name="connsiteY121" fmla="*/ 1024112 h 1074420"/>
                  <a:gd name="connsiteX122" fmla="*/ 315288 w 876109"/>
                  <a:gd name="connsiteY122" fmla="*/ 1028495 h 1074420"/>
                  <a:gd name="connsiteX123" fmla="*/ 312430 w 876109"/>
                  <a:gd name="connsiteY123" fmla="*/ 1031351 h 1074420"/>
                  <a:gd name="connsiteX124" fmla="*/ 308049 w 876109"/>
                  <a:gd name="connsiteY124" fmla="*/ 1034209 h 1074420"/>
                  <a:gd name="connsiteX125" fmla="*/ 293571 w 876109"/>
                  <a:gd name="connsiteY125" fmla="*/ 1031351 h 1074420"/>
                  <a:gd name="connsiteX126" fmla="*/ 297953 w 876109"/>
                  <a:gd name="connsiteY126" fmla="*/ 1013921 h 1074420"/>
                  <a:gd name="connsiteX127" fmla="*/ 296429 w 876109"/>
                  <a:gd name="connsiteY127" fmla="*/ 1012492 h 1074420"/>
                  <a:gd name="connsiteX128" fmla="*/ 284904 w 876109"/>
                  <a:gd name="connsiteY128" fmla="*/ 1002396 h 1074420"/>
                  <a:gd name="connsiteX129" fmla="*/ 270426 w 876109"/>
                  <a:gd name="connsiteY129" fmla="*/ 996585 h 1074420"/>
                  <a:gd name="connsiteX130" fmla="*/ 255947 w 876109"/>
                  <a:gd name="connsiteY130" fmla="*/ 984965 h 1074420"/>
                  <a:gd name="connsiteX131" fmla="*/ 255947 w 876109"/>
                  <a:gd name="connsiteY131" fmla="*/ 982108 h 1074420"/>
                  <a:gd name="connsiteX132" fmla="*/ 257376 w 876109"/>
                  <a:gd name="connsiteY132" fmla="*/ 977726 h 1074420"/>
                  <a:gd name="connsiteX133" fmla="*/ 267472 w 876109"/>
                  <a:gd name="connsiteY133" fmla="*/ 974869 h 1074420"/>
                  <a:gd name="connsiteX134" fmla="*/ 270426 w 876109"/>
                  <a:gd name="connsiteY134" fmla="*/ 974869 h 1074420"/>
                  <a:gd name="connsiteX135" fmla="*/ 274807 w 876109"/>
                  <a:gd name="connsiteY135" fmla="*/ 964772 h 1074420"/>
                  <a:gd name="connsiteX136" fmla="*/ 274807 w 876109"/>
                  <a:gd name="connsiteY136" fmla="*/ 961820 h 1074420"/>
                  <a:gd name="connsiteX137" fmla="*/ 271853 w 876109"/>
                  <a:gd name="connsiteY137" fmla="*/ 958962 h 1074420"/>
                  <a:gd name="connsiteX138" fmla="*/ 258804 w 876109"/>
                  <a:gd name="connsiteY138" fmla="*/ 945913 h 1074420"/>
                  <a:gd name="connsiteX139" fmla="*/ 257376 w 876109"/>
                  <a:gd name="connsiteY139" fmla="*/ 944484 h 1074420"/>
                  <a:gd name="connsiteX140" fmla="*/ 254518 w 876109"/>
                  <a:gd name="connsiteY140" fmla="*/ 943055 h 1074420"/>
                  <a:gd name="connsiteX141" fmla="*/ 232801 w 876109"/>
                  <a:gd name="connsiteY141" fmla="*/ 941531 h 1074420"/>
                  <a:gd name="connsiteX142" fmla="*/ 229849 w 876109"/>
                  <a:gd name="connsiteY142" fmla="*/ 940102 h 1074420"/>
                  <a:gd name="connsiteX143" fmla="*/ 216895 w 876109"/>
                  <a:gd name="connsiteY143" fmla="*/ 912575 h 1074420"/>
                  <a:gd name="connsiteX144" fmla="*/ 212513 w 876109"/>
                  <a:gd name="connsiteY144" fmla="*/ 903907 h 1074420"/>
                  <a:gd name="connsiteX145" fmla="*/ 215371 w 876109"/>
                  <a:gd name="connsiteY145" fmla="*/ 882191 h 1074420"/>
                  <a:gd name="connsiteX146" fmla="*/ 216895 w 876109"/>
                  <a:gd name="connsiteY146" fmla="*/ 879333 h 1074420"/>
                  <a:gd name="connsiteX147" fmla="*/ 216895 w 876109"/>
                  <a:gd name="connsiteY147" fmla="*/ 874952 h 1074420"/>
                  <a:gd name="connsiteX148" fmla="*/ 215371 w 876109"/>
                  <a:gd name="connsiteY148" fmla="*/ 872094 h 1074420"/>
                  <a:gd name="connsiteX149" fmla="*/ 213942 w 876109"/>
                  <a:gd name="connsiteY149" fmla="*/ 869140 h 1074420"/>
                  <a:gd name="connsiteX150" fmla="*/ 187939 w 876109"/>
                  <a:gd name="connsiteY150" fmla="*/ 853234 h 1074420"/>
                  <a:gd name="connsiteX151" fmla="*/ 186414 w 876109"/>
                  <a:gd name="connsiteY151" fmla="*/ 851805 h 1074420"/>
                  <a:gd name="connsiteX152" fmla="*/ 183558 w 876109"/>
                  <a:gd name="connsiteY152" fmla="*/ 850376 h 1074420"/>
                  <a:gd name="connsiteX153" fmla="*/ 182129 w 876109"/>
                  <a:gd name="connsiteY153" fmla="*/ 847424 h 1074420"/>
                  <a:gd name="connsiteX154" fmla="*/ 180700 w 876109"/>
                  <a:gd name="connsiteY154" fmla="*/ 845995 h 1074420"/>
                  <a:gd name="connsiteX155" fmla="*/ 167650 w 876109"/>
                  <a:gd name="connsiteY155" fmla="*/ 822849 h 1074420"/>
                  <a:gd name="connsiteX156" fmla="*/ 171936 w 876109"/>
                  <a:gd name="connsiteY156" fmla="*/ 795322 h 1074420"/>
                  <a:gd name="connsiteX157" fmla="*/ 169079 w 876109"/>
                  <a:gd name="connsiteY157" fmla="*/ 786655 h 1074420"/>
                  <a:gd name="connsiteX158" fmla="*/ 160411 w 876109"/>
                  <a:gd name="connsiteY158" fmla="*/ 775035 h 1074420"/>
                  <a:gd name="connsiteX159" fmla="*/ 158982 w 876109"/>
                  <a:gd name="connsiteY159" fmla="*/ 773606 h 1074420"/>
                  <a:gd name="connsiteX160" fmla="*/ 140123 w 876109"/>
                  <a:gd name="connsiteY160" fmla="*/ 763509 h 1074420"/>
                  <a:gd name="connsiteX161" fmla="*/ 137266 w 876109"/>
                  <a:gd name="connsiteY161" fmla="*/ 761984 h 1074420"/>
                  <a:gd name="connsiteX162" fmla="*/ 135742 w 876109"/>
                  <a:gd name="connsiteY162" fmla="*/ 759127 h 1074420"/>
                  <a:gd name="connsiteX163" fmla="*/ 122788 w 876109"/>
                  <a:gd name="connsiteY163" fmla="*/ 731600 h 1074420"/>
                  <a:gd name="connsiteX164" fmla="*/ 122788 w 876109"/>
                  <a:gd name="connsiteY164" fmla="*/ 708454 h 1074420"/>
                  <a:gd name="connsiteX165" fmla="*/ 124216 w 876109"/>
                  <a:gd name="connsiteY165" fmla="*/ 695405 h 1074420"/>
                  <a:gd name="connsiteX166" fmla="*/ 125645 w 876109"/>
                  <a:gd name="connsiteY166" fmla="*/ 692548 h 1074420"/>
                  <a:gd name="connsiteX167" fmla="*/ 128598 w 876109"/>
                  <a:gd name="connsiteY167" fmla="*/ 688165 h 1074420"/>
                  <a:gd name="connsiteX168" fmla="*/ 130027 w 876109"/>
                  <a:gd name="connsiteY168" fmla="*/ 685309 h 1074420"/>
                  <a:gd name="connsiteX169" fmla="*/ 134313 w 876109"/>
                  <a:gd name="connsiteY169" fmla="*/ 656352 h 1074420"/>
                  <a:gd name="connsiteX170" fmla="*/ 134313 w 876109"/>
                  <a:gd name="connsiteY170" fmla="*/ 653400 h 1074420"/>
                  <a:gd name="connsiteX171" fmla="*/ 121359 w 876109"/>
                  <a:gd name="connsiteY171" fmla="*/ 641874 h 1074420"/>
                  <a:gd name="connsiteX172" fmla="*/ 119835 w 876109"/>
                  <a:gd name="connsiteY172" fmla="*/ 636064 h 1074420"/>
                  <a:gd name="connsiteX173" fmla="*/ 137266 w 876109"/>
                  <a:gd name="connsiteY173" fmla="*/ 621586 h 1074420"/>
                  <a:gd name="connsiteX174" fmla="*/ 140123 w 876109"/>
                  <a:gd name="connsiteY174" fmla="*/ 596916 h 1074420"/>
                  <a:gd name="connsiteX175" fmla="*/ 138694 w 876109"/>
                  <a:gd name="connsiteY175" fmla="*/ 595487 h 1074420"/>
                  <a:gd name="connsiteX176" fmla="*/ 131455 w 876109"/>
                  <a:gd name="connsiteY176" fmla="*/ 576628 h 1074420"/>
                  <a:gd name="connsiteX177" fmla="*/ 141552 w 876109"/>
                  <a:gd name="connsiteY177" fmla="*/ 562150 h 1074420"/>
                  <a:gd name="connsiteX178" fmla="*/ 156030 w 876109"/>
                  <a:gd name="connsiteY178" fmla="*/ 549196 h 1074420"/>
                  <a:gd name="connsiteX179" fmla="*/ 179175 w 876109"/>
                  <a:gd name="connsiteY179" fmla="*/ 528908 h 1074420"/>
                  <a:gd name="connsiteX180" fmla="*/ 187939 w 876109"/>
                  <a:gd name="connsiteY180" fmla="*/ 518716 h 1074420"/>
                  <a:gd name="connsiteX181" fmla="*/ 190797 w 876109"/>
                  <a:gd name="connsiteY181" fmla="*/ 502809 h 1074420"/>
                  <a:gd name="connsiteX182" fmla="*/ 190797 w 876109"/>
                  <a:gd name="connsiteY182" fmla="*/ 499953 h 1074420"/>
                  <a:gd name="connsiteX183" fmla="*/ 189368 w 876109"/>
                  <a:gd name="connsiteY183" fmla="*/ 496999 h 1074420"/>
                  <a:gd name="connsiteX184" fmla="*/ 179175 w 876109"/>
                  <a:gd name="connsiteY184" fmla="*/ 466615 h 1074420"/>
                  <a:gd name="connsiteX185" fmla="*/ 180700 w 876109"/>
                  <a:gd name="connsiteY185" fmla="*/ 463757 h 1074420"/>
                  <a:gd name="connsiteX186" fmla="*/ 180700 w 876109"/>
                  <a:gd name="connsiteY186" fmla="*/ 459376 h 1074420"/>
                  <a:gd name="connsiteX187" fmla="*/ 174890 w 876109"/>
                  <a:gd name="connsiteY187" fmla="*/ 420322 h 1074420"/>
                  <a:gd name="connsiteX188" fmla="*/ 173461 w 876109"/>
                  <a:gd name="connsiteY188" fmla="*/ 417370 h 1074420"/>
                  <a:gd name="connsiteX189" fmla="*/ 170508 w 876109"/>
                  <a:gd name="connsiteY189" fmla="*/ 415941 h 1074420"/>
                  <a:gd name="connsiteX190" fmla="*/ 144504 w 876109"/>
                  <a:gd name="connsiteY190" fmla="*/ 424609 h 1074420"/>
                  <a:gd name="connsiteX191" fmla="*/ 141552 w 876109"/>
                  <a:gd name="connsiteY191" fmla="*/ 427562 h 1074420"/>
                  <a:gd name="connsiteX192" fmla="*/ 137266 w 876109"/>
                  <a:gd name="connsiteY192" fmla="*/ 428991 h 1074420"/>
                  <a:gd name="connsiteX193" fmla="*/ 122788 w 876109"/>
                  <a:gd name="connsiteY193" fmla="*/ 421751 h 1074420"/>
                  <a:gd name="connsiteX194" fmla="*/ 121359 w 876109"/>
                  <a:gd name="connsiteY194" fmla="*/ 415941 h 1074420"/>
                  <a:gd name="connsiteX195" fmla="*/ 128598 w 876109"/>
                  <a:gd name="connsiteY195" fmla="*/ 402892 h 1074420"/>
                  <a:gd name="connsiteX196" fmla="*/ 137266 w 876109"/>
                  <a:gd name="connsiteY196" fmla="*/ 389843 h 1074420"/>
                  <a:gd name="connsiteX197" fmla="*/ 135837 w 876109"/>
                  <a:gd name="connsiteY197" fmla="*/ 388414 h 1074420"/>
                  <a:gd name="connsiteX198" fmla="*/ 144504 w 876109"/>
                  <a:gd name="connsiteY198" fmla="*/ 371079 h 1074420"/>
                  <a:gd name="connsiteX199" fmla="*/ 143076 w 876109"/>
                  <a:gd name="connsiteY199" fmla="*/ 369650 h 1074420"/>
                  <a:gd name="connsiteX200" fmla="*/ 131455 w 876109"/>
                  <a:gd name="connsiteY200" fmla="*/ 356601 h 1074420"/>
                  <a:gd name="connsiteX201" fmla="*/ 118406 w 876109"/>
                  <a:gd name="connsiteY201" fmla="*/ 346410 h 1074420"/>
                  <a:gd name="connsiteX202" fmla="*/ 111167 w 876109"/>
                  <a:gd name="connsiteY202" fmla="*/ 346410 h 1074420"/>
                  <a:gd name="connsiteX203" fmla="*/ 96690 w 876109"/>
                  <a:gd name="connsiteY203" fmla="*/ 339170 h 1074420"/>
                  <a:gd name="connsiteX204" fmla="*/ 95261 w 876109"/>
                  <a:gd name="connsiteY204" fmla="*/ 336312 h 1074420"/>
                  <a:gd name="connsiteX205" fmla="*/ 95261 w 876109"/>
                  <a:gd name="connsiteY205" fmla="*/ 334884 h 1074420"/>
                  <a:gd name="connsiteX206" fmla="*/ 88022 w 876109"/>
                  <a:gd name="connsiteY206" fmla="*/ 311643 h 1074420"/>
                  <a:gd name="connsiteX207" fmla="*/ 86593 w 876109"/>
                  <a:gd name="connsiteY207" fmla="*/ 308785 h 1074420"/>
                  <a:gd name="connsiteX208" fmla="*/ 85164 w 876109"/>
                  <a:gd name="connsiteY208" fmla="*/ 305928 h 1074420"/>
                  <a:gd name="connsiteX209" fmla="*/ 83640 w 876109"/>
                  <a:gd name="connsiteY209" fmla="*/ 302975 h 1074420"/>
                  <a:gd name="connsiteX210" fmla="*/ 82211 w 876109"/>
                  <a:gd name="connsiteY210" fmla="*/ 300117 h 1074420"/>
                  <a:gd name="connsiteX211" fmla="*/ 67733 w 876109"/>
                  <a:gd name="connsiteY211" fmla="*/ 281258 h 1074420"/>
                  <a:gd name="connsiteX212" fmla="*/ 64875 w 876109"/>
                  <a:gd name="connsiteY212" fmla="*/ 278401 h 1074420"/>
                  <a:gd name="connsiteX213" fmla="*/ 61923 w 876109"/>
                  <a:gd name="connsiteY213" fmla="*/ 276972 h 1074420"/>
                  <a:gd name="connsiteX214" fmla="*/ 60494 w 876109"/>
                  <a:gd name="connsiteY214" fmla="*/ 274019 h 1074420"/>
                  <a:gd name="connsiteX215" fmla="*/ 28681 w 876109"/>
                  <a:gd name="connsiteY215" fmla="*/ 255159 h 1074420"/>
                  <a:gd name="connsiteX216" fmla="*/ 25823 w 876109"/>
                  <a:gd name="connsiteY216" fmla="*/ 252302 h 1074420"/>
                  <a:gd name="connsiteX217" fmla="*/ 22871 w 876109"/>
                  <a:gd name="connsiteY217" fmla="*/ 250874 h 1074420"/>
                  <a:gd name="connsiteX218" fmla="*/ 20013 w 876109"/>
                  <a:gd name="connsiteY218" fmla="*/ 247920 h 1074420"/>
                  <a:gd name="connsiteX219" fmla="*/ -1704 w 876109"/>
                  <a:gd name="connsiteY219" fmla="*/ 201629 h 1074420"/>
                  <a:gd name="connsiteX220" fmla="*/ 1154 w 876109"/>
                  <a:gd name="connsiteY220" fmla="*/ 200200 h 1074420"/>
                  <a:gd name="connsiteX221" fmla="*/ 5535 w 876109"/>
                  <a:gd name="connsiteY221" fmla="*/ 192961 h 1074420"/>
                  <a:gd name="connsiteX222" fmla="*/ 11345 w 876109"/>
                  <a:gd name="connsiteY222" fmla="*/ 188580 h 1074420"/>
                  <a:gd name="connsiteX223" fmla="*/ 27252 w 876109"/>
                  <a:gd name="connsiteY223" fmla="*/ 179912 h 1074420"/>
                  <a:gd name="connsiteX224" fmla="*/ 31538 w 876109"/>
                  <a:gd name="connsiteY224" fmla="*/ 178484 h 1074420"/>
                  <a:gd name="connsiteX225" fmla="*/ 48969 w 876109"/>
                  <a:gd name="connsiteY225" fmla="*/ 171245 h 1074420"/>
                  <a:gd name="connsiteX226" fmla="*/ 54684 w 876109"/>
                  <a:gd name="connsiteY226" fmla="*/ 168291 h 1074420"/>
                  <a:gd name="connsiteX227" fmla="*/ 59065 w 876109"/>
                  <a:gd name="connsiteY227" fmla="*/ 168291 h 1074420"/>
                  <a:gd name="connsiteX228" fmla="*/ 61923 w 876109"/>
                  <a:gd name="connsiteY228" fmla="*/ 166862 h 1074420"/>
                  <a:gd name="connsiteX229" fmla="*/ 64875 w 876109"/>
                  <a:gd name="connsiteY229" fmla="*/ 165435 h 1074420"/>
                  <a:gd name="connsiteX230" fmla="*/ 85164 w 876109"/>
                  <a:gd name="connsiteY230" fmla="*/ 165435 h 1074420"/>
                  <a:gd name="connsiteX231" fmla="*/ 88022 w 876109"/>
                  <a:gd name="connsiteY231" fmla="*/ 166862 h 1074420"/>
                  <a:gd name="connsiteX232" fmla="*/ 92403 w 876109"/>
                  <a:gd name="connsiteY232" fmla="*/ 168291 h 1074420"/>
                  <a:gd name="connsiteX233" fmla="*/ 116978 w 876109"/>
                  <a:gd name="connsiteY233" fmla="*/ 172672 h 1074420"/>
                  <a:gd name="connsiteX234" fmla="*/ 118406 w 876109"/>
                  <a:gd name="connsiteY234" fmla="*/ 169720 h 1074420"/>
                  <a:gd name="connsiteX235" fmla="*/ 121359 w 876109"/>
                  <a:gd name="connsiteY235" fmla="*/ 165435 h 1074420"/>
                  <a:gd name="connsiteX236" fmla="*/ 122788 w 876109"/>
                  <a:gd name="connsiteY236" fmla="*/ 164006 h 1074420"/>
                  <a:gd name="connsiteX237" fmla="*/ 134313 w 876109"/>
                  <a:gd name="connsiteY237" fmla="*/ 152384 h 1074420"/>
                  <a:gd name="connsiteX238" fmla="*/ 135837 w 876109"/>
                  <a:gd name="connsiteY238" fmla="*/ 149527 h 1074420"/>
                  <a:gd name="connsiteX239" fmla="*/ 138694 w 876109"/>
                  <a:gd name="connsiteY239" fmla="*/ 130668 h 1074420"/>
                  <a:gd name="connsiteX240" fmla="*/ 138694 w 876109"/>
                  <a:gd name="connsiteY240" fmla="*/ 127810 h 1074420"/>
                  <a:gd name="connsiteX241" fmla="*/ 131455 w 876109"/>
                  <a:gd name="connsiteY241" fmla="*/ 104570 h 1074420"/>
                  <a:gd name="connsiteX242" fmla="*/ 128598 w 876109"/>
                  <a:gd name="connsiteY242" fmla="*/ 101712 h 1074420"/>
                  <a:gd name="connsiteX243" fmla="*/ 125645 w 876109"/>
                  <a:gd name="connsiteY243" fmla="*/ 100283 h 1074420"/>
                  <a:gd name="connsiteX244" fmla="*/ 102500 w 876109"/>
                  <a:gd name="connsiteY244" fmla="*/ 79994 h 1074420"/>
                  <a:gd name="connsiteX245" fmla="*/ 101071 w 876109"/>
                  <a:gd name="connsiteY245" fmla="*/ 78565 h 1074420"/>
                  <a:gd name="connsiteX246" fmla="*/ 95261 w 876109"/>
                  <a:gd name="connsiteY246" fmla="*/ 55420 h 1074420"/>
                  <a:gd name="connsiteX247" fmla="*/ 112596 w 876109"/>
                  <a:gd name="connsiteY247" fmla="*/ 42371 h 1074420"/>
                  <a:gd name="connsiteX248" fmla="*/ 115549 w 876109"/>
                  <a:gd name="connsiteY248" fmla="*/ 40847 h 1074420"/>
                  <a:gd name="connsiteX249" fmla="*/ 125645 w 876109"/>
                  <a:gd name="connsiteY249" fmla="*/ 33608 h 1074420"/>
                  <a:gd name="connsiteX250" fmla="*/ 128598 w 876109"/>
                  <a:gd name="connsiteY250" fmla="*/ 29322 h 1074420"/>
                  <a:gd name="connsiteX251" fmla="*/ 141552 w 876109"/>
                  <a:gd name="connsiteY251" fmla="*/ 16273 h 1074420"/>
                  <a:gd name="connsiteX252" fmla="*/ 158982 w 876109"/>
                  <a:gd name="connsiteY252" fmla="*/ 366 h 1074420"/>
                  <a:gd name="connsiteX253" fmla="*/ 161840 w 876109"/>
                  <a:gd name="connsiteY253" fmla="*/ -1063 h 1074420"/>
                  <a:gd name="connsiteX254" fmla="*/ 161840 w 876109"/>
                  <a:gd name="connsiteY254" fmla="*/ -1063 h 1074420"/>
                  <a:gd name="connsiteX255" fmla="*/ 195178 w 876109"/>
                  <a:gd name="connsiteY255" fmla="*/ 29322 h 1074420"/>
                  <a:gd name="connsiteX256" fmla="*/ 198035 w 876109"/>
                  <a:gd name="connsiteY256" fmla="*/ 32179 h 1074420"/>
                  <a:gd name="connsiteX257" fmla="*/ 203846 w 876109"/>
                  <a:gd name="connsiteY257" fmla="*/ 35132 h 1074420"/>
                  <a:gd name="connsiteX258" fmla="*/ 206703 w 876109"/>
                  <a:gd name="connsiteY258" fmla="*/ 37990 h 1074420"/>
                  <a:gd name="connsiteX259" fmla="*/ 240040 w 876109"/>
                  <a:gd name="connsiteY259" fmla="*/ 59706 h 1074420"/>
                  <a:gd name="connsiteX260" fmla="*/ 242898 w 876109"/>
                  <a:gd name="connsiteY260" fmla="*/ 61135 h 1074420"/>
                  <a:gd name="connsiteX261" fmla="*/ 248708 w 876109"/>
                  <a:gd name="connsiteY261" fmla="*/ 62564 h 1074420"/>
                  <a:gd name="connsiteX262" fmla="*/ 270426 w 876109"/>
                  <a:gd name="connsiteY262" fmla="*/ 69899 h 1074420"/>
                  <a:gd name="connsiteX263" fmla="*/ 284904 w 876109"/>
                  <a:gd name="connsiteY263" fmla="*/ 68374 h 1074420"/>
                  <a:gd name="connsiteX264" fmla="*/ 287761 w 876109"/>
                  <a:gd name="connsiteY264" fmla="*/ 68374 h 1074420"/>
                  <a:gd name="connsiteX265" fmla="*/ 312430 w 876109"/>
                  <a:gd name="connsiteY265" fmla="*/ 66945 h 1074420"/>
                  <a:gd name="connsiteX266" fmla="*/ 321098 w 876109"/>
                  <a:gd name="connsiteY266" fmla="*/ 65516 h 1074420"/>
                  <a:gd name="connsiteX267" fmla="*/ 323956 w 876109"/>
                  <a:gd name="connsiteY267" fmla="*/ 64088 h 1074420"/>
                  <a:gd name="connsiteX268" fmla="*/ 331195 w 876109"/>
                  <a:gd name="connsiteY268" fmla="*/ 62564 h 1074420"/>
                  <a:gd name="connsiteX269" fmla="*/ 334147 w 876109"/>
                  <a:gd name="connsiteY269" fmla="*/ 61135 h 1074420"/>
                  <a:gd name="connsiteX270" fmla="*/ 341386 w 876109"/>
                  <a:gd name="connsiteY270" fmla="*/ 59706 h 1074420"/>
                  <a:gd name="connsiteX271" fmla="*/ 345672 w 876109"/>
                  <a:gd name="connsiteY271" fmla="*/ 58278 h 1074420"/>
                  <a:gd name="connsiteX272" fmla="*/ 357294 w 876109"/>
                  <a:gd name="connsiteY272" fmla="*/ 53896 h 1074420"/>
                  <a:gd name="connsiteX273" fmla="*/ 361579 w 876109"/>
                  <a:gd name="connsiteY273" fmla="*/ 49610 h 1074420"/>
                  <a:gd name="connsiteX274" fmla="*/ 364533 w 876109"/>
                  <a:gd name="connsiteY274" fmla="*/ 48181 h 1074420"/>
                  <a:gd name="connsiteX275" fmla="*/ 376153 w 876109"/>
                  <a:gd name="connsiteY275" fmla="*/ 43800 h 1074420"/>
                  <a:gd name="connsiteX276" fmla="*/ 384821 w 876109"/>
                  <a:gd name="connsiteY276" fmla="*/ 42371 h 1074420"/>
                  <a:gd name="connsiteX277" fmla="*/ 387678 w 876109"/>
                  <a:gd name="connsiteY277" fmla="*/ 42371 h 1074420"/>
                  <a:gd name="connsiteX278" fmla="*/ 392060 w 876109"/>
                  <a:gd name="connsiteY278" fmla="*/ 43800 h 1074420"/>
                  <a:gd name="connsiteX279" fmla="*/ 403585 w 876109"/>
                  <a:gd name="connsiteY279" fmla="*/ 45228 h 1074420"/>
                  <a:gd name="connsiteX280" fmla="*/ 407966 w 876109"/>
                  <a:gd name="connsiteY280" fmla="*/ 45228 h 1074420"/>
                  <a:gd name="connsiteX281" fmla="*/ 431112 w 876109"/>
                  <a:gd name="connsiteY281" fmla="*/ 39418 h 1074420"/>
                  <a:gd name="connsiteX282" fmla="*/ 433969 w 876109"/>
                  <a:gd name="connsiteY282" fmla="*/ 37990 h 1074420"/>
                  <a:gd name="connsiteX283" fmla="*/ 462925 w 876109"/>
                  <a:gd name="connsiteY283" fmla="*/ 37990 h 1074420"/>
                  <a:gd name="connsiteX284" fmla="*/ 465879 w 876109"/>
                  <a:gd name="connsiteY284" fmla="*/ 36561 h 1074420"/>
                  <a:gd name="connsiteX285" fmla="*/ 470165 w 876109"/>
                  <a:gd name="connsiteY285" fmla="*/ 35132 h 1074420"/>
                  <a:gd name="connsiteX286" fmla="*/ 475975 w 876109"/>
                  <a:gd name="connsiteY286" fmla="*/ 35132 h 1074420"/>
                  <a:gd name="connsiteX287" fmla="*/ 486166 w 876109"/>
                  <a:gd name="connsiteY287" fmla="*/ 39418 h 1074420"/>
                  <a:gd name="connsiteX288" fmla="*/ 496263 w 876109"/>
                  <a:gd name="connsiteY288" fmla="*/ 42371 h 1074420"/>
                  <a:gd name="connsiteX289" fmla="*/ 500644 w 876109"/>
                  <a:gd name="connsiteY289" fmla="*/ 43800 h 1074420"/>
                  <a:gd name="connsiteX290" fmla="*/ 513598 w 876109"/>
                  <a:gd name="connsiteY290" fmla="*/ 56849 h 1074420"/>
                  <a:gd name="connsiteX291" fmla="*/ 519409 w 876109"/>
                  <a:gd name="connsiteY291" fmla="*/ 58278 h 1074420"/>
                  <a:gd name="connsiteX292" fmla="*/ 525219 w 876109"/>
                  <a:gd name="connsiteY292" fmla="*/ 62564 h 1074420"/>
                  <a:gd name="connsiteX293" fmla="*/ 533886 w 876109"/>
                  <a:gd name="connsiteY293" fmla="*/ 71327 h 1074420"/>
                  <a:gd name="connsiteX294" fmla="*/ 546935 w 876109"/>
                  <a:gd name="connsiteY294" fmla="*/ 87233 h 1074420"/>
                  <a:gd name="connsiteX295" fmla="*/ 565796 w 876109"/>
                  <a:gd name="connsiteY295" fmla="*/ 137907 h 1074420"/>
                  <a:gd name="connsiteX296" fmla="*/ 575892 w 876109"/>
                  <a:gd name="connsiteY296" fmla="*/ 140764 h 1074420"/>
                  <a:gd name="connsiteX297" fmla="*/ 587417 w 876109"/>
                  <a:gd name="connsiteY297" fmla="*/ 143717 h 1074420"/>
                  <a:gd name="connsiteX298" fmla="*/ 599038 w 876109"/>
                  <a:gd name="connsiteY298" fmla="*/ 143717 h 1074420"/>
                  <a:gd name="connsiteX299" fmla="*/ 603419 w 876109"/>
                  <a:gd name="connsiteY299" fmla="*/ 142288 h 1074420"/>
                  <a:gd name="connsiteX300" fmla="*/ 606277 w 876109"/>
                  <a:gd name="connsiteY300" fmla="*/ 140764 h 1074420"/>
                  <a:gd name="connsiteX301" fmla="*/ 630851 w 876109"/>
                  <a:gd name="connsiteY301" fmla="*/ 145146 h 1074420"/>
                  <a:gd name="connsiteX302" fmla="*/ 633803 w 876109"/>
                  <a:gd name="connsiteY302" fmla="*/ 145146 h 1074420"/>
                  <a:gd name="connsiteX303" fmla="*/ 638090 w 876109"/>
                  <a:gd name="connsiteY303" fmla="*/ 146574 h 1074420"/>
                  <a:gd name="connsiteX304" fmla="*/ 641043 w 876109"/>
                  <a:gd name="connsiteY304" fmla="*/ 148003 h 1074420"/>
                  <a:gd name="connsiteX305" fmla="*/ 659808 w 876109"/>
                  <a:gd name="connsiteY305" fmla="*/ 161052 h 1074420"/>
                  <a:gd name="connsiteX306" fmla="*/ 664189 w 876109"/>
                  <a:gd name="connsiteY306" fmla="*/ 162481 h 1074420"/>
                  <a:gd name="connsiteX307" fmla="*/ 667047 w 876109"/>
                  <a:gd name="connsiteY307" fmla="*/ 164006 h 1074420"/>
                  <a:gd name="connsiteX308" fmla="*/ 687335 w 876109"/>
                  <a:gd name="connsiteY308" fmla="*/ 166862 h 1074420"/>
                  <a:gd name="connsiteX309" fmla="*/ 694573 w 876109"/>
                  <a:gd name="connsiteY309" fmla="*/ 166862 h 1074420"/>
                  <a:gd name="connsiteX310" fmla="*/ 698955 w 876109"/>
                  <a:gd name="connsiteY310" fmla="*/ 165435 h 1074420"/>
                  <a:gd name="connsiteX311" fmla="*/ 722100 w 876109"/>
                  <a:gd name="connsiteY311" fmla="*/ 158195 h 1074420"/>
                  <a:gd name="connsiteX312" fmla="*/ 727910 w 876109"/>
                  <a:gd name="connsiteY312" fmla="*/ 155242 h 1074420"/>
                  <a:gd name="connsiteX313" fmla="*/ 730768 w 876109"/>
                  <a:gd name="connsiteY313" fmla="*/ 153813 h 1074420"/>
                  <a:gd name="connsiteX314" fmla="*/ 735150 w 876109"/>
                  <a:gd name="connsiteY314" fmla="*/ 152384 h 1074420"/>
                  <a:gd name="connsiteX315" fmla="*/ 752486 w 876109"/>
                  <a:gd name="connsiteY315" fmla="*/ 155242 h 1074420"/>
                  <a:gd name="connsiteX316" fmla="*/ 755343 w 876109"/>
                  <a:gd name="connsiteY316" fmla="*/ 156766 h 1074420"/>
                  <a:gd name="connsiteX317" fmla="*/ 769821 w 876109"/>
                  <a:gd name="connsiteY317" fmla="*/ 158195 h 1074420"/>
                  <a:gd name="connsiteX318" fmla="*/ 777060 w 876109"/>
                  <a:gd name="connsiteY318" fmla="*/ 169720 h 1074420"/>
                  <a:gd name="connsiteX319" fmla="*/ 778584 w 876109"/>
                  <a:gd name="connsiteY319" fmla="*/ 172672 h 1074420"/>
                  <a:gd name="connsiteX320" fmla="*/ 778584 w 876109"/>
                  <a:gd name="connsiteY320" fmla="*/ 175530 h 1074420"/>
                  <a:gd name="connsiteX321" fmla="*/ 780013 w 876109"/>
                  <a:gd name="connsiteY321" fmla="*/ 179912 h 1074420"/>
                  <a:gd name="connsiteX322" fmla="*/ 784299 w 876109"/>
                  <a:gd name="connsiteY322" fmla="*/ 200200 h 1074420"/>
                  <a:gd name="connsiteX323" fmla="*/ 784299 w 876109"/>
                  <a:gd name="connsiteY323" fmla="*/ 201629 h 1074420"/>
                  <a:gd name="connsiteX324" fmla="*/ 775631 w 876109"/>
                  <a:gd name="connsiteY324" fmla="*/ 214678 h 1074420"/>
                  <a:gd name="connsiteX325" fmla="*/ 772774 w 876109"/>
                  <a:gd name="connsiteY325" fmla="*/ 216107 h 1074420"/>
                  <a:gd name="connsiteX326" fmla="*/ 771345 w 876109"/>
                  <a:gd name="connsiteY326" fmla="*/ 217536 h 1074420"/>
                  <a:gd name="connsiteX327" fmla="*/ 766964 w 876109"/>
                  <a:gd name="connsiteY327" fmla="*/ 221917 h 1074420"/>
                  <a:gd name="connsiteX328" fmla="*/ 765535 w 876109"/>
                  <a:gd name="connsiteY328" fmla="*/ 224775 h 1074420"/>
                  <a:gd name="connsiteX329" fmla="*/ 762582 w 876109"/>
                  <a:gd name="connsiteY329" fmla="*/ 227727 h 1074420"/>
                  <a:gd name="connsiteX330" fmla="*/ 768392 w 876109"/>
                  <a:gd name="connsiteY330" fmla="*/ 263923 h 1074420"/>
                  <a:gd name="connsiteX331" fmla="*/ 771345 w 876109"/>
                  <a:gd name="connsiteY331" fmla="*/ 266780 h 1074420"/>
                  <a:gd name="connsiteX332" fmla="*/ 772774 w 876109"/>
                  <a:gd name="connsiteY332" fmla="*/ 269637 h 1074420"/>
                  <a:gd name="connsiteX333" fmla="*/ 774203 w 876109"/>
                  <a:gd name="connsiteY333" fmla="*/ 271162 h 1074420"/>
                  <a:gd name="connsiteX334" fmla="*/ 794491 w 876109"/>
                  <a:gd name="connsiteY334" fmla="*/ 285640 h 1074420"/>
                  <a:gd name="connsiteX335" fmla="*/ 797348 w 876109"/>
                  <a:gd name="connsiteY335" fmla="*/ 287068 h 1074420"/>
                  <a:gd name="connsiteX336" fmla="*/ 800301 w 876109"/>
                  <a:gd name="connsiteY336" fmla="*/ 289926 h 1074420"/>
                  <a:gd name="connsiteX337" fmla="*/ 807445 w 876109"/>
                  <a:gd name="connsiteY337" fmla="*/ 302975 h 1074420"/>
                  <a:gd name="connsiteX338" fmla="*/ 817636 w 876109"/>
                  <a:gd name="connsiteY338" fmla="*/ 314595 h 1074420"/>
                  <a:gd name="connsiteX339" fmla="*/ 827257 w 876109"/>
                  <a:gd name="connsiteY339" fmla="*/ 335836 h 1074420"/>
                  <a:gd name="connsiteX340" fmla="*/ 822304 w 876109"/>
                  <a:gd name="connsiteY340" fmla="*/ 389366 h 1074420"/>
                  <a:gd name="connsiteX341" fmla="*/ 823446 w 876109"/>
                  <a:gd name="connsiteY341" fmla="*/ 386891 h 1074420"/>
                  <a:gd name="connsiteX342" fmla="*/ 832115 w 876109"/>
                  <a:gd name="connsiteY342" fmla="*/ 365935 h 1074420"/>
                  <a:gd name="connsiteX343" fmla="*/ 823446 w 876109"/>
                  <a:gd name="connsiteY343" fmla="*/ 328692 h 107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</a:cxnLst>
                <a:rect l="l" t="t" r="r" b="b"/>
                <a:pathLst>
                  <a:path w="876109" h="1074420">
                    <a:moveTo>
                      <a:pt x="869738" y="895240"/>
                    </a:moveTo>
                    <a:lnTo>
                      <a:pt x="874215" y="896572"/>
                    </a:lnTo>
                    <a:lnTo>
                      <a:pt x="874405" y="898669"/>
                    </a:lnTo>
                    <a:lnTo>
                      <a:pt x="869453" y="895334"/>
                    </a:lnTo>
                    <a:lnTo>
                      <a:pt x="869738" y="895240"/>
                    </a:lnTo>
                    <a:close/>
                    <a:moveTo>
                      <a:pt x="822304" y="389366"/>
                    </a:moveTo>
                    <a:lnTo>
                      <a:pt x="814778" y="404416"/>
                    </a:lnTo>
                    <a:lnTo>
                      <a:pt x="796587" y="433278"/>
                    </a:lnTo>
                    <a:cubicBezTo>
                      <a:pt x="796587" y="433278"/>
                      <a:pt x="788109" y="438325"/>
                      <a:pt x="788109" y="441944"/>
                    </a:cubicBezTo>
                    <a:cubicBezTo>
                      <a:pt x="788109" y="445659"/>
                      <a:pt x="784490" y="446802"/>
                      <a:pt x="788109" y="455280"/>
                    </a:cubicBezTo>
                    <a:cubicBezTo>
                      <a:pt x="790966" y="463280"/>
                      <a:pt x="792967" y="471472"/>
                      <a:pt x="794110" y="479854"/>
                    </a:cubicBezTo>
                    <a:lnTo>
                      <a:pt x="792967" y="498142"/>
                    </a:lnTo>
                    <a:cubicBezTo>
                      <a:pt x="792967" y="498142"/>
                      <a:pt x="775631" y="512811"/>
                      <a:pt x="775821" y="517669"/>
                    </a:cubicBezTo>
                    <a:cubicBezTo>
                      <a:pt x="774108" y="525765"/>
                      <a:pt x="771631" y="533575"/>
                      <a:pt x="768487" y="541195"/>
                    </a:cubicBezTo>
                    <a:cubicBezTo>
                      <a:pt x="762106" y="546815"/>
                      <a:pt x="756391" y="553102"/>
                      <a:pt x="751438" y="559959"/>
                    </a:cubicBezTo>
                    <a:cubicBezTo>
                      <a:pt x="747723" y="566722"/>
                      <a:pt x="730578" y="591106"/>
                      <a:pt x="730578" y="591106"/>
                    </a:cubicBezTo>
                    <a:cubicBezTo>
                      <a:pt x="727721" y="596916"/>
                      <a:pt x="724101" y="602440"/>
                      <a:pt x="720005" y="607489"/>
                    </a:cubicBezTo>
                    <a:cubicBezTo>
                      <a:pt x="717147" y="609395"/>
                      <a:pt x="693907" y="623491"/>
                      <a:pt x="693907" y="623491"/>
                    </a:cubicBezTo>
                    <a:lnTo>
                      <a:pt x="679810" y="627777"/>
                    </a:lnTo>
                    <a:cubicBezTo>
                      <a:pt x="679810" y="627777"/>
                      <a:pt x="663427" y="614442"/>
                      <a:pt x="662094" y="612538"/>
                    </a:cubicBezTo>
                    <a:cubicBezTo>
                      <a:pt x="660951" y="610728"/>
                      <a:pt x="646854" y="586248"/>
                      <a:pt x="646854" y="586248"/>
                    </a:cubicBezTo>
                    <a:lnTo>
                      <a:pt x="635804" y="580820"/>
                    </a:lnTo>
                    <a:cubicBezTo>
                      <a:pt x="635804" y="580820"/>
                      <a:pt x="602847" y="569103"/>
                      <a:pt x="600466" y="569103"/>
                    </a:cubicBezTo>
                    <a:cubicBezTo>
                      <a:pt x="597990" y="569103"/>
                      <a:pt x="579607" y="572152"/>
                      <a:pt x="579607" y="572152"/>
                    </a:cubicBezTo>
                    <a:cubicBezTo>
                      <a:pt x="579607" y="572152"/>
                      <a:pt x="571129" y="572152"/>
                      <a:pt x="570368" y="577676"/>
                    </a:cubicBezTo>
                    <a:cubicBezTo>
                      <a:pt x="570748" y="584344"/>
                      <a:pt x="571986" y="590916"/>
                      <a:pt x="574083" y="597202"/>
                    </a:cubicBezTo>
                    <a:cubicBezTo>
                      <a:pt x="577416" y="601108"/>
                      <a:pt x="580464" y="605108"/>
                      <a:pt x="583322" y="609395"/>
                    </a:cubicBezTo>
                    <a:cubicBezTo>
                      <a:pt x="586369" y="613776"/>
                      <a:pt x="589227" y="618252"/>
                      <a:pt x="591799" y="622919"/>
                    </a:cubicBezTo>
                    <a:cubicBezTo>
                      <a:pt x="593704" y="627206"/>
                      <a:pt x="597990" y="628540"/>
                      <a:pt x="600466" y="634255"/>
                    </a:cubicBezTo>
                    <a:cubicBezTo>
                      <a:pt x="602847" y="639874"/>
                      <a:pt x="606087" y="645113"/>
                      <a:pt x="610182" y="649781"/>
                    </a:cubicBezTo>
                    <a:cubicBezTo>
                      <a:pt x="613801" y="654066"/>
                      <a:pt x="624184" y="663973"/>
                      <a:pt x="624184" y="663973"/>
                    </a:cubicBezTo>
                    <a:lnTo>
                      <a:pt x="641424" y="674259"/>
                    </a:lnTo>
                    <a:lnTo>
                      <a:pt x="652949" y="681022"/>
                    </a:lnTo>
                    <a:lnTo>
                      <a:pt x="653616" y="708454"/>
                    </a:lnTo>
                    <a:lnTo>
                      <a:pt x="653616" y="728171"/>
                    </a:lnTo>
                    <a:lnTo>
                      <a:pt x="660951" y="743411"/>
                    </a:lnTo>
                    <a:cubicBezTo>
                      <a:pt x="666379" y="746744"/>
                      <a:pt x="672094" y="749602"/>
                      <a:pt x="678095" y="751888"/>
                    </a:cubicBezTo>
                    <a:cubicBezTo>
                      <a:pt x="681714" y="752555"/>
                      <a:pt x="704956" y="753793"/>
                      <a:pt x="704956" y="753793"/>
                    </a:cubicBezTo>
                    <a:lnTo>
                      <a:pt x="720005" y="757508"/>
                    </a:lnTo>
                    <a:lnTo>
                      <a:pt x="731816" y="770081"/>
                    </a:lnTo>
                    <a:cubicBezTo>
                      <a:pt x="731816" y="770081"/>
                      <a:pt x="733722" y="783797"/>
                      <a:pt x="733722" y="786845"/>
                    </a:cubicBezTo>
                    <a:cubicBezTo>
                      <a:pt x="732579" y="792465"/>
                      <a:pt x="731245" y="797894"/>
                      <a:pt x="729435" y="803324"/>
                    </a:cubicBezTo>
                    <a:lnTo>
                      <a:pt x="716481" y="816753"/>
                    </a:lnTo>
                    <a:lnTo>
                      <a:pt x="714766" y="826469"/>
                    </a:lnTo>
                    <a:lnTo>
                      <a:pt x="728101" y="837518"/>
                    </a:lnTo>
                    <a:lnTo>
                      <a:pt x="752581" y="848472"/>
                    </a:lnTo>
                    <a:cubicBezTo>
                      <a:pt x="752581" y="848472"/>
                      <a:pt x="766106" y="856568"/>
                      <a:pt x="772107" y="859521"/>
                    </a:cubicBezTo>
                    <a:cubicBezTo>
                      <a:pt x="778298" y="862569"/>
                      <a:pt x="795444" y="869903"/>
                      <a:pt x="795444" y="869903"/>
                    </a:cubicBezTo>
                    <a:lnTo>
                      <a:pt x="832115" y="884000"/>
                    </a:lnTo>
                    <a:cubicBezTo>
                      <a:pt x="838782" y="884381"/>
                      <a:pt x="845354" y="885620"/>
                      <a:pt x="851641" y="887715"/>
                    </a:cubicBezTo>
                    <a:cubicBezTo>
                      <a:pt x="855832" y="889715"/>
                      <a:pt x="860213" y="891239"/>
                      <a:pt x="864690" y="892191"/>
                    </a:cubicBezTo>
                    <a:lnTo>
                      <a:pt x="869453" y="895334"/>
                    </a:lnTo>
                    <a:lnTo>
                      <a:pt x="866786" y="896668"/>
                    </a:lnTo>
                    <a:lnTo>
                      <a:pt x="865357" y="898097"/>
                    </a:lnTo>
                    <a:lnTo>
                      <a:pt x="862499" y="899526"/>
                    </a:lnTo>
                    <a:lnTo>
                      <a:pt x="837829" y="908289"/>
                    </a:lnTo>
                    <a:lnTo>
                      <a:pt x="834973" y="906765"/>
                    </a:lnTo>
                    <a:lnTo>
                      <a:pt x="832115" y="905336"/>
                    </a:lnTo>
                    <a:lnTo>
                      <a:pt x="813255" y="901050"/>
                    </a:lnTo>
                    <a:lnTo>
                      <a:pt x="810397" y="901050"/>
                    </a:lnTo>
                    <a:lnTo>
                      <a:pt x="798777" y="905336"/>
                    </a:lnTo>
                    <a:lnTo>
                      <a:pt x="788680" y="906765"/>
                    </a:lnTo>
                    <a:lnTo>
                      <a:pt x="785728" y="906765"/>
                    </a:lnTo>
                    <a:lnTo>
                      <a:pt x="762582" y="915528"/>
                    </a:lnTo>
                    <a:lnTo>
                      <a:pt x="759725" y="915528"/>
                    </a:lnTo>
                    <a:lnTo>
                      <a:pt x="755343" y="916956"/>
                    </a:lnTo>
                    <a:lnTo>
                      <a:pt x="735054" y="925624"/>
                    </a:lnTo>
                    <a:lnTo>
                      <a:pt x="733626" y="927053"/>
                    </a:lnTo>
                    <a:lnTo>
                      <a:pt x="713338" y="941531"/>
                    </a:lnTo>
                    <a:lnTo>
                      <a:pt x="711909" y="943055"/>
                    </a:lnTo>
                    <a:lnTo>
                      <a:pt x="709051" y="943055"/>
                    </a:lnTo>
                    <a:lnTo>
                      <a:pt x="690192" y="950294"/>
                    </a:lnTo>
                    <a:lnTo>
                      <a:pt x="687335" y="950294"/>
                    </a:lnTo>
                    <a:lnTo>
                      <a:pt x="675714" y="951723"/>
                    </a:lnTo>
                    <a:lnTo>
                      <a:pt x="667047" y="951723"/>
                    </a:lnTo>
                    <a:lnTo>
                      <a:pt x="661235" y="950294"/>
                    </a:lnTo>
                    <a:lnTo>
                      <a:pt x="601895" y="956010"/>
                    </a:lnTo>
                    <a:lnTo>
                      <a:pt x="596085" y="954581"/>
                    </a:lnTo>
                    <a:lnTo>
                      <a:pt x="572940" y="954581"/>
                    </a:lnTo>
                    <a:lnTo>
                      <a:pt x="568653" y="953152"/>
                    </a:lnTo>
                    <a:lnTo>
                      <a:pt x="533886" y="954581"/>
                    </a:lnTo>
                    <a:lnTo>
                      <a:pt x="532458" y="956010"/>
                    </a:lnTo>
                    <a:lnTo>
                      <a:pt x="528076" y="957533"/>
                    </a:lnTo>
                    <a:lnTo>
                      <a:pt x="507788" y="967630"/>
                    </a:lnTo>
                    <a:lnTo>
                      <a:pt x="506360" y="969059"/>
                    </a:lnTo>
                    <a:lnTo>
                      <a:pt x="502073" y="972011"/>
                    </a:lnTo>
                    <a:lnTo>
                      <a:pt x="484643" y="982108"/>
                    </a:lnTo>
                    <a:lnTo>
                      <a:pt x="480356" y="984965"/>
                    </a:lnTo>
                    <a:lnTo>
                      <a:pt x="475975" y="987918"/>
                    </a:lnTo>
                    <a:lnTo>
                      <a:pt x="455686" y="1000967"/>
                    </a:lnTo>
                    <a:lnTo>
                      <a:pt x="452828" y="1003824"/>
                    </a:lnTo>
                    <a:lnTo>
                      <a:pt x="449876" y="1008206"/>
                    </a:lnTo>
                    <a:lnTo>
                      <a:pt x="447018" y="1009634"/>
                    </a:lnTo>
                    <a:lnTo>
                      <a:pt x="441208" y="1022685"/>
                    </a:lnTo>
                    <a:lnTo>
                      <a:pt x="442637" y="1025541"/>
                    </a:lnTo>
                    <a:lnTo>
                      <a:pt x="444161" y="1026970"/>
                    </a:lnTo>
                    <a:lnTo>
                      <a:pt x="445590" y="1031351"/>
                    </a:lnTo>
                    <a:lnTo>
                      <a:pt x="452828" y="1044401"/>
                    </a:lnTo>
                    <a:lnTo>
                      <a:pt x="454257" y="1047259"/>
                    </a:lnTo>
                    <a:lnTo>
                      <a:pt x="454257" y="1050211"/>
                    </a:lnTo>
                    <a:lnTo>
                      <a:pt x="452828" y="1051640"/>
                    </a:lnTo>
                    <a:lnTo>
                      <a:pt x="445590" y="1060308"/>
                    </a:lnTo>
                    <a:lnTo>
                      <a:pt x="433969" y="1060308"/>
                    </a:lnTo>
                    <a:lnTo>
                      <a:pt x="419491" y="1066118"/>
                    </a:lnTo>
                    <a:lnTo>
                      <a:pt x="416634" y="1066118"/>
                    </a:lnTo>
                    <a:lnTo>
                      <a:pt x="413681" y="1068976"/>
                    </a:lnTo>
                    <a:lnTo>
                      <a:pt x="410824" y="1070404"/>
                    </a:lnTo>
                    <a:lnTo>
                      <a:pt x="400727" y="1073357"/>
                    </a:lnTo>
                    <a:lnTo>
                      <a:pt x="397775" y="1071928"/>
                    </a:lnTo>
                    <a:lnTo>
                      <a:pt x="394917" y="1067547"/>
                    </a:lnTo>
                    <a:lnTo>
                      <a:pt x="396346" y="1054498"/>
                    </a:lnTo>
                    <a:lnTo>
                      <a:pt x="396346" y="1048688"/>
                    </a:lnTo>
                    <a:lnTo>
                      <a:pt x="380439" y="1045830"/>
                    </a:lnTo>
                    <a:lnTo>
                      <a:pt x="376058" y="1045830"/>
                    </a:lnTo>
                    <a:lnTo>
                      <a:pt x="367389" y="1034209"/>
                    </a:lnTo>
                    <a:lnTo>
                      <a:pt x="364533" y="1032780"/>
                    </a:lnTo>
                    <a:lnTo>
                      <a:pt x="358723" y="1032780"/>
                    </a:lnTo>
                    <a:lnTo>
                      <a:pt x="347101" y="1035638"/>
                    </a:lnTo>
                    <a:lnTo>
                      <a:pt x="342815" y="1034209"/>
                    </a:lnTo>
                    <a:lnTo>
                      <a:pt x="338434" y="1025541"/>
                    </a:lnTo>
                    <a:lnTo>
                      <a:pt x="334147" y="1022685"/>
                    </a:lnTo>
                    <a:lnTo>
                      <a:pt x="321098" y="1024112"/>
                    </a:lnTo>
                    <a:lnTo>
                      <a:pt x="315288" y="1028495"/>
                    </a:lnTo>
                    <a:lnTo>
                      <a:pt x="312430" y="1031351"/>
                    </a:lnTo>
                    <a:lnTo>
                      <a:pt x="308049" y="1034209"/>
                    </a:lnTo>
                    <a:lnTo>
                      <a:pt x="293571" y="1031351"/>
                    </a:lnTo>
                    <a:lnTo>
                      <a:pt x="297953" y="1013921"/>
                    </a:lnTo>
                    <a:lnTo>
                      <a:pt x="296429" y="1012492"/>
                    </a:lnTo>
                    <a:lnTo>
                      <a:pt x="284904" y="1002396"/>
                    </a:lnTo>
                    <a:lnTo>
                      <a:pt x="270426" y="996585"/>
                    </a:lnTo>
                    <a:lnTo>
                      <a:pt x="255947" y="984965"/>
                    </a:lnTo>
                    <a:lnTo>
                      <a:pt x="255947" y="982108"/>
                    </a:lnTo>
                    <a:lnTo>
                      <a:pt x="257376" y="977726"/>
                    </a:lnTo>
                    <a:lnTo>
                      <a:pt x="267472" y="974869"/>
                    </a:lnTo>
                    <a:lnTo>
                      <a:pt x="270426" y="974869"/>
                    </a:lnTo>
                    <a:lnTo>
                      <a:pt x="274807" y="964772"/>
                    </a:lnTo>
                    <a:lnTo>
                      <a:pt x="274807" y="961820"/>
                    </a:lnTo>
                    <a:lnTo>
                      <a:pt x="271853" y="958962"/>
                    </a:lnTo>
                    <a:lnTo>
                      <a:pt x="258804" y="945913"/>
                    </a:lnTo>
                    <a:lnTo>
                      <a:pt x="257376" y="944484"/>
                    </a:lnTo>
                    <a:lnTo>
                      <a:pt x="254518" y="943055"/>
                    </a:lnTo>
                    <a:lnTo>
                      <a:pt x="232801" y="941531"/>
                    </a:lnTo>
                    <a:lnTo>
                      <a:pt x="229849" y="940102"/>
                    </a:lnTo>
                    <a:lnTo>
                      <a:pt x="216895" y="912575"/>
                    </a:lnTo>
                    <a:lnTo>
                      <a:pt x="212513" y="903907"/>
                    </a:lnTo>
                    <a:lnTo>
                      <a:pt x="215371" y="882191"/>
                    </a:lnTo>
                    <a:lnTo>
                      <a:pt x="216895" y="879333"/>
                    </a:lnTo>
                    <a:lnTo>
                      <a:pt x="216895" y="874952"/>
                    </a:lnTo>
                    <a:lnTo>
                      <a:pt x="215371" y="872094"/>
                    </a:lnTo>
                    <a:lnTo>
                      <a:pt x="213942" y="869140"/>
                    </a:lnTo>
                    <a:lnTo>
                      <a:pt x="187939" y="853234"/>
                    </a:lnTo>
                    <a:lnTo>
                      <a:pt x="186414" y="851805"/>
                    </a:lnTo>
                    <a:lnTo>
                      <a:pt x="183558" y="850376"/>
                    </a:lnTo>
                    <a:lnTo>
                      <a:pt x="182129" y="847424"/>
                    </a:lnTo>
                    <a:lnTo>
                      <a:pt x="180700" y="845995"/>
                    </a:lnTo>
                    <a:lnTo>
                      <a:pt x="167650" y="822849"/>
                    </a:lnTo>
                    <a:lnTo>
                      <a:pt x="171936" y="795322"/>
                    </a:lnTo>
                    <a:lnTo>
                      <a:pt x="169079" y="786655"/>
                    </a:lnTo>
                    <a:lnTo>
                      <a:pt x="160411" y="775035"/>
                    </a:lnTo>
                    <a:lnTo>
                      <a:pt x="158982" y="773606"/>
                    </a:lnTo>
                    <a:lnTo>
                      <a:pt x="140123" y="763509"/>
                    </a:lnTo>
                    <a:lnTo>
                      <a:pt x="137266" y="761984"/>
                    </a:lnTo>
                    <a:lnTo>
                      <a:pt x="135742" y="759127"/>
                    </a:lnTo>
                    <a:lnTo>
                      <a:pt x="122788" y="731600"/>
                    </a:lnTo>
                    <a:lnTo>
                      <a:pt x="122788" y="708454"/>
                    </a:lnTo>
                    <a:lnTo>
                      <a:pt x="124216" y="695405"/>
                    </a:lnTo>
                    <a:lnTo>
                      <a:pt x="125645" y="692548"/>
                    </a:lnTo>
                    <a:lnTo>
                      <a:pt x="128598" y="688165"/>
                    </a:lnTo>
                    <a:lnTo>
                      <a:pt x="130027" y="685309"/>
                    </a:lnTo>
                    <a:lnTo>
                      <a:pt x="134313" y="656352"/>
                    </a:lnTo>
                    <a:lnTo>
                      <a:pt x="134313" y="653400"/>
                    </a:lnTo>
                    <a:lnTo>
                      <a:pt x="121359" y="641874"/>
                    </a:lnTo>
                    <a:lnTo>
                      <a:pt x="119835" y="636064"/>
                    </a:lnTo>
                    <a:lnTo>
                      <a:pt x="137266" y="621586"/>
                    </a:lnTo>
                    <a:lnTo>
                      <a:pt x="140123" y="596916"/>
                    </a:lnTo>
                    <a:lnTo>
                      <a:pt x="138694" y="595487"/>
                    </a:lnTo>
                    <a:lnTo>
                      <a:pt x="131455" y="576628"/>
                    </a:lnTo>
                    <a:lnTo>
                      <a:pt x="141552" y="562150"/>
                    </a:lnTo>
                    <a:lnTo>
                      <a:pt x="156030" y="549196"/>
                    </a:lnTo>
                    <a:lnTo>
                      <a:pt x="179175" y="528908"/>
                    </a:lnTo>
                    <a:lnTo>
                      <a:pt x="187939" y="518716"/>
                    </a:lnTo>
                    <a:lnTo>
                      <a:pt x="190797" y="502809"/>
                    </a:lnTo>
                    <a:lnTo>
                      <a:pt x="190797" y="499953"/>
                    </a:lnTo>
                    <a:lnTo>
                      <a:pt x="189368" y="496999"/>
                    </a:lnTo>
                    <a:lnTo>
                      <a:pt x="179175" y="466615"/>
                    </a:lnTo>
                    <a:lnTo>
                      <a:pt x="180700" y="463757"/>
                    </a:lnTo>
                    <a:lnTo>
                      <a:pt x="180700" y="459376"/>
                    </a:lnTo>
                    <a:lnTo>
                      <a:pt x="174890" y="420322"/>
                    </a:lnTo>
                    <a:lnTo>
                      <a:pt x="173461" y="417370"/>
                    </a:lnTo>
                    <a:lnTo>
                      <a:pt x="170508" y="415941"/>
                    </a:lnTo>
                    <a:lnTo>
                      <a:pt x="144504" y="424609"/>
                    </a:lnTo>
                    <a:lnTo>
                      <a:pt x="141552" y="427562"/>
                    </a:lnTo>
                    <a:lnTo>
                      <a:pt x="137266" y="428991"/>
                    </a:lnTo>
                    <a:lnTo>
                      <a:pt x="122788" y="421751"/>
                    </a:lnTo>
                    <a:lnTo>
                      <a:pt x="121359" y="415941"/>
                    </a:lnTo>
                    <a:lnTo>
                      <a:pt x="128598" y="402892"/>
                    </a:lnTo>
                    <a:lnTo>
                      <a:pt x="137266" y="389843"/>
                    </a:lnTo>
                    <a:lnTo>
                      <a:pt x="135837" y="388414"/>
                    </a:lnTo>
                    <a:lnTo>
                      <a:pt x="144504" y="371079"/>
                    </a:lnTo>
                    <a:lnTo>
                      <a:pt x="143076" y="369650"/>
                    </a:lnTo>
                    <a:lnTo>
                      <a:pt x="131455" y="356601"/>
                    </a:lnTo>
                    <a:lnTo>
                      <a:pt x="118406" y="346410"/>
                    </a:lnTo>
                    <a:lnTo>
                      <a:pt x="111167" y="346410"/>
                    </a:lnTo>
                    <a:lnTo>
                      <a:pt x="96690" y="339170"/>
                    </a:lnTo>
                    <a:lnTo>
                      <a:pt x="95261" y="336312"/>
                    </a:lnTo>
                    <a:lnTo>
                      <a:pt x="95261" y="334884"/>
                    </a:lnTo>
                    <a:lnTo>
                      <a:pt x="88022" y="311643"/>
                    </a:lnTo>
                    <a:lnTo>
                      <a:pt x="86593" y="308785"/>
                    </a:lnTo>
                    <a:lnTo>
                      <a:pt x="85164" y="305928"/>
                    </a:lnTo>
                    <a:lnTo>
                      <a:pt x="83640" y="302975"/>
                    </a:lnTo>
                    <a:lnTo>
                      <a:pt x="82211" y="300117"/>
                    </a:lnTo>
                    <a:lnTo>
                      <a:pt x="67733" y="281258"/>
                    </a:lnTo>
                    <a:lnTo>
                      <a:pt x="64875" y="278401"/>
                    </a:lnTo>
                    <a:lnTo>
                      <a:pt x="61923" y="276972"/>
                    </a:lnTo>
                    <a:lnTo>
                      <a:pt x="60494" y="274019"/>
                    </a:lnTo>
                    <a:lnTo>
                      <a:pt x="28681" y="255159"/>
                    </a:lnTo>
                    <a:lnTo>
                      <a:pt x="25823" y="252302"/>
                    </a:lnTo>
                    <a:lnTo>
                      <a:pt x="22871" y="250874"/>
                    </a:lnTo>
                    <a:lnTo>
                      <a:pt x="20013" y="247920"/>
                    </a:lnTo>
                    <a:lnTo>
                      <a:pt x="-1704" y="201629"/>
                    </a:lnTo>
                    <a:lnTo>
                      <a:pt x="1154" y="200200"/>
                    </a:lnTo>
                    <a:lnTo>
                      <a:pt x="5535" y="192961"/>
                    </a:lnTo>
                    <a:lnTo>
                      <a:pt x="11345" y="188580"/>
                    </a:lnTo>
                    <a:lnTo>
                      <a:pt x="27252" y="179912"/>
                    </a:lnTo>
                    <a:lnTo>
                      <a:pt x="31538" y="178484"/>
                    </a:lnTo>
                    <a:lnTo>
                      <a:pt x="48969" y="171245"/>
                    </a:lnTo>
                    <a:lnTo>
                      <a:pt x="54684" y="168291"/>
                    </a:lnTo>
                    <a:lnTo>
                      <a:pt x="59065" y="168291"/>
                    </a:lnTo>
                    <a:lnTo>
                      <a:pt x="61923" y="166862"/>
                    </a:lnTo>
                    <a:lnTo>
                      <a:pt x="64875" y="165435"/>
                    </a:lnTo>
                    <a:lnTo>
                      <a:pt x="85164" y="165435"/>
                    </a:lnTo>
                    <a:lnTo>
                      <a:pt x="88022" y="166862"/>
                    </a:lnTo>
                    <a:lnTo>
                      <a:pt x="92403" y="168291"/>
                    </a:lnTo>
                    <a:lnTo>
                      <a:pt x="116978" y="172672"/>
                    </a:lnTo>
                    <a:lnTo>
                      <a:pt x="118406" y="169720"/>
                    </a:lnTo>
                    <a:lnTo>
                      <a:pt x="121359" y="165435"/>
                    </a:lnTo>
                    <a:lnTo>
                      <a:pt x="122788" y="164006"/>
                    </a:lnTo>
                    <a:lnTo>
                      <a:pt x="134313" y="152384"/>
                    </a:lnTo>
                    <a:lnTo>
                      <a:pt x="135837" y="149527"/>
                    </a:lnTo>
                    <a:lnTo>
                      <a:pt x="138694" y="130668"/>
                    </a:lnTo>
                    <a:lnTo>
                      <a:pt x="138694" y="127810"/>
                    </a:lnTo>
                    <a:lnTo>
                      <a:pt x="131455" y="104570"/>
                    </a:lnTo>
                    <a:lnTo>
                      <a:pt x="128598" y="101712"/>
                    </a:lnTo>
                    <a:lnTo>
                      <a:pt x="125645" y="100283"/>
                    </a:lnTo>
                    <a:lnTo>
                      <a:pt x="102500" y="79994"/>
                    </a:lnTo>
                    <a:lnTo>
                      <a:pt x="101071" y="78565"/>
                    </a:lnTo>
                    <a:lnTo>
                      <a:pt x="95261" y="55420"/>
                    </a:lnTo>
                    <a:lnTo>
                      <a:pt x="112596" y="42371"/>
                    </a:lnTo>
                    <a:lnTo>
                      <a:pt x="115549" y="40847"/>
                    </a:lnTo>
                    <a:lnTo>
                      <a:pt x="125645" y="33608"/>
                    </a:lnTo>
                    <a:lnTo>
                      <a:pt x="128598" y="29322"/>
                    </a:lnTo>
                    <a:lnTo>
                      <a:pt x="141552" y="16273"/>
                    </a:lnTo>
                    <a:lnTo>
                      <a:pt x="158982" y="366"/>
                    </a:lnTo>
                    <a:lnTo>
                      <a:pt x="161840" y="-1063"/>
                    </a:lnTo>
                    <a:lnTo>
                      <a:pt x="161840" y="-1063"/>
                    </a:lnTo>
                    <a:lnTo>
                      <a:pt x="195178" y="29322"/>
                    </a:lnTo>
                    <a:lnTo>
                      <a:pt x="198035" y="32179"/>
                    </a:lnTo>
                    <a:lnTo>
                      <a:pt x="203846" y="35132"/>
                    </a:lnTo>
                    <a:lnTo>
                      <a:pt x="206703" y="37990"/>
                    </a:lnTo>
                    <a:lnTo>
                      <a:pt x="240040" y="59706"/>
                    </a:lnTo>
                    <a:lnTo>
                      <a:pt x="242898" y="61135"/>
                    </a:lnTo>
                    <a:lnTo>
                      <a:pt x="248708" y="62564"/>
                    </a:lnTo>
                    <a:lnTo>
                      <a:pt x="270426" y="69899"/>
                    </a:lnTo>
                    <a:lnTo>
                      <a:pt x="284904" y="68374"/>
                    </a:lnTo>
                    <a:lnTo>
                      <a:pt x="287761" y="68374"/>
                    </a:lnTo>
                    <a:lnTo>
                      <a:pt x="312430" y="66945"/>
                    </a:lnTo>
                    <a:lnTo>
                      <a:pt x="321098" y="65516"/>
                    </a:lnTo>
                    <a:lnTo>
                      <a:pt x="323956" y="64088"/>
                    </a:lnTo>
                    <a:lnTo>
                      <a:pt x="331195" y="62564"/>
                    </a:lnTo>
                    <a:lnTo>
                      <a:pt x="334147" y="61135"/>
                    </a:lnTo>
                    <a:lnTo>
                      <a:pt x="341386" y="59706"/>
                    </a:lnTo>
                    <a:lnTo>
                      <a:pt x="345672" y="58278"/>
                    </a:lnTo>
                    <a:lnTo>
                      <a:pt x="357294" y="53896"/>
                    </a:lnTo>
                    <a:lnTo>
                      <a:pt x="361579" y="49610"/>
                    </a:lnTo>
                    <a:lnTo>
                      <a:pt x="364533" y="48181"/>
                    </a:lnTo>
                    <a:lnTo>
                      <a:pt x="376153" y="43800"/>
                    </a:lnTo>
                    <a:lnTo>
                      <a:pt x="384821" y="42371"/>
                    </a:lnTo>
                    <a:lnTo>
                      <a:pt x="387678" y="42371"/>
                    </a:lnTo>
                    <a:lnTo>
                      <a:pt x="392060" y="43800"/>
                    </a:lnTo>
                    <a:lnTo>
                      <a:pt x="403585" y="45228"/>
                    </a:lnTo>
                    <a:lnTo>
                      <a:pt x="407966" y="45228"/>
                    </a:lnTo>
                    <a:lnTo>
                      <a:pt x="431112" y="39418"/>
                    </a:lnTo>
                    <a:lnTo>
                      <a:pt x="433969" y="37990"/>
                    </a:lnTo>
                    <a:lnTo>
                      <a:pt x="462925" y="37990"/>
                    </a:lnTo>
                    <a:lnTo>
                      <a:pt x="465879" y="36561"/>
                    </a:lnTo>
                    <a:lnTo>
                      <a:pt x="470165" y="35132"/>
                    </a:lnTo>
                    <a:lnTo>
                      <a:pt x="475975" y="35132"/>
                    </a:lnTo>
                    <a:lnTo>
                      <a:pt x="486166" y="39418"/>
                    </a:lnTo>
                    <a:lnTo>
                      <a:pt x="496263" y="42371"/>
                    </a:lnTo>
                    <a:lnTo>
                      <a:pt x="500644" y="43800"/>
                    </a:lnTo>
                    <a:lnTo>
                      <a:pt x="513598" y="56849"/>
                    </a:lnTo>
                    <a:lnTo>
                      <a:pt x="519409" y="58278"/>
                    </a:lnTo>
                    <a:lnTo>
                      <a:pt x="525219" y="62564"/>
                    </a:lnTo>
                    <a:lnTo>
                      <a:pt x="533886" y="71327"/>
                    </a:lnTo>
                    <a:lnTo>
                      <a:pt x="546935" y="87233"/>
                    </a:lnTo>
                    <a:lnTo>
                      <a:pt x="565796" y="137907"/>
                    </a:lnTo>
                    <a:lnTo>
                      <a:pt x="575892" y="140764"/>
                    </a:lnTo>
                    <a:lnTo>
                      <a:pt x="587417" y="143717"/>
                    </a:lnTo>
                    <a:lnTo>
                      <a:pt x="599038" y="143717"/>
                    </a:lnTo>
                    <a:lnTo>
                      <a:pt x="603419" y="142288"/>
                    </a:lnTo>
                    <a:lnTo>
                      <a:pt x="606277" y="140764"/>
                    </a:lnTo>
                    <a:lnTo>
                      <a:pt x="630851" y="145146"/>
                    </a:lnTo>
                    <a:lnTo>
                      <a:pt x="633803" y="145146"/>
                    </a:lnTo>
                    <a:lnTo>
                      <a:pt x="638090" y="146574"/>
                    </a:lnTo>
                    <a:lnTo>
                      <a:pt x="641043" y="148003"/>
                    </a:lnTo>
                    <a:lnTo>
                      <a:pt x="659808" y="161052"/>
                    </a:lnTo>
                    <a:lnTo>
                      <a:pt x="664189" y="162481"/>
                    </a:lnTo>
                    <a:lnTo>
                      <a:pt x="667047" y="164006"/>
                    </a:lnTo>
                    <a:lnTo>
                      <a:pt x="687335" y="166862"/>
                    </a:lnTo>
                    <a:lnTo>
                      <a:pt x="694573" y="166862"/>
                    </a:lnTo>
                    <a:lnTo>
                      <a:pt x="698955" y="165435"/>
                    </a:lnTo>
                    <a:lnTo>
                      <a:pt x="722100" y="158195"/>
                    </a:lnTo>
                    <a:lnTo>
                      <a:pt x="727910" y="155242"/>
                    </a:lnTo>
                    <a:lnTo>
                      <a:pt x="730768" y="153813"/>
                    </a:lnTo>
                    <a:lnTo>
                      <a:pt x="735150" y="152384"/>
                    </a:lnTo>
                    <a:lnTo>
                      <a:pt x="752486" y="155242"/>
                    </a:lnTo>
                    <a:lnTo>
                      <a:pt x="755343" y="156766"/>
                    </a:lnTo>
                    <a:lnTo>
                      <a:pt x="769821" y="158195"/>
                    </a:lnTo>
                    <a:lnTo>
                      <a:pt x="777060" y="169720"/>
                    </a:lnTo>
                    <a:lnTo>
                      <a:pt x="778584" y="172672"/>
                    </a:lnTo>
                    <a:lnTo>
                      <a:pt x="778584" y="175530"/>
                    </a:lnTo>
                    <a:lnTo>
                      <a:pt x="780013" y="179912"/>
                    </a:lnTo>
                    <a:lnTo>
                      <a:pt x="784299" y="200200"/>
                    </a:lnTo>
                    <a:lnTo>
                      <a:pt x="784299" y="201629"/>
                    </a:lnTo>
                    <a:lnTo>
                      <a:pt x="775631" y="214678"/>
                    </a:lnTo>
                    <a:lnTo>
                      <a:pt x="772774" y="216107"/>
                    </a:lnTo>
                    <a:lnTo>
                      <a:pt x="771345" y="217536"/>
                    </a:lnTo>
                    <a:lnTo>
                      <a:pt x="766964" y="221917"/>
                    </a:lnTo>
                    <a:lnTo>
                      <a:pt x="765535" y="224775"/>
                    </a:lnTo>
                    <a:lnTo>
                      <a:pt x="762582" y="227727"/>
                    </a:lnTo>
                    <a:lnTo>
                      <a:pt x="768392" y="263923"/>
                    </a:lnTo>
                    <a:lnTo>
                      <a:pt x="771345" y="266780"/>
                    </a:lnTo>
                    <a:lnTo>
                      <a:pt x="772774" y="269637"/>
                    </a:lnTo>
                    <a:lnTo>
                      <a:pt x="774203" y="271162"/>
                    </a:lnTo>
                    <a:lnTo>
                      <a:pt x="794491" y="285640"/>
                    </a:lnTo>
                    <a:lnTo>
                      <a:pt x="797348" y="287068"/>
                    </a:lnTo>
                    <a:lnTo>
                      <a:pt x="800301" y="289926"/>
                    </a:lnTo>
                    <a:lnTo>
                      <a:pt x="807445" y="302975"/>
                    </a:lnTo>
                    <a:lnTo>
                      <a:pt x="817636" y="314595"/>
                    </a:lnTo>
                    <a:cubicBezTo>
                      <a:pt x="819732" y="322120"/>
                      <a:pt x="822971" y="329264"/>
                      <a:pt x="827257" y="335836"/>
                    </a:cubicBezTo>
                    <a:moveTo>
                      <a:pt x="822304" y="389366"/>
                    </a:moveTo>
                    <a:lnTo>
                      <a:pt x="823446" y="386891"/>
                    </a:lnTo>
                    <a:lnTo>
                      <a:pt x="832115" y="365935"/>
                    </a:lnTo>
                    <a:lnTo>
                      <a:pt x="823446" y="328692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1" name="Graphic 185">
                <a:extLst>
                  <a:ext uri="{FF2B5EF4-FFF2-40B4-BE49-F238E27FC236}">
                    <a16:creationId xmlns:a16="http://schemas.microsoft.com/office/drawing/2014/main" id="{912308A1-AF7D-D0C2-A6FF-F084A556F59D}"/>
                  </a:ext>
                </a:extLst>
              </p:cNvPr>
              <p:cNvSpPr/>
              <p:nvPr/>
            </p:nvSpPr>
            <p:spPr>
              <a:xfrm>
                <a:off x="1571617" y="3650875"/>
                <a:ext cx="1122284" cy="845743"/>
              </a:xfrm>
              <a:custGeom>
                <a:avLst/>
                <a:gdLst>
                  <a:gd name="connsiteX0" fmla="*/ 237757 w 826369"/>
                  <a:gd name="connsiteY0" fmla="*/ 184808 h 622744"/>
                  <a:gd name="connsiteX1" fmla="*/ 250522 w 826369"/>
                  <a:gd name="connsiteY1" fmla="*/ 162711 h 622744"/>
                  <a:gd name="connsiteX2" fmla="*/ 240711 w 826369"/>
                  <a:gd name="connsiteY2" fmla="*/ 148042 h 622744"/>
                  <a:gd name="connsiteX3" fmla="*/ 228900 w 826369"/>
                  <a:gd name="connsiteY3" fmla="*/ 137183 h 622744"/>
                  <a:gd name="connsiteX4" fmla="*/ 232424 w 826369"/>
                  <a:gd name="connsiteY4" fmla="*/ 137945 h 622744"/>
                  <a:gd name="connsiteX5" fmla="*/ 236805 w 826369"/>
                  <a:gd name="connsiteY5" fmla="*/ 134993 h 622744"/>
                  <a:gd name="connsiteX6" fmla="*/ 239663 w 826369"/>
                  <a:gd name="connsiteY6" fmla="*/ 132135 h 622744"/>
                  <a:gd name="connsiteX7" fmla="*/ 245473 w 826369"/>
                  <a:gd name="connsiteY7" fmla="*/ 127754 h 622744"/>
                  <a:gd name="connsiteX8" fmla="*/ 258522 w 826369"/>
                  <a:gd name="connsiteY8" fmla="*/ 126325 h 622744"/>
                  <a:gd name="connsiteX9" fmla="*/ 262904 w 826369"/>
                  <a:gd name="connsiteY9" fmla="*/ 129278 h 622744"/>
                  <a:gd name="connsiteX10" fmla="*/ 267190 w 826369"/>
                  <a:gd name="connsiteY10" fmla="*/ 137945 h 622744"/>
                  <a:gd name="connsiteX11" fmla="*/ 271572 w 826369"/>
                  <a:gd name="connsiteY11" fmla="*/ 139374 h 622744"/>
                  <a:gd name="connsiteX12" fmla="*/ 283192 w 826369"/>
                  <a:gd name="connsiteY12" fmla="*/ 136517 h 622744"/>
                  <a:gd name="connsiteX13" fmla="*/ 288907 w 826369"/>
                  <a:gd name="connsiteY13" fmla="*/ 136517 h 622744"/>
                  <a:gd name="connsiteX14" fmla="*/ 291860 w 826369"/>
                  <a:gd name="connsiteY14" fmla="*/ 137945 h 622744"/>
                  <a:gd name="connsiteX15" fmla="*/ 300528 w 826369"/>
                  <a:gd name="connsiteY15" fmla="*/ 149471 h 622744"/>
                  <a:gd name="connsiteX16" fmla="*/ 304909 w 826369"/>
                  <a:gd name="connsiteY16" fmla="*/ 149471 h 622744"/>
                  <a:gd name="connsiteX17" fmla="*/ 320816 w 826369"/>
                  <a:gd name="connsiteY17" fmla="*/ 152423 h 622744"/>
                  <a:gd name="connsiteX18" fmla="*/ 320816 w 826369"/>
                  <a:gd name="connsiteY18" fmla="*/ 158233 h 622744"/>
                  <a:gd name="connsiteX19" fmla="*/ 319387 w 826369"/>
                  <a:gd name="connsiteY19" fmla="*/ 171187 h 622744"/>
                  <a:gd name="connsiteX20" fmla="*/ 322244 w 826369"/>
                  <a:gd name="connsiteY20" fmla="*/ 175569 h 622744"/>
                  <a:gd name="connsiteX21" fmla="*/ 325197 w 826369"/>
                  <a:gd name="connsiteY21" fmla="*/ 176998 h 622744"/>
                  <a:gd name="connsiteX22" fmla="*/ 335293 w 826369"/>
                  <a:gd name="connsiteY22" fmla="*/ 174140 h 622744"/>
                  <a:gd name="connsiteX23" fmla="*/ 338151 w 826369"/>
                  <a:gd name="connsiteY23" fmla="*/ 172711 h 622744"/>
                  <a:gd name="connsiteX24" fmla="*/ 341103 w 826369"/>
                  <a:gd name="connsiteY24" fmla="*/ 169759 h 622744"/>
                  <a:gd name="connsiteX25" fmla="*/ 343961 w 826369"/>
                  <a:gd name="connsiteY25" fmla="*/ 169759 h 622744"/>
                  <a:gd name="connsiteX26" fmla="*/ 358440 w 826369"/>
                  <a:gd name="connsiteY26" fmla="*/ 164043 h 622744"/>
                  <a:gd name="connsiteX27" fmla="*/ 370060 w 826369"/>
                  <a:gd name="connsiteY27" fmla="*/ 164043 h 622744"/>
                  <a:gd name="connsiteX28" fmla="*/ 377299 w 826369"/>
                  <a:gd name="connsiteY28" fmla="*/ 155281 h 622744"/>
                  <a:gd name="connsiteX29" fmla="*/ 378728 w 826369"/>
                  <a:gd name="connsiteY29" fmla="*/ 153852 h 622744"/>
                  <a:gd name="connsiteX30" fmla="*/ 378728 w 826369"/>
                  <a:gd name="connsiteY30" fmla="*/ 150994 h 622744"/>
                  <a:gd name="connsiteX31" fmla="*/ 377299 w 826369"/>
                  <a:gd name="connsiteY31" fmla="*/ 148042 h 622744"/>
                  <a:gd name="connsiteX32" fmla="*/ 370060 w 826369"/>
                  <a:gd name="connsiteY32" fmla="*/ 134993 h 622744"/>
                  <a:gd name="connsiteX33" fmla="*/ 368631 w 826369"/>
                  <a:gd name="connsiteY33" fmla="*/ 130706 h 622744"/>
                  <a:gd name="connsiteX34" fmla="*/ 367108 w 826369"/>
                  <a:gd name="connsiteY34" fmla="*/ 129278 h 622744"/>
                  <a:gd name="connsiteX35" fmla="*/ 365679 w 826369"/>
                  <a:gd name="connsiteY35" fmla="*/ 126325 h 622744"/>
                  <a:gd name="connsiteX36" fmla="*/ 371489 w 826369"/>
                  <a:gd name="connsiteY36" fmla="*/ 113275 h 622744"/>
                  <a:gd name="connsiteX37" fmla="*/ 374347 w 826369"/>
                  <a:gd name="connsiteY37" fmla="*/ 111846 h 622744"/>
                  <a:gd name="connsiteX38" fmla="*/ 377299 w 826369"/>
                  <a:gd name="connsiteY38" fmla="*/ 107465 h 622744"/>
                  <a:gd name="connsiteX39" fmla="*/ 380157 w 826369"/>
                  <a:gd name="connsiteY39" fmla="*/ 104607 h 622744"/>
                  <a:gd name="connsiteX40" fmla="*/ 400445 w 826369"/>
                  <a:gd name="connsiteY40" fmla="*/ 91558 h 622744"/>
                  <a:gd name="connsiteX41" fmla="*/ 404826 w 826369"/>
                  <a:gd name="connsiteY41" fmla="*/ 88701 h 622744"/>
                  <a:gd name="connsiteX42" fmla="*/ 409112 w 826369"/>
                  <a:gd name="connsiteY42" fmla="*/ 85748 h 622744"/>
                  <a:gd name="connsiteX43" fmla="*/ 426544 w 826369"/>
                  <a:gd name="connsiteY43" fmla="*/ 75652 h 622744"/>
                  <a:gd name="connsiteX44" fmla="*/ 430829 w 826369"/>
                  <a:gd name="connsiteY44" fmla="*/ 72794 h 622744"/>
                  <a:gd name="connsiteX45" fmla="*/ 432354 w 826369"/>
                  <a:gd name="connsiteY45" fmla="*/ 71270 h 622744"/>
                  <a:gd name="connsiteX46" fmla="*/ 452547 w 826369"/>
                  <a:gd name="connsiteY46" fmla="*/ 61174 h 622744"/>
                  <a:gd name="connsiteX47" fmla="*/ 456928 w 826369"/>
                  <a:gd name="connsiteY47" fmla="*/ 59745 h 622744"/>
                  <a:gd name="connsiteX48" fmla="*/ 458357 w 826369"/>
                  <a:gd name="connsiteY48" fmla="*/ 58316 h 622744"/>
                  <a:gd name="connsiteX49" fmla="*/ 493123 w 826369"/>
                  <a:gd name="connsiteY49" fmla="*/ 56793 h 622744"/>
                  <a:gd name="connsiteX50" fmla="*/ 497504 w 826369"/>
                  <a:gd name="connsiteY50" fmla="*/ 58316 h 622744"/>
                  <a:gd name="connsiteX51" fmla="*/ 520651 w 826369"/>
                  <a:gd name="connsiteY51" fmla="*/ 58316 h 622744"/>
                  <a:gd name="connsiteX52" fmla="*/ 526461 w 826369"/>
                  <a:gd name="connsiteY52" fmla="*/ 59745 h 622744"/>
                  <a:gd name="connsiteX53" fmla="*/ 585801 w 826369"/>
                  <a:gd name="connsiteY53" fmla="*/ 53935 h 622744"/>
                  <a:gd name="connsiteX54" fmla="*/ 591611 w 826369"/>
                  <a:gd name="connsiteY54" fmla="*/ 55364 h 622744"/>
                  <a:gd name="connsiteX55" fmla="*/ 600279 w 826369"/>
                  <a:gd name="connsiteY55" fmla="*/ 55364 h 622744"/>
                  <a:gd name="connsiteX56" fmla="*/ 611900 w 826369"/>
                  <a:gd name="connsiteY56" fmla="*/ 53935 h 622744"/>
                  <a:gd name="connsiteX57" fmla="*/ 614758 w 826369"/>
                  <a:gd name="connsiteY57" fmla="*/ 53935 h 622744"/>
                  <a:gd name="connsiteX58" fmla="*/ 633617 w 826369"/>
                  <a:gd name="connsiteY58" fmla="*/ 46696 h 622744"/>
                  <a:gd name="connsiteX59" fmla="*/ 636474 w 826369"/>
                  <a:gd name="connsiteY59" fmla="*/ 46696 h 622744"/>
                  <a:gd name="connsiteX60" fmla="*/ 637998 w 826369"/>
                  <a:gd name="connsiteY60" fmla="*/ 45267 h 622744"/>
                  <a:gd name="connsiteX61" fmla="*/ 658191 w 826369"/>
                  <a:gd name="connsiteY61" fmla="*/ 30789 h 622744"/>
                  <a:gd name="connsiteX62" fmla="*/ 659715 w 826369"/>
                  <a:gd name="connsiteY62" fmla="*/ 29265 h 622744"/>
                  <a:gd name="connsiteX63" fmla="*/ 679908 w 826369"/>
                  <a:gd name="connsiteY63" fmla="*/ 20597 h 622744"/>
                  <a:gd name="connsiteX64" fmla="*/ 684289 w 826369"/>
                  <a:gd name="connsiteY64" fmla="*/ 19168 h 622744"/>
                  <a:gd name="connsiteX65" fmla="*/ 687147 w 826369"/>
                  <a:gd name="connsiteY65" fmla="*/ 19168 h 622744"/>
                  <a:gd name="connsiteX66" fmla="*/ 710388 w 826369"/>
                  <a:gd name="connsiteY66" fmla="*/ 10500 h 622744"/>
                  <a:gd name="connsiteX67" fmla="*/ 713246 w 826369"/>
                  <a:gd name="connsiteY67" fmla="*/ 10500 h 622744"/>
                  <a:gd name="connsiteX68" fmla="*/ 723437 w 826369"/>
                  <a:gd name="connsiteY68" fmla="*/ 8977 h 622744"/>
                  <a:gd name="connsiteX69" fmla="*/ 734963 w 826369"/>
                  <a:gd name="connsiteY69" fmla="*/ 4690 h 622744"/>
                  <a:gd name="connsiteX70" fmla="*/ 737820 w 826369"/>
                  <a:gd name="connsiteY70" fmla="*/ 4690 h 622744"/>
                  <a:gd name="connsiteX71" fmla="*/ 756679 w 826369"/>
                  <a:gd name="connsiteY71" fmla="*/ 8977 h 622744"/>
                  <a:gd name="connsiteX72" fmla="*/ 759633 w 826369"/>
                  <a:gd name="connsiteY72" fmla="*/ 10500 h 622744"/>
                  <a:gd name="connsiteX73" fmla="*/ 762490 w 826369"/>
                  <a:gd name="connsiteY73" fmla="*/ 11929 h 622744"/>
                  <a:gd name="connsiteX74" fmla="*/ 787065 w 826369"/>
                  <a:gd name="connsiteY74" fmla="*/ 3262 h 622744"/>
                  <a:gd name="connsiteX75" fmla="*/ 790017 w 826369"/>
                  <a:gd name="connsiteY75" fmla="*/ 1738 h 622744"/>
                  <a:gd name="connsiteX76" fmla="*/ 791446 w 826369"/>
                  <a:gd name="connsiteY76" fmla="*/ 309 h 622744"/>
                  <a:gd name="connsiteX77" fmla="*/ 794304 w 826369"/>
                  <a:gd name="connsiteY77" fmla="*/ -1120 h 622744"/>
                  <a:gd name="connsiteX78" fmla="*/ 823354 w 826369"/>
                  <a:gd name="connsiteY78" fmla="*/ 7548 h 622744"/>
                  <a:gd name="connsiteX79" fmla="*/ 817544 w 826369"/>
                  <a:gd name="connsiteY79" fmla="*/ 14787 h 622744"/>
                  <a:gd name="connsiteX80" fmla="*/ 818973 w 826369"/>
                  <a:gd name="connsiteY80" fmla="*/ 26407 h 622744"/>
                  <a:gd name="connsiteX81" fmla="*/ 801638 w 826369"/>
                  <a:gd name="connsiteY81" fmla="*/ 50982 h 622744"/>
                  <a:gd name="connsiteX82" fmla="*/ 800114 w 826369"/>
                  <a:gd name="connsiteY82" fmla="*/ 53935 h 622744"/>
                  <a:gd name="connsiteX83" fmla="*/ 798685 w 826369"/>
                  <a:gd name="connsiteY83" fmla="*/ 56793 h 622744"/>
                  <a:gd name="connsiteX84" fmla="*/ 797256 w 826369"/>
                  <a:gd name="connsiteY84" fmla="*/ 62603 h 622744"/>
                  <a:gd name="connsiteX85" fmla="*/ 794304 w 826369"/>
                  <a:gd name="connsiteY85" fmla="*/ 66984 h 622744"/>
                  <a:gd name="connsiteX86" fmla="*/ 782779 w 826369"/>
                  <a:gd name="connsiteY86" fmla="*/ 92987 h 622744"/>
                  <a:gd name="connsiteX87" fmla="*/ 782779 w 826369"/>
                  <a:gd name="connsiteY87" fmla="*/ 100226 h 622744"/>
                  <a:gd name="connsiteX88" fmla="*/ 781350 w 826369"/>
                  <a:gd name="connsiteY88" fmla="*/ 104607 h 622744"/>
                  <a:gd name="connsiteX89" fmla="*/ 778396 w 826369"/>
                  <a:gd name="connsiteY89" fmla="*/ 139374 h 622744"/>
                  <a:gd name="connsiteX90" fmla="*/ 781350 w 826369"/>
                  <a:gd name="connsiteY90" fmla="*/ 161091 h 622744"/>
                  <a:gd name="connsiteX91" fmla="*/ 782779 w 826369"/>
                  <a:gd name="connsiteY91" fmla="*/ 162520 h 622744"/>
                  <a:gd name="connsiteX92" fmla="*/ 782779 w 826369"/>
                  <a:gd name="connsiteY92" fmla="*/ 174140 h 622744"/>
                  <a:gd name="connsiteX93" fmla="*/ 779921 w 826369"/>
                  <a:gd name="connsiteY93" fmla="*/ 207478 h 622744"/>
                  <a:gd name="connsiteX94" fmla="*/ 781350 w 826369"/>
                  <a:gd name="connsiteY94" fmla="*/ 211764 h 622744"/>
                  <a:gd name="connsiteX95" fmla="*/ 785636 w 826369"/>
                  <a:gd name="connsiteY95" fmla="*/ 234910 h 622744"/>
                  <a:gd name="connsiteX96" fmla="*/ 787065 w 826369"/>
                  <a:gd name="connsiteY96" fmla="*/ 237862 h 622744"/>
                  <a:gd name="connsiteX97" fmla="*/ 790017 w 826369"/>
                  <a:gd name="connsiteY97" fmla="*/ 255198 h 622744"/>
                  <a:gd name="connsiteX98" fmla="*/ 791446 w 826369"/>
                  <a:gd name="connsiteY98" fmla="*/ 258150 h 622744"/>
                  <a:gd name="connsiteX99" fmla="*/ 791446 w 826369"/>
                  <a:gd name="connsiteY99" fmla="*/ 268247 h 622744"/>
                  <a:gd name="connsiteX100" fmla="*/ 792875 w 826369"/>
                  <a:gd name="connsiteY100" fmla="*/ 295775 h 622744"/>
                  <a:gd name="connsiteX101" fmla="*/ 787065 w 826369"/>
                  <a:gd name="connsiteY101" fmla="*/ 308824 h 622744"/>
                  <a:gd name="connsiteX102" fmla="*/ 785636 w 826369"/>
                  <a:gd name="connsiteY102" fmla="*/ 311681 h 622744"/>
                  <a:gd name="connsiteX103" fmla="*/ 779921 w 826369"/>
                  <a:gd name="connsiteY103" fmla="*/ 316063 h 622744"/>
                  <a:gd name="connsiteX104" fmla="*/ 768301 w 826369"/>
                  <a:gd name="connsiteY104" fmla="*/ 339208 h 622744"/>
                  <a:gd name="connsiteX105" fmla="*/ 768301 w 826369"/>
                  <a:gd name="connsiteY105" fmla="*/ 340732 h 622744"/>
                  <a:gd name="connsiteX106" fmla="*/ 774111 w 826369"/>
                  <a:gd name="connsiteY106" fmla="*/ 345018 h 622744"/>
                  <a:gd name="connsiteX107" fmla="*/ 776967 w 826369"/>
                  <a:gd name="connsiteY107" fmla="*/ 346447 h 622744"/>
                  <a:gd name="connsiteX108" fmla="*/ 778396 w 826369"/>
                  <a:gd name="connsiteY108" fmla="*/ 349401 h 622744"/>
                  <a:gd name="connsiteX109" fmla="*/ 779921 w 826369"/>
                  <a:gd name="connsiteY109" fmla="*/ 366736 h 622744"/>
                  <a:gd name="connsiteX110" fmla="*/ 778396 w 826369"/>
                  <a:gd name="connsiteY110" fmla="*/ 368164 h 622744"/>
                  <a:gd name="connsiteX111" fmla="*/ 776967 w 826369"/>
                  <a:gd name="connsiteY111" fmla="*/ 371118 h 622744"/>
                  <a:gd name="connsiteX112" fmla="*/ 776967 w 826369"/>
                  <a:gd name="connsiteY112" fmla="*/ 388453 h 622744"/>
                  <a:gd name="connsiteX113" fmla="*/ 792875 w 826369"/>
                  <a:gd name="connsiteY113" fmla="*/ 400073 h 622744"/>
                  <a:gd name="connsiteX114" fmla="*/ 791446 w 826369"/>
                  <a:gd name="connsiteY114" fmla="*/ 401502 h 622744"/>
                  <a:gd name="connsiteX115" fmla="*/ 790017 w 826369"/>
                  <a:gd name="connsiteY115" fmla="*/ 405883 h 622744"/>
                  <a:gd name="connsiteX116" fmla="*/ 788589 w 826369"/>
                  <a:gd name="connsiteY116" fmla="*/ 407312 h 622744"/>
                  <a:gd name="connsiteX117" fmla="*/ 787065 w 826369"/>
                  <a:gd name="connsiteY117" fmla="*/ 410170 h 622744"/>
                  <a:gd name="connsiteX118" fmla="*/ 769728 w 826369"/>
                  <a:gd name="connsiteY118" fmla="*/ 427600 h 622744"/>
                  <a:gd name="connsiteX119" fmla="*/ 768301 w 826369"/>
                  <a:gd name="connsiteY119" fmla="*/ 431887 h 622744"/>
                  <a:gd name="connsiteX120" fmla="*/ 768301 w 826369"/>
                  <a:gd name="connsiteY120" fmla="*/ 436268 h 622744"/>
                  <a:gd name="connsiteX121" fmla="*/ 769728 w 826369"/>
                  <a:gd name="connsiteY121" fmla="*/ 439221 h 622744"/>
                  <a:gd name="connsiteX122" fmla="*/ 778396 w 826369"/>
                  <a:gd name="connsiteY122" fmla="*/ 457986 h 622744"/>
                  <a:gd name="connsiteX123" fmla="*/ 779921 w 826369"/>
                  <a:gd name="connsiteY123" fmla="*/ 459414 h 622744"/>
                  <a:gd name="connsiteX124" fmla="*/ 784207 w 826369"/>
                  <a:gd name="connsiteY124" fmla="*/ 460938 h 622744"/>
                  <a:gd name="connsiteX125" fmla="*/ 785636 w 826369"/>
                  <a:gd name="connsiteY125" fmla="*/ 462367 h 622744"/>
                  <a:gd name="connsiteX126" fmla="*/ 797256 w 826369"/>
                  <a:gd name="connsiteY126" fmla="*/ 473987 h 622744"/>
                  <a:gd name="connsiteX127" fmla="*/ 798685 w 826369"/>
                  <a:gd name="connsiteY127" fmla="*/ 476845 h 622744"/>
                  <a:gd name="connsiteX128" fmla="*/ 800114 w 826369"/>
                  <a:gd name="connsiteY128" fmla="*/ 479702 h 622744"/>
                  <a:gd name="connsiteX129" fmla="*/ 807353 w 826369"/>
                  <a:gd name="connsiteY129" fmla="*/ 482655 h 622744"/>
                  <a:gd name="connsiteX130" fmla="*/ 824783 w 826369"/>
                  <a:gd name="connsiteY130" fmla="*/ 510183 h 622744"/>
                  <a:gd name="connsiteX131" fmla="*/ 816116 w 826369"/>
                  <a:gd name="connsiteY131" fmla="*/ 513039 h 622744"/>
                  <a:gd name="connsiteX132" fmla="*/ 801638 w 826369"/>
                  <a:gd name="connsiteY132" fmla="*/ 510183 h 622744"/>
                  <a:gd name="connsiteX133" fmla="*/ 797256 w 826369"/>
                  <a:gd name="connsiteY133" fmla="*/ 507229 h 622744"/>
                  <a:gd name="connsiteX134" fmla="*/ 785636 w 826369"/>
                  <a:gd name="connsiteY134" fmla="*/ 515897 h 622744"/>
                  <a:gd name="connsiteX135" fmla="*/ 800114 w 826369"/>
                  <a:gd name="connsiteY135" fmla="*/ 524661 h 622744"/>
                  <a:gd name="connsiteX136" fmla="*/ 795828 w 826369"/>
                  <a:gd name="connsiteY136" fmla="*/ 537710 h 622744"/>
                  <a:gd name="connsiteX137" fmla="*/ 781350 w 826369"/>
                  <a:gd name="connsiteY137" fmla="*/ 540567 h 622744"/>
                  <a:gd name="connsiteX138" fmla="*/ 766872 w 826369"/>
                  <a:gd name="connsiteY138" fmla="*/ 546377 h 622744"/>
                  <a:gd name="connsiteX139" fmla="*/ 765347 w 826369"/>
                  <a:gd name="connsiteY139" fmla="*/ 541996 h 622744"/>
                  <a:gd name="connsiteX140" fmla="*/ 763918 w 826369"/>
                  <a:gd name="connsiteY140" fmla="*/ 528947 h 622744"/>
                  <a:gd name="connsiteX141" fmla="*/ 745154 w 826369"/>
                  <a:gd name="connsiteY141" fmla="*/ 533328 h 622744"/>
                  <a:gd name="connsiteX142" fmla="*/ 733534 w 826369"/>
                  <a:gd name="connsiteY142" fmla="*/ 541996 h 622744"/>
                  <a:gd name="connsiteX143" fmla="*/ 719056 w 826369"/>
                  <a:gd name="connsiteY143" fmla="*/ 514468 h 622744"/>
                  <a:gd name="connsiteX144" fmla="*/ 713246 w 826369"/>
                  <a:gd name="connsiteY144" fmla="*/ 513039 h 622744"/>
                  <a:gd name="connsiteX145" fmla="*/ 700197 w 826369"/>
                  <a:gd name="connsiteY145" fmla="*/ 523136 h 622744"/>
                  <a:gd name="connsiteX146" fmla="*/ 697339 w 826369"/>
                  <a:gd name="connsiteY146" fmla="*/ 526089 h 622744"/>
                  <a:gd name="connsiteX147" fmla="*/ 695910 w 826369"/>
                  <a:gd name="connsiteY147" fmla="*/ 530376 h 622744"/>
                  <a:gd name="connsiteX148" fmla="*/ 691529 w 826369"/>
                  <a:gd name="connsiteY148" fmla="*/ 533328 h 622744"/>
                  <a:gd name="connsiteX149" fmla="*/ 692958 w 826369"/>
                  <a:gd name="connsiteY149" fmla="*/ 543425 h 622744"/>
                  <a:gd name="connsiteX150" fmla="*/ 706007 w 826369"/>
                  <a:gd name="connsiteY150" fmla="*/ 549235 h 622744"/>
                  <a:gd name="connsiteX151" fmla="*/ 711817 w 826369"/>
                  <a:gd name="connsiteY151" fmla="*/ 547806 h 622744"/>
                  <a:gd name="connsiteX152" fmla="*/ 717627 w 826369"/>
                  <a:gd name="connsiteY152" fmla="*/ 546377 h 622744"/>
                  <a:gd name="connsiteX153" fmla="*/ 724866 w 826369"/>
                  <a:gd name="connsiteY153" fmla="*/ 559426 h 622744"/>
                  <a:gd name="connsiteX154" fmla="*/ 729153 w 826369"/>
                  <a:gd name="connsiteY154" fmla="*/ 562284 h 622744"/>
                  <a:gd name="connsiteX155" fmla="*/ 733534 w 826369"/>
                  <a:gd name="connsiteY155" fmla="*/ 563713 h 622744"/>
                  <a:gd name="connsiteX156" fmla="*/ 736391 w 826369"/>
                  <a:gd name="connsiteY156" fmla="*/ 578191 h 622744"/>
                  <a:gd name="connsiteX157" fmla="*/ 733534 w 826369"/>
                  <a:gd name="connsiteY157" fmla="*/ 582572 h 622744"/>
                  <a:gd name="connsiteX158" fmla="*/ 717627 w 826369"/>
                  <a:gd name="connsiteY158" fmla="*/ 591240 h 622744"/>
                  <a:gd name="connsiteX159" fmla="*/ 714675 w 826369"/>
                  <a:gd name="connsiteY159" fmla="*/ 586953 h 622744"/>
                  <a:gd name="connsiteX160" fmla="*/ 703149 w 826369"/>
                  <a:gd name="connsiteY160" fmla="*/ 584001 h 622744"/>
                  <a:gd name="connsiteX161" fmla="*/ 703149 w 826369"/>
                  <a:gd name="connsiteY161" fmla="*/ 602861 h 622744"/>
                  <a:gd name="connsiteX162" fmla="*/ 690100 w 826369"/>
                  <a:gd name="connsiteY162" fmla="*/ 610100 h 622744"/>
                  <a:gd name="connsiteX163" fmla="*/ 684289 w 826369"/>
                  <a:gd name="connsiteY163" fmla="*/ 598480 h 622744"/>
                  <a:gd name="connsiteX164" fmla="*/ 684289 w 826369"/>
                  <a:gd name="connsiteY164" fmla="*/ 594097 h 622744"/>
                  <a:gd name="connsiteX165" fmla="*/ 681433 w 826369"/>
                  <a:gd name="connsiteY165" fmla="*/ 581143 h 622744"/>
                  <a:gd name="connsiteX166" fmla="*/ 671240 w 826369"/>
                  <a:gd name="connsiteY166" fmla="*/ 581143 h 622744"/>
                  <a:gd name="connsiteX167" fmla="*/ 666954 w 826369"/>
                  <a:gd name="connsiteY167" fmla="*/ 598480 h 622744"/>
                  <a:gd name="connsiteX168" fmla="*/ 664001 w 826369"/>
                  <a:gd name="connsiteY168" fmla="*/ 611529 h 622744"/>
                  <a:gd name="connsiteX169" fmla="*/ 653905 w 826369"/>
                  <a:gd name="connsiteY169" fmla="*/ 610100 h 622744"/>
                  <a:gd name="connsiteX170" fmla="*/ 649523 w 826369"/>
                  <a:gd name="connsiteY170" fmla="*/ 607146 h 622744"/>
                  <a:gd name="connsiteX171" fmla="*/ 636474 w 826369"/>
                  <a:gd name="connsiteY171" fmla="*/ 608671 h 622744"/>
                  <a:gd name="connsiteX172" fmla="*/ 610471 w 826369"/>
                  <a:gd name="connsiteY172" fmla="*/ 621625 h 622744"/>
                  <a:gd name="connsiteX173" fmla="*/ 606090 w 826369"/>
                  <a:gd name="connsiteY173" fmla="*/ 620196 h 622744"/>
                  <a:gd name="connsiteX174" fmla="*/ 607519 w 826369"/>
                  <a:gd name="connsiteY174" fmla="*/ 607146 h 622744"/>
                  <a:gd name="connsiteX175" fmla="*/ 609042 w 826369"/>
                  <a:gd name="connsiteY175" fmla="*/ 592668 h 622744"/>
                  <a:gd name="connsiteX176" fmla="*/ 607519 w 826369"/>
                  <a:gd name="connsiteY176" fmla="*/ 586858 h 622744"/>
                  <a:gd name="connsiteX177" fmla="*/ 595992 w 826369"/>
                  <a:gd name="connsiteY177" fmla="*/ 566665 h 622744"/>
                  <a:gd name="connsiteX178" fmla="*/ 595992 w 826369"/>
                  <a:gd name="connsiteY178" fmla="*/ 560855 h 622744"/>
                  <a:gd name="connsiteX179" fmla="*/ 579991 w 826369"/>
                  <a:gd name="connsiteY179" fmla="*/ 539138 h 622744"/>
                  <a:gd name="connsiteX180" fmla="*/ 575704 w 826369"/>
                  <a:gd name="connsiteY180" fmla="*/ 533328 h 622744"/>
                  <a:gd name="connsiteX181" fmla="*/ 551035 w 826369"/>
                  <a:gd name="connsiteY181" fmla="*/ 524661 h 622744"/>
                  <a:gd name="connsiteX182" fmla="*/ 548178 w 826369"/>
                  <a:gd name="connsiteY182" fmla="*/ 531900 h 622744"/>
                  <a:gd name="connsiteX183" fmla="*/ 548178 w 826369"/>
                  <a:gd name="connsiteY183" fmla="*/ 536186 h 622744"/>
                  <a:gd name="connsiteX184" fmla="*/ 555416 w 826369"/>
                  <a:gd name="connsiteY184" fmla="*/ 553616 h 622744"/>
                  <a:gd name="connsiteX185" fmla="*/ 564084 w 826369"/>
                  <a:gd name="connsiteY185" fmla="*/ 568094 h 622744"/>
                  <a:gd name="connsiteX186" fmla="*/ 546749 w 826369"/>
                  <a:gd name="connsiteY186" fmla="*/ 576762 h 622744"/>
                  <a:gd name="connsiteX187" fmla="*/ 542367 w 826369"/>
                  <a:gd name="connsiteY187" fmla="*/ 575333 h 622744"/>
                  <a:gd name="connsiteX188" fmla="*/ 529317 w 826369"/>
                  <a:gd name="connsiteY188" fmla="*/ 584001 h 622744"/>
                  <a:gd name="connsiteX189" fmla="*/ 526461 w 826369"/>
                  <a:gd name="connsiteY189" fmla="*/ 588382 h 622744"/>
                  <a:gd name="connsiteX190" fmla="*/ 511982 w 826369"/>
                  <a:gd name="connsiteY190" fmla="*/ 598480 h 622744"/>
                  <a:gd name="connsiteX191" fmla="*/ 507601 w 826369"/>
                  <a:gd name="connsiteY191" fmla="*/ 599907 h 622744"/>
                  <a:gd name="connsiteX192" fmla="*/ 498933 w 826369"/>
                  <a:gd name="connsiteY192" fmla="*/ 594097 h 622744"/>
                  <a:gd name="connsiteX193" fmla="*/ 498933 w 826369"/>
                  <a:gd name="connsiteY193" fmla="*/ 588382 h 622744"/>
                  <a:gd name="connsiteX194" fmla="*/ 500362 w 826369"/>
                  <a:gd name="connsiteY194" fmla="*/ 575333 h 622744"/>
                  <a:gd name="connsiteX195" fmla="*/ 485884 w 826369"/>
                  <a:gd name="connsiteY195" fmla="*/ 576762 h 622744"/>
                  <a:gd name="connsiteX196" fmla="*/ 481503 w 826369"/>
                  <a:gd name="connsiteY196" fmla="*/ 589811 h 622744"/>
                  <a:gd name="connsiteX197" fmla="*/ 480074 w 826369"/>
                  <a:gd name="connsiteY197" fmla="*/ 595622 h 622744"/>
                  <a:gd name="connsiteX198" fmla="*/ 459786 w 826369"/>
                  <a:gd name="connsiteY198" fmla="*/ 595622 h 622744"/>
                  <a:gd name="connsiteX199" fmla="*/ 455499 w 826369"/>
                  <a:gd name="connsiteY199" fmla="*/ 591240 h 622744"/>
                  <a:gd name="connsiteX200" fmla="*/ 427972 w 826369"/>
                  <a:gd name="connsiteY200" fmla="*/ 586858 h 622744"/>
                  <a:gd name="connsiteX201" fmla="*/ 420733 w 826369"/>
                  <a:gd name="connsiteY201" fmla="*/ 585430 h 622744"/>
                  <a:gd name="connsiteX202" fmla="*/ 414922 w 826369"/>
                  <a:gd name="connsiteY202" fmla="*/ 582572 h 622744"/>
                  <a:gd name="connsiteX203" fmla="*/ 396063 w 826369"/>
                  <a:gd name="connsiteY203" fmla="*/ 572381 h 622744"/>
                  <a:gd name="connsiteX204" fmla="*/ 384538 w 826369"/>
                  <a:gd name="connsiteY204" fmla="*/ 572381 h 622744"/>
                  <a:gd name="connsiteX205" fmla="*/ 374347 w 826369"/>
                  <a:gd name="connsiteY205" fmla="*/ 570952 h 622744"/>
                  <a:gd name="connsiteX206" fmla="*/ 359869 w 826369"/>
                  <a:gd name="connsiteY206" fmla="*/ 569523 h 622744"/>
                  <a:gd name="connsiteX207" fmla="*/ 355582 w 826369"/>
                  <a:gd name="connsiteY207" fmla="*/ 566665 h 622744"/>
                  <a:gd name="connsiteX208" fmla="*/ 365679 w 826369"/>
                  <a:gd name="connsiteY208" fmla="*/ 546377 h 622744"/>
                  <a:gd name="connsiteX209" fmla="*/ 371489 w 826369"/>
                  <a:gd name="connsiteY209" fmla="*/ 540567 h 622744"/>
                  <a:gd name="connsiteX210" fmla="*/ 377299 w 826369"/>
                  <a:gd name="connsiteY210" fmla="*/ 523136 h 622744"/>
                  <a:gd name="connsiteX211" fmla="*/ 371489 w 826369"/>
                  <a:gd name="connsiteY211" fmla="*/ 523136 h 622744"/>
                  <a:gd name="connsiteX212" fmla="*/ 354154 w 826369"/>
                  <a:gd name="connsiteY212" fmla="*/ 527518 h 622744"/>
                  <a:gd name="connsiteX213" fmla="*/ 336722 w 826369"/>
                  <a:gd name="connsiteY213" fmla="*/ 534757 h 622744"/>
                  <a:gd name="connsiteX214" fmla="*/ 330912 w 826369"/>
                  <a:gd name="connsiteY214" fmla="*/ 536186 h 622744"/>
                  <a:gd name="connsiteX215" fmla="*/ 307766 w 826369"/>
                  <a:gd name="connsiteY215" fmla="*/ 534757 h 622744"/>
                  <a:gd name="connsiteX216" fmla="*/ 315005 w 826369"/>
                  <a:gd name="connsiteY216" fmla="*/ 518849 h 622744"/>
                  <a:gd name="connsiteX217" fmla="*/ 315005 w 826369"/>
                  <a:gd name="connsiteY217" fmla="*/ 508658 h 622744"/>
                  <a:gd name="connsiteX218" fmla="*/ 315005 w 826369"/>
                  <a:gd name="connsiteY218" fmla="*/ 508658 h 622744"/>
                  <a:gd name="connsiteX219" fmla="*/ 331578 w 826369"/>
                  <a:gd name="connsiteY219" fmla="*/ 478750 h 622744"/>
                  <a:gd name="connsiteX220" fmla="*/ 325102 w 826369"/>
                  <a:gd name="connsiteY220" fmla="*/ 467320 h 622744"/>
                  <a:gd name="connsiteX221" fmla="*/ 314148 w 826369"/>
                  <a:gd name="connsiteY221" fmla="*/ 445317 h 622744"/>
                  <a:gd name="connsiteX222" fmla="*/ 305575 w 826369"/>
                  <a:gd name="connsiteY222" fmla="*/ 428268 h 622744"/>
                  <a:gd name="connsiteX223" fmla="*/ 321482 w 826369"/>
                  <a:gd name="connsiteY223" fmla="*/ 412265 h 622744"/>
                  <a:gd name="connsiteX224" fmla="*/ 328817 w 826369"/>
                  <a:gd name="connsiteY224" fmla="*/ 396453 h 622744"/>
                  <a:gd name="connsiteX225" fmla="*/ 316625 w 826369"/>
                  <a:gd name="connsiteY225" fmla="*/ 369593 h 622744"/>
                  <a:gd name="connsiteX226" fmla="*/ 298241 w 826369"/>
                  <a:gd name="connsiteY226" fmla="*/ 352448 h 622744"/>
                  <a:gd name="connsiteX227" fmla="*/ 270047 w 826369"/>
                  <a:gd name="connsiteY227" fmla="*/ 346257 h 622744"/>
                  <a:gd name="connsiteX228" fmla="*/ 237757 w 826369"/>
                  <a:gd name="connsiteY228" fmla="*/ 184808 h 622744"/>
                  <a:gd name="connsiteX229" fmla="*/ 232233 w 826369"/>
                  <a:gd name="connsiteY229" fmla="*/ 190904 h 622744"/>
                  <a:gd name="connsiteX230" fmla="*/ 216326 w 826369"/>
                  <a:gd name="connsiteY230" fmla="*/ 206812 h 622744"/>
                  <a:gd name="connsiteX231" fmla="*/ 207659 w 826369"/>
                  <a:gd name="connsiteY231" fmla="*/ 219098 h 622744"/>
                  <a:gd name="connsiteX232" fmla="*/ 188132 w 826369"/>
                  <a:gd name="connsiteY232" fmla="*/ 233767 h 622744"/>
                  <a:gd name="connsiteX233" fmla="*/ 167367 w 826369"/>
                  <a:gd name="connsiteY233" fmla="*/ 245959 h 622744"/>
                  <a:gd name="connsiteX234" fmla="*/ 150319 w 826369"/>
                  <a:gd name="connsiteY234" fmla="*/ 252149 h 622744"/>
                  <a:gd name="connsiteX235" fmla="*/ 114790 w 826369"/>
                  <a:gd name="connsiteY235" fmla="*/ 252149 h 622744"/>
                  <a:gd name="connsiteX236" fmla="*/ 82881 w 826369"/>
                  <a:gd name="connsiteY236" fmla="*/ 252149 h 622744"/>
                  <a:gd name="connsiteX237" fmla="*/ 51258 w 826369"/>
                  <a:gd name="connsiteY237" fmla="*/ 252149 h 622744"/>
                  <a:gd name="connsiteX238" fmla="*/ 30398 w 826369"/>
                  <a:gd name="connsiteY238" fmla="*/ 260627 h 622744"/>
                  <a:gd name="connsiteX239" fmla="*/ 5824 w 826369"/>
                  <a:gd name="connsiteY239" fmla="*/ 281487 h 622744"/>
                  <a:gd name="connsiteX240" fmla="*/ -1511 w 826369"/>
                  <a:gd name="connsiteY240" fmla="*/ 305871 h 622744"/>
                  <a:gd name="connsiteX241" fmla="*/ 8396 w 826369"/>
                  <a:gd name="connsiteY241" fmla="*/ 324254 h 622744"/>
                  <a:gd name="connsiteX242" fmla="*/ 31541 w 826369"/>
                  <a:gd name="connsiteY242" fmla="*/ 332922 h 622744"/>
                  <a:gd name="connsiteX243" fmla="*/ 65927 w 826369"/>
                  <a:gd name="connsiteY243" fmla="*/ 337780 h 622744"/>
                  <a:gd name="connsiteX244" fmla="*/ 93930 w 826369"/>
                  <a:gd name="connsiteY244" fmla="*/ 338923 h 622744"/>
                  <a:gd name="connsiteX245" fmla="*/ 151461 w 826369"/>
                  <a:gd name="connsiteY245" fmla="*/ 345114 h 622744"/>
                  <a:gd name="connsiteX246" fmla="*/ 176036 w 826369"/>
                  <a:gd name="connsiteY246" fmla="*/ 346257 h 622744"/>
                  <a:gd name="connsiteX247" fmla="*/ 223661 w 826369"/>
                  <a:gd name="connsiteY247" fmla="*/ 346257 h 622744"/>
                  <a:gd name="connsiteX248" fmla="*/ 270047 w 826369"/>
                  <a:gd name="connsiteY248" fmla="*/ 346257 h 622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</a:cxnLst>
                <a:rect l="l" t="t" r="r" b="b"/>
                <a:pathLst>
                  <a:path w="826369" h="622744">
                    <a:moveTo>
                      <a:pt x="237757" y="184808"/>
                    </a:moveTo>
                    <a:cubicBezTo>
                      <a:pt x="243567" y="178521"/>
                      <a:pt x="247950" y="170997"/>
                      <a:pt x="250522" y="162711"/>
                    </a:cubicBezTo>
                    <a:cubicBezTo>
                      <a:pt x="250426" y="160710"/>
                      <a:pt x="249664" y="157472"/>
                      <a:pt x="240711" y="148042"/>
                    </a:cubicBezTo>
                    <a:lnTo>
                      <a:pt x="228900" y="137183"/>
                    </a:lnTo>
                    <a:lnTo>
                      <a:pt x="232424" y="137945"/>
                    </a:lnTo>
                    <a:lnTo>
                      <a:pt x="236805" y="134993"/>
                    </a:lnTo>
                    <a:lnTo>
                      <a:pt x="239663" y="132135"/>
                    </a:lnTo>
                    <a:lnTo>
                      <a:pt x="245473" y="127754"/>
                    </a:lnTo>
                    <a:lnTo>
                      <a:pt x="258522" y="126325"/>
                    </a:lnTo>
                    <a:lnTo>
                      <a:pt x="262904" y="129278"/>
                    </a:lnTo>
                    <a:lnTo>
                      <a:pt x="267190" y="137945"/>
                    </a:lnTo>
                    <a:lnTo>
                      <a:pt x="271572" y="139374"/>
                    </a:lnTo>
                    <a:lnTo>
                      <a:pt x="283192" y="136517"/>
                    </a:lnTo>
                    <a:lnTo>
                      <a:pt x="288907" y="136517"/>
                    </a:lnTo>
                    <a:lnTo>
                      <a:pt x="291860" y="137945"/>
                    </a:lnTo>
                    <a:lnTo>
                      <a:pt x="300528" y="149471"/>
                    </a:lnTo>
                    <a:lnTo>
                      <a:pt x="304909" y="149471"/>
                    </a:lnTo>
                    <a:lnTo>
                      <a:pt x="320816" y="152423"/>
                    </a:lnTo>
                    <a:lnTo>
                      <a:pt x="320816" y="158233"/>
                    </a:lnTo>
                    <a:lnTo>
                      <a:pt x="319387" y="171187"/>
                    </a:lnTo>
                    <a:lnTo>
                      <a:pt x="322244" y="175569"/>
                    </a:lnTo>
                    <a:lnTo>
                      <a:pt x="325197" y="176998"/>
                    </a:lnTo>
                    <a:lnTo>
                      <a:pt x="335293" y="174140"/>
                    </a:lnTo>
                    <a:lnTo>
                      <a:pt x="338151" y="172711"/>
                    </a:lnTo>
                    <a:lnTo>
                      <a:pt x="341103" y="169759"/>
                    </a:lnTo>
                    <a:lnTo>
                      <a:pt x="343961" y="169759"/>
                    </a:lnTo>
                    <a:lnTo>
                      <a:pt x="358440" y="164043"/>
                    </a:lnTo>
                    <a:lnTo>
                      <a:pt x="370060" y="164043"/>
                    </a:lnTo>
                    <a:lnTo>
                      <a:pt x="377299" y="155281"/>
                    </a:lnTo>
                    <a:lnTo>
                      <a:pt x="378728" y="153852"/>
                    </a:lnTo>
                    <a:lnTo>
                      <a:pt x="378728" y="150994"/>
                    </a:lnTo>
                    <a:lnTo>
                      <a:pt x="377299" y="148042"/>
                    </a:lnTo>
                    <a:lnTo>
                      <a:pt x="370060" y="134993"/>
                    </a:lnTo>
                    <a:lnTo>
                      <a:pt x="368631" y="130706"/>
                    </a:lnTo>
                    <a:lnTo>
                      <a:pt x="367108" y="129278"/>
                    </a:lnTo>
                    <a:lnTo>
                      <a:pt x="365679" y="126325"/>
                    </a:lnTo>
                    <a:lnTo>
                      <a:pt x="371489" y="113275"/>
                    </a:lnTo>
                    <a:lnTo>
                      <a:pt x="374347" y="111846"/>
                    </a:lnTo>
                    <a:lnTo>
                      <a:pt x="377299" y="107465"/>
                    </a:lnTo>
                    <a:lnTo>
                      <a:pt x="380157" y="104607"/>
                    </a:lnTo>
                    <a:lnTo>
                      <a:pt x="400445" y="91558"/>
                    </a:lnTo>
                    <a:lnTo>
                      <a:pt x="404826" y="88701"/>
                    </a:lnTo>
                    <a:lnTo>
                      <a:pt x="409112" y="85748"/>
                    </a:lnTo>
                    <a:lnTo>
                      <a:pt x="426544" y="75652"/>
                    </a:lnTo>
                    <a:lnTo>
                      <a:pt x="430829" y="72794"/>
                    </a:lnTo>
                    <a:lnTo>
                      <a:pt x="432354" y="71270"/>
                    </a:lnTo>
                    <a:lnTo>
                      <a:pt x="452547" y="61174"/>
                    </a:lnTo>
                    <a:lnTo>
                      <a:pt x="456928" y="59745"/>
                    </a:lnTo>
                    <a:lnTo>
                      <a:pt x="458357" y="58316"/>
                    </a:lnTo>
                    <a:lnTo>
                      <a:pt x="493123" y="56793"/>
                    </a:lnTo>
                    <a:lnTo>
                      <a:pt x="497504" y="58316"/>
                    </a:lnTo>
                    <a:lnTo>
                      <a:pt x="520651" y="58316"/>
                    </a:lnTo>
                    <a:lnTo>
                      <a:pt x="526461" y="59745"/>
                    </a:lnTo>
                    <a:lnTo>
                      <a:pt x="585801" y="53935"/>
                    </a:lnTo>
                    <a:lnTo>
                      <a:pt x="591611" y="55364"/>
                    </a:lnTo>
                    <a:lnTo>
                      <a:pt x="600279" y="55364"/>
                    </a:lnTo>
                    <a:lnTo>
                      <a:pt x="611900" y="53935"/>
                    </a:lnTo>
                    <a:lnTo>
                      <a:pt x="614758" y="53935"/>
                    </a:lnTo>
                    <a:lnTo>
                      <a:pt x="633617" y="46696"/>
                    </a:lnTo>
                    <a:lnTo>
                      <a:pt x="636474" y="46696"/>
                    </a:lnTo>
                    <a:lnTo>
                      <a:pt x="637998" y="45267"/>
                    </a:lnTo>
                    <a:lnTo>
                      <a:pt x="658191" y="30789"/>
                    </a:lnTo>
                    <a:lnTo>
                      <a:pt x="659715" y="29265"/>
                    </a:lnTo>
                    <a:lnTo>
                      <a:pt x="679908" y="20597"/>
                    </a:lnTo>
                    <a:lnTo>
                      <a:pt x="684289" y="19168"/>
                    </a:lnTo>
                    <a:lnTo>
                      <a:pt x="687147" y="19168"/>
                    </a:lnTo>
                    <a:lnTo>
                      <a:pt x="710388" y="10500"/>
                    </a:lnTo>
                    <a:lnTo>
                      <a:pt x="713246" y="10500"/>
                    </a:lnTo>
                    <a:lnTo>
                      <a:pt x="723437" y="8977"/>
                    </a:lnTo>
                    <a:lnTo>
                      <a:pt x="734963" y="4690"/>
                    </a:lnTo>
                    <a:lnTo>
                      <a:pt x="737820" y="4690"/>
                    </a:lnTo>
                    <a:lnTo>
                      <a:pt x="756679" y="8977"/>
                    </a:lnTo>
                    <a:lnTo>
                      <a:pt x="759633" y="10500"/>
                    </a:lnTo>
                    <a:lnTo>
                      <a:pt x="762490" y="11929"/>
                    </a:lnTo>
                    <a:lnTo>
                      <a:pt x="787065" y="3262"/>
                    </a:lnTo>
                    <a:lnTo>
                      <a:pt x="790017" y="1738"/>
                    </a:lnTo>
                    <a:lnTo>
                      <a:pt x="791446" y="309"/>
                    </a:lnTo>
                    <a:lnTo>
                      <a:pt x="794304" y="-1120"/>
                    </a:lnTo>
                    <a:lnTo>
                      <a:pt x="823354" y="7548"/>
                    </a:lnTo>
                    <a:lnTo>
                      <a:pt x="817544" y="14787"/>
                    </a:lnTo>
                    <a:lnTo>
                      <a:pt x="818973" y="26407"/>
                    </a:lnTo>
                    <a:lnTo>
                      <a:pt x="801638" y="50982"/>
                    </a:lnTo>
                    <a:lnTo>
                      <a:pt x="800114" y="53935"/>
                    </a:lnTo>
                    <a:lnTo>
                      <a:pt x="798685" y="56793"/>
                    </a:lnTo>
                    <a:lnTo>
                      <a:pt x="797256" y="62603"/>
                    </a:lnTo>
                    <a:lnTo>
                      <a:pt x="794304" y="66984"/>
                    </a:lnTo>
                    <a:lnTo>
                      <a:pt x="782779" y="92987"/>
                    </a:lnTo>
                    <a:lnTo>
                      <a:pt x="782779" y="100226"/>
                    </a:lnTo>
                    <a:lnTo>
                      <a:pt x="781350" y="104607"/>
                    </a:lnTo>
                    <a:lnTo>
                      <a:pt x="778396" y="139374"/>
                    </a:lnTo>
                    <a:lnTo>
                      <a:pt x="781350" y="161091"/>
                    </a:lnTo>
                    <a:lnTo>
                      <a:pt x="782779" y="162520"/>
                    </a:lnTo>
                    <a:lnTo>
                      <a:pt x="782779" y="174140"/>
                    </a:lnTo>
                    <a:lnTo>
                      <a:pt x="779921" y="207478"/>
                    </a:lnTo>
                    <a:lnTo>
                      <a:pt x="781350" y="211764"/>
                    </a:lnTo>
                    <a:lnTo>
                      <a:pt x="785636" y="234910"/>
                    </a:lnTo>
                    <a:lnTo>
                      <a:pt x="787065" y="237862"/>
                    </a:lnTo>
                    <a:lnTo>
                      <a:pt x="790017" y="255198"/>
                    </a:lnTo>
                    <a:lnTo>
                      <a:pt x="791446" y="258150"/>
                    </a:lnTo>
                    <a:lnTo>
                      <a:pt x="791446" y="268247"/>
                    </a:lnTo>
                    <a:lnTo>
                      <a:pt x="792875" y="295775"/>
                    </a:lnTo>
                    <a:lnTo>
                      <a:pt x="787065" y="308824"/>
                    </a:lnTo>
                    <a:lnTo>
                      <a:pt x="785636" y="311681"/>
                    </a:lnTo>
                    <a:lnTo>
                      <a:pt x="779921" y="316063"/>
                    </a:lnTo>
                    <a:lnTo>
                      <a:pt x="768301" y="339208"/>
                    </a:lnTo>
                    <a:lnTo>
                      <a:pt x="768301" y="340732"/>
                    </a:lnTo>
                    <a:lnTo>
                      <a:pt x="774111" y="345018"/>
                    </a:lnTo>
                    <a:lnTo>
                      <a:pt x="776967" y="346447"/>
                    </a:lnTo>
                    <a:lnTo>
                      <a:pt x="778396" y="349401"/>
                    </a:lnTo>
                    <a:lnTo>
                      <a:pt x="779921" y="366736"/>
                    </a:lnTo>
                    <a:lnTo>
                      <a:pt x="778396" y="368164"/>
                    </a:lnTo>
                    <a:lnTo>
                      <a:pt x="776967" y="371118"/>
                    </a:lnTo>
                    <a:lnTo>
                      <a:pt x="776967" y="388453"/>
                    </a:lnTo>
                    <a:lnTo>
                      <a:pt x="792875" y="400073"/>
                    </a:lnTo>
                    <a:lnTo>
                      <a:pt x="791446" y="401502"/>
                    </a:lnTo>
                    <a:lnTo>
                      <a:pt x="790017" y="405883"/>
                    </a:lnTo>
                    <a:lnTo>
                      <a:pt x="788589" y="407312"/>
                    </a:lnTo>
                    <a:lnTo>
                      <a:pt x="787065" y="410170"/>
                    </a:lnTo>
                    <a:lnTo>
                      <a:pt x="769728" y="427600"/>
                    </a:lnTo>
                    <a:lnTo>
                      <a:pt x="768301" y="431887"/>
                    </a:lnTo>
                    <a:lnTo>
                      <a:pt x="768301" y="436268"/>
                    </a:lnTo>
                    <a:lnTo>
                      <a:pt x="769728" y="439221"/>
                    </a:lnTo>
                    <a:lnTo>
                      <a:pt x="778396" y="457986"/>
                    </a:lnTo>
                    <a:lnTo>
                      <a:pt x="779921" y="459414"/>
                    </a:lnTo>
                    <a:lnTo>
                      <a:pt x="784207" y="460938"/>
                    </a:lnTo>
                    <a:lnTo>
                      <a:pt x="785636" y="462367"/>
                    </a:lnTo>
                    <a:lnTo>
                      <a:pt x="797256" y="473987"/>
                    </a:lnTo>
                    <a:lnTo>
                      <a:pt x="798685" y="476845"/>
                    </a:lnTo>
                    <a:lnTo>
                      <a:pt x="800114" y="479702"/>
                    </a:lnTo>
                    <a:lnTo>
                      <a:pt x="807353" y="482655"/>
                    </a:lnTo>
                    <a:lnTo>
                      <a:pt x="824783" y="510183"/>
                    </a:lnTo>
                    <a:lnTo>
                      <a:pt x="816116" y="513039"/>
                    </a:lnTo>
                    <a:lnTo>
                      <a:pt x="801638" y="510183"/>
                    </a:lnTo>
                    <a:lnTo>
                      <a:pt x="797256" y="507229"/>
                    </a:lnTo>
                    <a:lnTo>
                      <a:pt x="785636" y="515897"/>
                    </a:lnTo>
                    <a:lnTo>
                      <a:pt x="800114" y="524661"/>
                    </a:lnTo>
                    <a:lnTo>
                      <a:pt x="795828" y="537710"/>
                    </a:lnTo>
                    <a:lnTo>
                      <a:pt x="781350" y="540567"/>
                    </a:lnTo>
                    <a:lnTo>
                      <a:pt x="766872" y="546377"/>
                    </a:lnTo>
                    <a:lnTo>
                      <a:pt x="765347" y="541996"/>
                    </a:lnTo>
                    <a:lnTo>
                      <a:pt x="763918" y="528947"/>
                    </a:lnTo>
                    <a:lnTo>
                      <a:pt x="745154" y="533328"/>
                    </a:lnTo>
                    <a:lnTo>
                      <a:pt x="733534" y="541996"/>
                    </a:lnTo>
                    <a:lnTo>
                      <a:pt x="719056" y="514468"/>
                    </a:lnTo>
                    <a:lnTo>
                      <a:pt x="713246" y="513039"/>
                    </a:lnTo>
                    <a:lnTo>
                      <a:pt x="700197" y="523136"/>
                    </a:lnTo>
                    <a:lnTo>
                      <a:pt x="697339" y="526089"/>
                    </a:lnTo>
                    <a:lnTo>
                      <a:pt x="695910" y="530376"/>
                    </a:lnTo>
                    <a:lnTo>
                      <a:pt x="691529" y="533328"/>
                    </a:lnTo>
                    <a:lnTo>
                      <a:pt x="692958" y="543425"/>
                    </a:lnTo>
                    <a:lnTo>
                      <a:pt x="706007" y="549235"/>
                    </a:lnTo>
                    <a:lnTo>
                      <a:pt x="711817" y="547806"/>
                    </a:lnTo>
                    <a:lnTo>
                      <a:pt x="717627" y="546377"/>
                    </a:lnTo>
                    <a:lnTo>
                      <a:pt x="724866" y="559426"/>
                    </a:lnTo>
                    <a:lnTo>
                      <a:pt x="729153" y="562284"/>
                    </a:lnTo>
                    <a:lnTo>
                      <a:pt x="733534" y="563713"/>
                    </a:lnTo>
                    <a:lnTo>
                      <a:pt x="736391" y="578191"/>
                    </a:lnTo>
                    <a:lnTo>
                      <a:pt x="733534" y="582572"/>
                    </a:lnTo>
                    <a:lnTo>
                      <a:pt x="717627" y="591240"/>
                    </a:lnTo>
                    <a:lnTo>
                      <a:pt x="714675" y="586953"/>
                    </a:lnTo>
                    <a:lnTo>
                      <a:pt x="703149" y="584001"/>
                    </a:lnTo>
                    <a:lnTo>
                      <a:pt x="703149" y="602861"/>
                    </a:lnTo>
                    <a:lnTo>
                      <a:pt x="690100" y="610100"/>
                    </a:lnTo>
                    <a:lnTo>
                      <a:pt x="684289" y="598480"/>
                    </a:lnTo>
                    <a:lnTo>
                      <a:pt x="684289" y="594097"/>
                    </a:lnTo>
                    <a:lnTo>
                      <a:pt x="681433" y="581143"/>
                    </a:lnTo>
                    <a:lnTo>
                      <a:pt x="671240" y="581143"/>
                    </a:lnTo>
                    <a:lnTo>
                      <a:pt x="666954" y="598480"/>
                    </a:lnTo>
                    <a:lnTo>
                      <a:pt x="664001" y="611529"/>
                    </a:lnTo>
                    <a:lnTo>
                      <a:pt x="653905" y="610100"/>
                    </a:lnTo>
                    <a:lnTo>
                      <a:pt x="649523" y="607146"/>
                    </a:lnTo>
                    <a:lnTo>
                      <a:pt x="636474" y="608671"/>
                    </a:lnTo>
                    <a:lnTo>
                      <a:pt x="610471" y="621625"/>
                    </a:lnTo>
                    <a:lnTo>
                      <a:pt x="606090" y="620196"/>
                    </a:lnTo>
                    <a:lnTo>
                      <a:pt x="607519" y="607146"/>
                    </a:lnTo>
                    <a:lnTo>
                      <a:pt x="609042" y="592668"/>
                    </a:lnTo>
                    <a:lnTo>
                      <a:pt x="607519" y="586858"/>
                    </a:lnTo>
                    <a:lnTo>
                      <a:pt x="595992" y="566665"/>
                    </a:lnTo>
                    <a:lnTo>
                      <a:pt x="595992" y="560855"/>
                    </a:lnTo>
                    <a:lnTo>
                      <a:pt x="579991" y="539138"/>
                    </a:lnTo>
                    <a:lnTo>
                      <a:pt x="575704" y="533328"/>
                    </a:lnTo>
                    <a:lnTo>
                      <a:pt x="551035" y="524661"/>
                    </a:lnTo>
                    <a:lnTo>
                      <a:pt x="548178" y="531900"/>
                    </a:lnTo>
                    <a:lnTo>
                      <a:pt x="548178" y="536186"/>
                    </a:lnTo>
                    <a:lnTo>
                      <a:pt x="555416" y="553616"/>
                    </a:lnTo>
                    <a:lnTo>
                      <a:pt x="564084" y="568094"/>
                    </a:lnTo>
                    <a:lnTo>
                      <a:pt x="546749" y="576762"/>
                    </a:lnTo>
                    <a:lnTo>
                      <a:pt x="542367" y="575333"/>
                    </a:lnTo>
                    <a:lnTo>
                      <a:pt x="529317" y="584001"/>
                    </a:lnTo>
                    <a:lnTo>
                      <a:pt x="526461" y="588382"/>
                    </a:lnTo>
                    <a:lnTo>
                      <a:pt x="511982" y="598480"/>
                    </a:lnTo>
                    <a:lnTo>
                      <a:pt x="507601" y="599907"/>
                    </a:lnTo>
                    <a:lnTo>
                      <a:pt x="498933" y="594097"/>
                    </a:lnTo>
                    <a:lnTo>
                      <a:pt x="498933" y="588382"/>
                    </a:lnTo>
                    <a:lnTo>
                      <a:pt x="500362" y="575333"/>
                    </a:lnTo>
                    <a:lnTo>
                      <a:pt x="485884" y="576762"/>
                    </a:lnTo>
                    <a:lnTo>
                      <a:pt x="481503" y="589811"/>
                    </a:lnTo>
                    <a:lnTo>
                      <a:pt x="480074" y="595622"/>
                    </a:lnTo>
                    <a:lnTo>
                      <a:pt x="459786" y="595622"/>
                    </a:lnTo>
                    <a:lnTo>
                      <a:pt x="455499" y="591240"/>
                    </a:lnTo>
                    <a:lnTo>
                      <a:pt x="427972" y="586858"/>
                    </a:lnTo>
                    <a:lnTo>
                      <a:pt x="420733" y="585430"/>
                    </a:lnTo>
                    <a:lnTo>
                      <a:pt x="414922" y="582572"/>
                    </a:lnTo>
                    <a:lnTo>
                      <a:pt x="396063" y="572381"/>
                    </a:lnTo>
                    <a:lnTo>
                      <a:pt x="384538" y="572381"/>
                    </a:lnTo>
                    <a:lnTo>
                      <a:pt x="374347" y="570952"/>
                    </a:lnTo>
                    <a:lnTo>
                      <a:pt x="359869" y="569523"/>
                    </a:lnTo>
                    <a:lnTo>
                      <a:pt x="355582" y="566665"/>
                    </a:lnTo>
                    <a:lnTo>
                      <a:pt x="365679" y="546377"/>
                    </a:lnTo>
                    <a:lnTo>
                      <a:pt x="371489" y="540567"/>
                    </a:lnTo>
                    <a:lnTo>
                      <a:pt x="377299" y="523136"/>
                    </a:lnTo>
                    <a:lnTo>
                      <a:pt x="371489" y="523136"/>
                    </a:lnTo>
                    <a:lnTo>
                      <a:pt x="354154" y="527518"/>
                    </a:lnTo>
                    <a:lnTo>
                      <a:pt x="336722" y="534757"/>
                    </a:lnTo>
                    <a:lnTo>
                      <a:pt x="330912" y="536186"/>
                    </a:lnTo>
                    <a:lnTo>
                      <a:pt x="307766" y="534757"/>
                    </a:lnTo>
                    <a:lnTo>
                      <a:pt x="315005" y="518849"/>
                    </a:lnTo>
                    <a:lnTo>
                      <a:pt x="315005" y="508658"/>
                    </a:lnTo>
                    <a:moveTo>
                      <a:pt x="315005" y="508658"/>
                    </a:moveTo>
                    <a:cubicBezTo>
                      <a:pt x="326245" y="503134"/>
                      <a:pt x="332817" y="491133"/>
                      <a:pt x="331578" y="478750"/>
                    </a:cubicBezTo>
                    <a:cubicBezTo>
                      <a:pt x="330531" y="474368"/>
                      <a:pt x="328340" y="470463"/>
                      <a:pt x="325102" y="467320"/>
                    </a:cubicBezTo>
                    <a:cubicBezTo>
                      <a:pt x="321864" y="459795"/>
                      <a:pt x="318149" y="452461"/>
                      <a:pt x="314148" y="445317"/>
                    </a:cubicBezTo>
                    <a:cubicBezTo>
                      <a:pt x="307386" y="433601"/>
                      <a:pt x="304909" y="432172"/>
                      <a:pt x="305575" y="428268"/>
                    </a:cubicBezTo>
                    <a:cubicBezTo>
                      <a:pt x="306814" y="421981"/>
                      <a:pt x="313957" y="422267"/>
                      <a:pt x="321482" y="412265"/>
                    </a:cubicBezTo>
                    <a:cubicBezTo>
                      <a:pt x="325388" y="407884"/>
                      <a:pt x="327960" y="402359"/>
                      <a:pt x="328817" y="396453"/>
                    </a:cubicBezTo>
                    <a:cubicBezTo>
                      <a:pt x="328436" y="386262"/>
                      <a:pt x="324054" y="376547"/>
                      <a:pt x="316625" y="369593"/>
                    </a:cubicBezTo>
                    <a:cubicBezTo>
                      <a:pt x="311862" y="362545"/>
                      <a:pt x="305575" y="356735"/>
                      <a:pt x="298241" y="352448"/>
                    </a:cubicBezTo>
                    <a:lnTo>
                      <a:pt x="270047" y="346257"/>
                    </a:lnTo>
                    <a:moveTo>
                      <a:pt x="237757" y="184808"/>
                    </a:moveTo>
                    <a:lnTo>
                      <a:pt x="232233" y="190904"/>
                    </a:lnTo>
                    <a:cubicBezTo>
                      <a:pt x="226614" y="195953"/>
                      <a:pt x="221375" y="201191"/>
                      <a:pt x="216326" y="206812"/>
                    </a:cubicBezTo>
                    <a:cubicBezTo>
                      <a:pt x="210897" y="213574"/>
                      <a:pt x="212136" y="213955"/>
                      <a:pt x="207659" y="219098"/>
                    </a:cubicBezTo>
                    <a:cubicBezTo>
                      <a:pt x="201848" y="224908"/>
                      <a:pt x="195276" y="229766"/>
                      <a:pt x="188132" y="233767"/>
                    </a:cubicBezTo>
                    <a:cubicBezTo>
                      <a:pt x="181560" y="238434"/>
                      <a:pt x="174607" y="242435"/>
                      <a:pt x="167367" y="245959"/>
                    </a:cubicBezTo>
                    <a:cubicBezTo>
                      <a:pt x="161843" y="248625"/>
                      <a:pt x="156129" y="250722"/>
                      <a:pt x="150319" y="252149"/>
                    </a:cubicBezTo>
                    <a:cubicBezTo>
                      <a:pt x="138508" y="253960"/>
                      <a:pt x="126506" y="253960"/>
                      <a:pt x="114790" y="252149"/>
                    </a:cubicBezTo>
                    <a:cubicBezTo>
                      <a:pt x="97740" y="251388"/>
                      <a:pt x="100788" y="252722"/>
                      <a:pt x="82881" y="252149"/>
                    </a:cubicBezTo>
                    <a:cubicBezTo>
                      <a:pt x="72403" y="250722"/>
                      <a:pt x="61736" y="250722"/>
                      <a:pt x="51258" y="252149"/>
                    </a:cubicBezTo>
                    <a:cubicBezTo>
                      <a:pt x="43828" y="253769"/>
                      <a:pt x="36780" y="256722"/>
                      <a:pt x="30398" y="260627"/>
                    </a:cubicBezTo>
                    <a:cubicBezTo>
                      <a:pt x="20588" y="265389"/>
                      <a:pt x="12111" y="272533"/>
                      <a:pt x="5824" y="281487"/>
                    </a:cubicBezTo>
                    <a:cubicBezTo>
                      <a:pt x="585" y="288440"/>
                      <a:pt x="-2081" y="297108"/>
                      <a:pt x="-1511" y="305871"/>
                    </a:cubicBezTo>
                    <a:cubicBezTo>
                      <a:pt x="-368" y="312919"/>
                      <a:pt x="3061" y="319397"/>
                      <a:pt x="8396" y="324254"/>
                    </a:cubicBezTo>
                    <a:cubicBezTo>
                      <a:pt x="10968" y="326731"/>
                      <a:pt x="14967" y="329208"/>
                      <a:pt x="31541" y="332922"/>
                    </a:cubicBezTo>
                    <a:cubicBezTo>
                      <a:pt x="42876" y="335208"/>
                      <a:pt x="54401" y="336827"/>
                      <a:pt x="65927" y="337780"/>
                    </a:cubicBezTo>
                    <a:cubicBezTo>
                      <a:pt x="80024" y="338733"/>
                      <a:pt x="80595" y="338161"/>
                      <a:pt x="93930" y="338923"/>
                    </a:cubicBezTo>
                    <a:cubicBezTo>
                      <a:pt x="118410" y="340351"/>
                      <a:pt x="122982" y="343018"/>
                      <a:pt x="151461" y="345114"/>
                    </a:cubicBezTo>
                    <a:cubicBezTo>
                      <a:pt x="162034" y="345781"/>
                      <a:pt x="170130" y="346067"/>
                      <a:pt x="176036" y="346257"/>
                    </a:cubicBezTo>
                    <a:cubicBezTo>
                      <a:pt x="194610" y="346829"/>
                      <a:pt x="208897" y="346543"/>
                      <a:pt x="223661" y="346257"/>
                    </a:cubicBezTo>
                    <a:cubicBezTo>
                      <a:pt x="242044" y="345972"/>
                      <a:pt x="252617" y="345400"/>
                      <a:pt x="270047" y="346257"/>
                    </a:cubicBez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2" name="Graphic 2">
              <a:extLst>
                <a:ext uri="{FF2B5EF4-FFF2-40B4-BE49-F238E27FC236}">
                  <a16:creationId xmlns:a16="http://schemas.microsoft.com/office/drawing/2014/main" id="{762C676D-B6B1-AEBB-C26F-C957B9E8CE5B}"/>
                </a:ext>
              </a:extLst>
            </p:cNvPr>
            <p:cNvGrpSpPr/>
            <p:nvPr/>
          </p:nvGrpSpPr>
          <p:grpSpPr>
            <a:xfrm>
              <a:off x="4040237" y="2398468"/>
              <a:ext cx="4208783" cy="3110864"/>
              <a:chOff x="2896338" y="1361632"/>
              <a:chExt cx="4208783" cy="3110864"/>
            </a:xfrm>
            <a:solidFill>
              <a:srgbClr val="231F20"/>
            </a:solidFill>
          </p:grpSpPr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B003D23C-D310-F633-87BC-6F99BD6EDEFE}"/>
                  </a:ext>
                </a:extLst>
              </p:cNvPr>
              <p:cNvSpPr txBox="1"/>
              <p:nvPr/>
            </p:nvSpPr>
            <p:spPr>
              <a:xfrm>
                <a:off x="2896338" y="1468884"/>
                <a:ext cx="8402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อ.ท่าคันโท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BCB54946-C1A3-AF1B-21F4-F23B5F42B647}"/>
                  </a:ext>
                </a:extLst>
              </p:cNvPr>
              <p:cNvSpPr txBox="1"/>
              <p:nvPr/>
            </p:nvSpPr>
            <p:spPr>
              <a:xfrm>
                <a:off x="3040674" y="2184530"/>
                <a:ext cx="10711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 dirty="0" err="1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อ.หนองกุงศรี</a:t>
                </a:r>
                <a:endParaRPr lang="en-US" sz="1200" spc="0" baseline="0" dirty="0">
                  <a:solidFill>
                    <a:srgbClr val="231F20"/>
                  </a:solidFill>
                  <a:latin typeface="Anakotmai Light" panose="00000400000000000000" pitchFamily="2" charset="-34"/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EDB1D828-5B90-94D2-FC11-293053B69BE4}"/>
                  </a:ext>
                </a:extLst>
              </p:cNvPr>
              <p:cNvSpPr txBox="1"/>
              <p:nvPr/>
            </p:nvSpPr>
            <p:spPr>
              <a:xfrm>
                <a:off x="4032393" y="1735218"/>
                <a:ext cx="77136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 dirty="0" err="1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อ.สามชัย</a:t>
                </a:r>
                <a:endParaRPr lang="en-US" sz="1200" spc="0" baseline="0" dirty="0">
                  <a:solidFill>
                    <a:srgbClr val="231F20"/>
                  </a:solidFill>
                  <a:latin typeface="Anakotmai Light" panose="00000400000000000000" pitchFamily="2" charset="-34"/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96E520A4-DADD-20AD-865B-54DA85694111}"/>
                  </a:ext>
                </a:extLst>
              </p:cNvPr>
              <p:cNvSpPr txBox="1"/>
              <p:nvPr/>
            </p:nvSpPr>
            <p:spPr>
              <a:xfrm>
                <a:off x="4664579" y="1361632"/>
                <a:ext cx="7569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 dirty="0" err="1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อ.คำม่วง</a:t>
                </a:r>
                <a:endParaRPr lang="en-US" sz="1200" spc="0" baseline="0" dirty="0">
                  <a:solidFill>
                    <a:srgbClr val="231F20"/>
                  </a:solidFill>
                  <a:latin typeface="Anakotmai Light" panose="00000400000000000000" pitchFamily="2" charset="-34"/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886456B9-70F0-4168-FA1A-00117C4D0D0D}"/>
                  </a:ext>
                </a:extLst>
              </p:cNvPr>
              <p:cNvSpPr txBox="1"/>
              <p:nvPr/>
            </p:nvSpPr>
            <p:spPr>
              <a:xfrm>
                <a:off x="2983406" y="2845505"/>
                <a:ext cx="8402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อ.ห้วยเม็ก</a:t>
                </a:r>
              </a:p>
            </p:txBody>
          </p: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FB877B39-16E9-AE12-1A66-61A08CFFA465}"/>
                  </a:ext>
                </a:extLst>
              </p:cNvPr>
              <p:cNvSpPr txBox="1"/>
              <p:nvPr/>
            </p:nvSpPr>
            <p:spPr>
              <a:xfrm>
                <a:off x="3074503" y="3367583"/>
                <a:ext cx="9348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อ.ยางตลาด</a:t>
                </a:r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339CC74A-C208-5228-8E08-FAE2207B8408}"/>
                  </a:ext>
                </a:extLst>
              </p:cNvPr>
              <p:cNvSpPr txBox="1"/>
              <p:nvPr/>
            </p:nvSpPr>
            <p:spPr>
              <a:xfrm>
                <a:off x="4150549" y="3046676"/>
                <a:ext cx="120738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อ.เมืองกาฬสินธุ์</a:t>
                </a: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4E7E6872-AA3F-4EE7-0FFF-83D1C876CDDC}"/>
                  </a:ext>
                </a:extLst>
              </p:cNvPr>
              <p:cNvSpPr txBox="1"/>
              <p:nvPr/>
            </p:nvSpPr>
            <p:spPr>
              <a:xfrm>
                <a:off x="4781007" y="3282527"/>
                <a:ext cx="8691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อ.ดอนจาน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CCCF0313-1149-60C6-7C18-CDDAA6C00E13}"/>
                  </a:ext>
                </a:extLst>
              </p:cNvPr>
              <p:cNvSpPr txBox="1"/>
              <p:nvPr/>
            </p:nvSpPr>
            <p:spPr>
              <a:xfrm>
                <a:off x="5006759" y="4036267"/>
                <a:ext cx="7537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อ.ร่องคำ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2B6C12E5-F118-E667-AB58-D80EBB844F32}"/>
                  </a:ext>
                </a:extLst>
              </p:cNvPr>
              <p:cNvSpPr txBox="1"/>
              <p:nvPr/>
            </p:nvSpPr>
            <p:spPr>
              <a:xfrm>
                <a:off x="3932189" y="4195497"/>
                <a:ext cx="7954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อ.ฆ้องชัย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2174372E-DDBB-B3AA-7798-69CB99114FDD}"/>
                  </a:ext>
                </a:extLst>
              </p:cNvPr>
              <p:cNvSpPr txBox="1"/>
              <p:nvPr/>
            </p:nvSpPr>
            <p:spPr>
              <a:xfrm>
                <a:off x="4195457" y="3965596"/>
                <a:ext cx="9172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อ.กมลาไสย</a:t>
                </a: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EC80032D-2960-A9E7-90A0-683FAD75791B}"/>
                  </a:ext>
                </a:extLst>
              </p:cNvPr>
              <p:cNvSpPr txBox="1"/>
              <p:nvPr/>
            </p:nvSpPr>
            <p:spPr>
              <a:xfrm>
                <a:off x="4096090" y="2274068"/>
                <a:ext cx="8899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อ.สหัสขันธ์</a:t>
                </a: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2F5DDFB9-65B1-43D3-B8F6-628914D01BC7}"/>
                  </a:ext>
                </a:extLst>
              </p:cNvPr>
              <p:cNvSpPr txBox="1"/>
              <p:nvPr/>
            </p:nvSpPr>
            <p:spPr>
              <a:xfrm>
                <a:off x="4973821" y="1937050"/>
                <a:ext cx="748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อ.สมเด็จ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36E3854A-6266-E681-ACFA-CEEC148B084A}"/>
                  </a:ext>
                </a:extLst>
              </p:cNvPr>
              <p:cNvSpPr txBox="1"/>
              <p:nvPr/>
            </p:nvSpPr>
            <p:spPr>
              <a:xfrm>
                <a:off x="5456658" y="2354996"/>
                <a:ext cx="7857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อ.ห้วยผึ้ง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679C48AF-F1E0-9807-BFC9-8115FF224250}"/>
                  </a:ext>
                </a:extLst>
              </p:cNvPr>
              <p:cNvSpPr txBox="1"/>
              <p:nvPr/>
            </p:nvSpPr>
            <p:spPr>
              <a:xfrm>
                <a:off x="6108864" y="2036477"/>
                <a:ext cx="5902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อ.นาคู</a:t>
                </a:r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CCB3D7F1-1320-E686-718E-383AF151F990}"/>
                  </a:ext>
                </a:extLst>
              </p:cNvPr>
              <p:cNvSpPr txBox="1"/>
              <p:nvPr/>
            </p:nvSpPr>
            <p:spPr>
              <a:xfrm>
                <a:off x="6387458" y="2377834"/>
                <a:ext cx="3241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</a:t>
                </a: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FA7ED952-8033-972B-2B34-A4830B9D479C}"/>
                  </a:ext>
                </a:extLst>
              </p:cNvPr>
              <p:cNvSpPr txBox="1"/>
              <p:nvPr/>
            </p:nvSpPr>
            <p:spPr>
              <a:xfrm>
                <a:off x="6484156" y="2377834"/>
                <a:ext cx="2257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-42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เ</a:t>
                </a: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6EAE2774-CCEC-4633-8B75-D6FE77901F9B}"/>
                  </a:ext>
                </a:extLst>
              </p:cNvPr>
              <p:cNvSpPr txBox="1"/>
              <p:nvPr/>
            </p:nvSpPr>
            <p:spPr>
              <a:xfrm>
                <a:off x="6514623" y="2377834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ขาวง</a:t>
                </a: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9A5B2FED-4CE5-30A5-1CB3-0BB9A2FD53F0}"/>
                  </a:ext>
                </a:extLst>
              </p:cNvPr>
              <p:cNvSpPr txBox="1"/>
              <p:nvPr/>
            </p:nvSpPr>
            <p:spPr>
              <a:xfrm>
                <a:off x="6024376" y="3079125"/>
                <a:ext cx="10807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 dirty="0" err="1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อ.กุฉินารายณ์</a:t>
                </a:r>
                <a:endParaRPr lang="en-US" sz="1200" spc="0" baseline="0" dirty="0">
                  <a:solidFill>
                    <a:srgbClr val="231F20"/>
                  </a:solidFill>
                  <a:latin typeface="Anakotmai Light" panose="00000400000000000000" pitchFamily="2" charset="-34"/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32BEC5B5-6488-CDBD-C8D3-B74F83527126}"/>
                  </a:ext>
                </a:extLst>
              </p:cNvPr>
              <p:cNvSpPr txBox="1"/>
              <p:nvPr/>
            </p:nvSpPr>
            <p:spPr>
              <a:xfrm>
                <a:off x="5089799" y="2781606"/>
                <a:ext cx="6880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อ.นามน</a:t>
                </a:r>
              </a:p>
            </p:txBody>
          </p:sp>
        </p:grpSp>
      </p:grpSp>
      <p:cxnSp>
        <p:nvCxnSpPr>
          <p:cNvPr id="52" name="Elbow Connector 4">
            <a:extLst>
              <a:ext uri="{FF2B5EF4-FFF2-40B4-BE49-F238E27FC236}">
                <a16:creationId xmlns:a16="http://schemas.microsoft.com/office/drawing/2014/main" id="{ACA0712F-D711-4F2F-9FC2-4DD887B68B56}"/>
              </a:ext>
            </a:extLst>
          </p:cNvPr>
          <p:cNvCxnSpPr>
            <a:cxnSpLocks/>
          </p:cNvCxnSpPr>
          <p:nvPr/>
        </p:nvCxnSpPr>
        <p:spPr>
          <a:xfrm>
            <a:off x="2567209" y="2413978"/>
            <a:ext cx="1556274" cy="51373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50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54BE2F65-4496-433D-8E6D-68BDA5CE1CEC}"/>
              </a:ext>
            </a:extLst>
          </p:cNvPr>
          <p:cNvGrpSpPr/>
          <p:nvPr/>
        </p:nvGrpSpPr>
        <p:grpSpPr>
          <a:xfrm>
            <a:off x="6638483" y="1438722"/>
            <a:ext cx="5028861" cy="1675310"/>
            <a:chOff x="839624" y="3324218"/>
            <a:chExt cx="4114461" cy="1675310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D5ACC3B-01E6-482A-9608-DA796878C5BB}"/>
                </a:ext>
              </a:extLst>
            </p:cNvPr>
            <p:cNvSpPr/>
            <p:nvPr/>
          </p:nvSpPr>
          <p:spPr>
            <a:xfrm>
              <a:off x="839624" y="3641464"/>
              <a:ext cx="4114461" cy="13580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400">
                  <a:solidFill>
                    <a:schemeClr val="tx2"/>
                  </a:solidFill>
                  <a:cs typeface="Kanit Light" panose="00000400000000000000" pitchFamily="2" charset="-34"/>
                </a:rPr>
                <a:t>กาฬสินธุ์เศรษฐกิยสนธิกำลังยุคใหม่จัดการ ประวัติศาสตร์เอสเอ็มอีจริยธรรมพลเมืองประชารัฐการท่องเที่ยวอาเซียน มุ่งมั่นบริหารพันธกิจประชากรกาฬสินธุ์เศรษฐกิย กระแสนวัตกรรมประชารัฐสตาร์ทอัพพลเมืองอาเซียนพัฒนา</a:t>
              </a:r>
              <a:endParaRPr lang="en-US" sz="1400" dirty="0">
                <a:cs typeface="Kanit Light" panose="00000400000000000000" pitchFamily="2" charset="-34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EBD264B-147B-415C-9F4D-DA5A7E331B5F}"/>
                </a:ext>
              </a:extLst>
            </p:cNvPr>
            <p:cNvSpPr txBox="1"/>
            <p:nvPr/>
          </p:nvSpPr>
          <p:spPr>
            <a:xfrm>
              <a:off x="841654" y="3324218"/>
              <a:ext cx="4112431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พันธกิจผสมผสานเศรษฐกิยกาฬสินธุ์ยุคใหม่</a:t>
              </a:r>
              <a:endParaRPr lang="en-US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799E7B8-8719-4EB3-8B7A-15487DA4CA36}"/>
              </a:ext>
            </a:extLst>
          </p:cNvPr>
          <p:cNvGrpSpPr/>
          <p:nvPr/>
        </p:nvGrpSpPr>
        <p:grpSpPr>
          <a:xfrm>
            <a:off x="7593487" y="3331598"/>
            <a:ext cx="4114800" cy="1352145"/>
            <a:chOff x="839624" y="3324218"/>
            <a:chExt cx="4114461" cy="135214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6765D9A-A6A1-4E6E-B98A-65CDA324BF3F}"/>
                </a:ext>
              </a:extLst>
            </p:cNvPr>
            <p:cNvSpPr/>
            <p:nvPr/>
          </p:nvSpPr>
          <p:spPr>
            <a:xfrm>
              <a:off x="839624" y="3641464"/>
              <a:ext cx="4114461" cy="1034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400">
                  <a:solidFill>
                    <a:schemeClr val="tx2"/>
                  </a:solidFill>
                  <a:cs typeface="Kanit Light" panose="00000400000000000000" pitchFamily="2" charset="-34"/>
                </a:rPr>
                <a:t>กาฬสินธุ์ประชารัฐโลกาภิวัฒน์พันธกิจวิสาหกิจเศรษฐกิย ยุคใหม่พัฒนานวัตกรรมก้าวหน้าความเป็นอยู่กระแสพันธกิจ เศรษฐกิยยุคใหม่</a:t>
              </a:r>
              <a:endParaRPr lang="en-US" sz="14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6C246C9-162E-4378-A11B-443789E75EA7}"/>
                </a:ext>
              </a:extLst>
            </p:cNvPr>
            <p:cNvSpPr txBox="1"/>
            <p:nvPr/>
          </p:nvSpPr>
          <p:spPr>
            <a:xfrm>
              <a:off x="841654" y="3324218"/>
              <a:ext cx="4112431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ประวัติศาสตร์กาฬสินธุ์สร้างสรรค์</a:t>
              </a:r>
              <a:endParaRPr lang="en-US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E497A6-87DE-4F1D-B960-659C52628EC6}"/>
              </a:ext>
            </a:extLst>
          </p:cNvPr>
          <p:cNvGrpSpPr/>
          <p:nvPr/>
        </p:nvGrpSpPr>
        <p:grpSpPr>
          <a:xfrm>
            <a:off x="7593487" y="4974761"/>
            <a:ext cx="4114800" cy="1352145"/>
            <a:chOff x="839624" y="3324218"/>
            <a:chExt cx="4114461" cy="135214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F726814-A15A-414D-804D-12D78CF2CE3E}"/>
                </a:ext>
              </a:extLst>
            </p:cNvPr>
            <p:cNvSpPr/>
            <p:nvPr/>
          </p:nvSpPr>
          <p:spPr>
            <a:xfrm>
              <a:off x="839624" y="3641464"/>
              <a:ext cx="4114461" cy="1034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400">
                  <a:solidFill>
                    <a:schemeClr val="tx2"/>
                  </a:solidFill>
                  <a:cs typeface="Kanit Light" panose="00000400000000000000" pitchFamily="2" charset="-34"/>
                </a:rPr>
                <a:t>เทคโนโลยีประชารัฐประวัติศาสตร์เป้าหมายกาฬสินธุ์ผสมผสานบูรณาการ เศรษฐกิยกระแสเอสเอ็มอีนวัตกรรมจริยธรรมความเป็นอยู่อาเซียน </a:t>
              </a:r>
              <a:endParaRPr lang="en-US" sz="14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70B2CC8-E34E-4005-912F-C72B02FEA424}"/>
                </a:ext>
              </a:extLst>
            </p:cNvPr>
            <p:cNvSpPr txBox="1"/>
            <p:nvPr/>
          </p:nvSpPr>
          <p:spPr>
            <a:xfrm>
              <a:off x="841654" y="3324218"/>
              <a:ext cx="4112431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บริหารวิสัยทัศน์มุ่งมั่นพลเมืองจัดการ</a:t>
              </a:r>
              <a:endParaRPr lang="en-US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3D37EC11-3708-43FA-B995-30DF32A59C44}"/>
              </a:ext>
            </a:extLst>
          </p:cNvPr>
          <p:cNvSpPr/>
          <p:nvPr/>
        </p:nvSpPr>
        <p:spPr>
          <a:xfrm>
            <a:off x="6679087" y="5003271"/>
            <a:ext cx="671259" cy="6712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C52F4C1-6F7A-4CDE-907E-7CC531E099DD}"/>
              </a:ext>
            </a:extLst>
          </p:cNvPr>
          <p:cNvSpPr/>
          <p:nvPr/>
        </p:nvSpPr>
        <p:spPr>
          <a:xfrm>
            <a:off x="6679087" y="3360108"/>
            <a:ext cx="671259" cy="6712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Graphic 54" descr="Marker with solid fill">
            <a:extLst>
              <a:ext uri="{FF2B5EF4-FFF2-40B4-BE49-F238E27FC236}">
                <a16:creationId xmlns:a16="http://schemas.microsoft.com/office/drawing/2014/main" id="{B49A529A-7104-458F-A5AF-88CEE82B1F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6698" y="3466879"/>
            <a:ext cx="441005" cy="441005"/>
          </a:xfrm>
          <a:prstGeom prst="rect">
            <a:avLst/>
          </a:prstGeom>
        </p:spPr>
      </p:pic>
      <p:pic>
        <p:nvPicPr>
          <p:cNvPr id="56" name="Graphic 55" descr="Marker with solid fill">
            <a:extLst>
              <a:ext uri="{FF2B5EF4-FFF2-40B4-BE49-F238E27FC236}">
                <a16:creationId xmlns:a16="http://schemas.microsoft.com/office/drawing/2014/main" id="{DF68DB1D-EA03-4F0C-9D5D-AAE6F29738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73170" y="5101206"/>
            <a:ext cx="441005" cy="441005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30702188-1421-4DC3-9DFA-A7FD44A231CF}"/>
              </a:ext>
            </a:extLst>
          </p:cNvPr>
          <p:cNvSpPr txBox="1"/>
          <p:nvPr/>
        </p:nvSpPr>
        <p:spPr>
          <a:xfrm>
            <a:off x="2205019" y="461877"/>
            <a:ext cx="770576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แผนที่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จังหวั</a:t>
            </a:r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ด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กาฬสินธุ์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18CC5E-B856-AF36-A565-B4316C25C7A5}"/>
              </a:ext>
            </a:extLst>
          </p:cNvPr>
          <p:cNvGrpSpPr/>
          <p:nvPr/>
        </p:nvGrpSpPr>
        <p:grpSpPr>
          <a:xfrm>
            <a:off x="491274" y="1408972"/>
            <a:ext cx="5021640" cy="4040056"/>
            <a:chOff x="3722171" y="1808714"/>
            <a:chExt cx="4711027" cy="3790159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B2AEFF5-D04B-5967-C716-AA00EC93154A}"/>
                </a:ext>
              </a:extLst>
            </p:cNvPr>
            <p:cNvGrpSpPr/>
            <p:nvPr/>
          </p:nvGrpSpPr>
          <p:grpSpPr>
            <a:xfrm>
              <a:off x="3722171" y="1808714"/>
              <a:ext cx="4711027" cy="3790159"/>
              <a:chOff x="190897" y="710134"/>
              <a:chExt cx="4711027" cy="3790159"/>
            </a:xfrm>
            <a:solidFill>
              <a:srgbClr val="F2F2F2"/>
            </a:solidFill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E7729582-7F52-2B10-0B6E-26FC59CD511C}"/>
                  </a:ext>
                </a:extLst>
              </p:cNvPr>
              <p:cNvSpPr/>
              <p:nvPr/>
            </p:nvSpPr>
            <p:spPr>
              <a:xfrm>
                <a:off x="1482970" y="2460716"/>
                <a:ext cx="1695361" cy="1432737"/>
              </a:xfrm>
              <a:custGeom>
                <a:avLst/>
                <a:gdLst>
                  <a:gd name="connsiteX0" fmla="*/ 1029183 w 1695361"/>
                  <a:gd name="connsiteY0" fmla="*/ 212405 h 1432737"/>
                  <a:gd name="connsiteX1" fmla="*/ 1038832 w 1695361"/>
                  <a:gd name="connsiteY1" fmla="*/ 227846 h 1432737"/>
                  <a:gd name="connsiteX2" fmla="*/ 1040769 w 1695361"/>
                  <a:gd name="connsiteY2" fmla="*/ 231721 h 1432737"/>
                  <a:gd name="connsiteX3" fmla="*/ 1040769 w 1695361"/>
                  <a:gd name="connsiteY3" fmla="*/ 235577 h 1432737"/>
                  <a:gd name="connsiteX4" fmla="*/ 1042707 w 1695361"/>
                  <a:gd name="connsiteY4" fmla="*/ 241370 h 1432737"/>
                  <a:gd name="connsiteX5" fmla="*/ 1048500 w 1695361"/>
                  <a:gd name="connsiteY5" fmla="*/ 268398 h 1432737"/>
                  <a:gd name="connsiteX6" fmla="*/ 1048500 w 1695361"/>
                  <a:gd name="connsiteY6" fmla="*/ 270335 h 1432737"/>
                  <a:gd name="connsiteX7" fmla="*/ 1036914 w 1695361"/>
                  <a:gd name="connsiteY7" fmla="*/ 287714 h 1432737"/>
                  <a:gd name="connsiteX8" fmla="*/ 1033038 w 1695361"/>
                  <a:gd name="connsiteY8" fmla="*/ 289632 h 1432737"/>
                  <a:gd name="connsiteX9" fmla="*/ 1031121 w 1695361"/>
                  <a:gd name="connsiteY9" fmla="*/ 291570 h 1432737"/>
                  <a:gd name="connsiteX10" fmla="*/ 1025328 w 1695361"/>
                  <a:gd name="connsiteY10" fmla="*/ 297363 h 1432737"/>
                  <a:gd name="connsiteX11" fmla="*/ 1023390 w 1695361"/>
                  <a:gd name="connsiteY11" fmla="*/ 301218 h 1432737"/>
                  <a:gd name="connsiteX12" fmla="*/ 1019535 w 1695361"/>
                  <a:gd name="connsiteY12" fmla="*/ 305093 h 1432737"/>
                  <a:gd name="connsiteX13" fmla="*/ 1027245 w 1695361"/>
                  <a:gd name="connsiteY13" fmla="*/ 353355 h 1432737"/>
                  <a:gd name="connsiteX14" fmla="*/ 1031121 w 1695361"/>
                  <a:gd name="connsiteY14" fmla="*/ 357230 h 1432737"/>
                  <a:gd name="connsiteX15" fmla="*/ 1033038 w 1695361"/>
                  <a:gd name="connsiteY15" fmla="*/ 361086 h 1432737"/>
                  <a:gd name="connsiteX16" fmla="*/ 1034976 w 1695361"/>
                  <a:gd name="connsiteY16" fmla="*/ 363024 h 1432737"/>
                  <a:gd name="connsiteX17" fmla="*/ 1062004 w 1695361"/>
                  <a:gd name="connsiteY17" fmla="*/ 382321 h 1432737"/>
                  <a:gd name="connsiteX18" fmla="*/ 1065879 w 1695361"/>
                  <a:gd name="connsiteY18" fmla="*/ 384258 h 1432737"/>
                  <a:gd name="connsiteX19" fmla="*/ 1069734 w 1695361"/>
                  <a:gd name="connsiteY19" fmla="*/ 388114 h 1432737"/>
                  <a:gd name="connsiteX20" fmla="*/ 1079383 w 1695361"/>
                  <a:gd name="connsiteY20" fmla="*/ 405493 h 1432737"/>
                  <a:gd name="connsiteX21" fmla="*/ 1089051 w 1695361"/>
                  <a:gd name="connsiteY21" fmla="*/ 422872 h 1432737"/>
                  <a:gd name="connsiteX22" fmla="*/ 1092906 w 1695361"/>
                  <a:gd name="connsiteY22" fmla="*/ 420934 h 1432737"/>
                  <a:gd name="connsiteX23" fmla="*/ 1098699 w 1695361"/>
                  <a:gd name="connsiteY23" fmla="*/ 415141 h 1432737"/>
                  <a:gd name="connsiteX24" fmla="*/ 1108348 w 1695361"/>
                  <a:gd name="connsiteY24" fmla="*/ 397782 h 1432737"/>
                  <a:gd name="connsiteX25" fmla="*/ 1110286 w 1695361"/>
                  <a:gd name="connsiteY25" fmla="*/ 393907 h 1432737"/>
                  <a:gd name="connsiteX26" fmla="*/ 1112223 w 1695361"/>
                  <a:gd name="connsiteY26" fmla="*/ 388114 h 1432737"/>
                  <a:gd name="connsiteX27" fmla="*/ 1114141 w 1695361"/>
                  <a:gd name="connsiteY27" fmla="*/ 386176 h 1432737"/>
                  <a:gd name="connsiteX28" fmla="*/ 1152755 w 1695361"/>
                  <a:gd name="connsiteY28" fmla="*/ 324390 h 1432737"/>
                  <a:gd name="connsiteX29" fmla="*/ 1158567 w 1695361"/>
                  <a:gd name="connsiteY29" fmla="*/ 330183 h 1432737"/>
                  <a:gd name="connsiteX30" fmla="*/ 1164341 w 1695361"/>
                  <a:gd name="connsiteY30" fmla="*/ 334058 h 1432737"/>
                  <a:gd name="connsiteX31" fmla="*/ 1168216 w 1695361"/>
                  <a:gd name="connsiteY31" fmla="*/ 335976 h 1432737"/>
                  <a:gd name="connsiteX32" fmla="*/ 1174009 w 1695361"/>
                  <a:gd name="connsiteY32" fmla="*/ 337914 h 1432737"/>
                  <a:gd name="connsiteX33" fmla="*/ 1177864 w 1695361"/>
                  <a:gd name="connsiteY33" fmla="*/ 339851 h 1432737"/>
                  <a:gd name="connsiteX34" fmla="*/ 1202974 w 1695361"/>
                  <a:gd name="connsiteY34" fmla="*/ 339851 h 1432737"/>
                  <a:gd name="connsiteX35" fmla="*/ 1218416 w 1695361"/>
                  <a:gd name="connsiteY35" fmla="*/ 351437 h 1432737"/>
                  <a:gd name="connsiteX36" fmla="*/ 1218416 w 1695361"/>
                  <a:gd name="connsiteY36" fmla="*/ 374590 h 1432737"/>
                  <a:gd name="connsiteX37" fmla="*/ 1216478 w 1695361"/>
                  <a:gd name="connsiteY37" fmla="*/ 382321 h 1432737"/>
                  <a:gd name="connsiteX38" fmla="*/ 1233857 w 1695361"/>
                  <a:gd name="connsiteY38" fmla="*/ 417079 h 1432737"/>
                  <a:gd name="connsiteX39" fmla="*/ 1237732 w 1695361"/>
                  <a:gd name="connsiteY39" fmla="*/ 426727 h 1432737"/>
                  <a:gd name="connsiteX40" fmla="*/ 1239650 w 1695361"/>
                  <a:gd name="connsiteY40" fmla="*/ 434458 h 1432737"/>
                  <a:gd name="connsiteX41" fmla="*/ 1245443 w 1695361"/>
                  <a:gd name="connsiteY41" fmla="*/ 446044 h 1432737"/>
                  <a:gd name="connsiteX42" fmla="*/ 1245443 w 1695361"/>
                  <a:gd name="connsiteY42" fmla="*/ 451837 h 1432737"/>
                  <a:gd name="connsiteX43" fmla="*/ 1257029 w 1695361"/>
                  <a:gd name="connsiteY43" fmla="*/ 471154 h 1432737"/>
                  <a:gd name="connsiteX44" fmla="*/ 1326546 w 1695361"/>
                  <a:gd name="connsiteY44" fmla="*/ 507830 h 1432737"/>
                  <a:gd name="connsiteX45" fmla="*/ 1330401 w 1695361"/>
                  <a:gd name="connsiteY45" fmla="*/ 507830 h 1432737"/>
                  <a:gd name="connsiteX46" fmla="*/ 1334276 w 1695361"/>
                  <a:gd name="connsiteY46" fmla="*/ 509767 h 1432737"/>
                  <a:gd name="connsiteX47" fmla="*/ 1369034 w 1695361"/>
                  <a:gd name="connsiteY47" fmla="*/ 523271 h 1432737"/>
                  <a:gd name="connsiteX48" fmla="*/ 1374827 w 1695361"/>
                  <a:gd name="connsiteY48" fmla="*/ 525209 h 1432737"/>
                  <a:gd name="connsiteX49" fmla="*/ 1378683 w 1695361"/>
                  <a:gd name="connsiteY49" fmla="*/ 527146 h 1432737"/>
                  <a:gd name="connsiteX50" fmla="*/ 1396062 w 1695361"/>
                  <a:gd name="connsiteY50" fmla="*/ 540650 h 1432737"/>
                  <a:gd name="connsiteX51" fmla="*/ 1399918 w 1695361"/>
                  <a:gd name="connsiteY51" fmla="*/ 544525 h 1432737"/>
                  <a:gd name="connsiteX52" fmla="*/ 1407648 w 1695361"/>
                  <a:gd name="connsiteY52" fmla="*/ 556111 h 1432737"/>
                  <a:gd name="connsiteX53" fmla="*/ 1411503 w 1695361"/>
                  <a:gd name="connsiteY53" fmla="*/ 556111 h 1432737"/>
                  <a:gd name="connsiteX54" fmla="*/ 1415379 w 1695361"/>
                  <a:gd name="connsiteY54" fmla="*/ 565760 h 1432737"/>
                  <a:gd name="connsiteX55" fmla="*/ 1461703 w 1695361"/>
                  <a:gd name="connsiteY55" fmla="*/ 615960 h 1432737"/>
                  <a:gd name="connsiteX56" fmla="*/ 1465578 w 1695361"/>
                  <a:gd name="connsiteY56" fmla="*/ 617897 h 1432737"/>
                  <a:gd name="connsiteX57" fmla="*/ 1467496 w 1695361"/>
                  <a:gd name="connsiteY57" fmla="*/ 623690 h 1432737"/>
                  <a:gd name="connsiteX58" fmla="*/ 1488751 w 1695361"/>
                  <a:gd name="connsiteY58" fmla="*/ 652655 h 1432737"/>
                  <a:gd name="connsiteX59" fmla="*/ 1504192 w 1695361"/>
                  <a:gd name="connsiteY59" fmla="*/ 668097 h 1432737"/>
                  <a:gd name="connsiteX60" fmla="*/ 1508047 w 1695361"/>
                  <a:gd name="connsiteY60" fmla="*/ 673890 h 1432737"/>
                  <a:gd name="connsiteX61" fmla="*/ 1531220 w 1695361"/>
                  <a:gd name="connsiteY61" fmla="*/ 700918 h 1432737"/>
                  <a:gd name="connsiteX62" fmla="*/ 1535095 w 1695361"/>
                  <a:gd name="connsiteY62" fmla="*/ 704793 h 1432737"/>
                  <a:gd name="connsiteX63" fmla="*/ 1546681 w 1695361"/>
                  <a:gd name="connsiteY63" fmla="*/ 714441 h 1432737"/>
                  <a:gd name="connsiteX64" fmla="*/ 1550536 w 1695361"/>
                  <a:gd name="connsiteY64" fmla="*/ 716379 h 1432737"/>
                  <a:gd name="connsiteX65" fmla="*/ 1552474 w 1695361"/>
                  <a:gd name="connsiteY65" fmla="*/ 718297 h 1432737"/>
                  <a:gd name="connsiteX66" fmla="*/ 1560185 w 1695361"/>
                  <a:gd name="connsiteY66" fmla="*/ 720234 h 1432737"/>
                  <a:gd name="connsiteX67" fmla="*/ 1577564 w 1695361"/>
                  <a:gd name="connsiteY67" fmla="*/ 722172 h 1432737"/>
                  <a:gd name="connsiteX68" fmla="*/ 1604611 w 1695361"/>
                  <a:gd name="connsiteY68" fmla="*/ 745344 h 1432737"/>
                  <a:gd name="connsiteX69" fmla="*/ 1606529 w 1695361"/>
                  <a:gd name="connsiteY69" fmla="*/ 749199 h 1432737"/>
                  <a:gd name="connsiteX70" fmla="*/ 1608467 w 1695361"/>
                  <a:gd name="connsiteY70" fmla="*/ 751137 h 1432737"/>
                  <a:gd name="connsiteX71" fmla="*/ 1620053 w 1695361"/>
                  <a:gd name="connsiteY71" fmla="*/ 758848 h 1432737"/>
                  <a:gd name="connsiteX72" fmla="*/ 1623908 w 1695361"/>
                  <a:gd name="connsiteY72" fmla="*/ 760786 h 1432737"/>
                  <a:gd name="connsiteX73" fmla="*/ 1625846 w 1695361"/>
                  <a:gd name="connsiteY73" fmla="*/ 764641 h 1432737"/>
                  <a:gd name="connsiteX74" fmla="*/ 1641287 w 1695361"/>
                  <a:gd name="connsiteY74" fmla="*/ 774309 h 1432737"/>
                  <a:gd name="connsiteX75" fmla="*/ 1647080 w 1695361"/>
                  <a:gd name="connsiteY75" fmla="*/ 778165 h 1432737"/>
                  <a:gd name="connsiteX76" fmla="*/ 1668315 w 1695361"/>
                  <a:gd name="connsiteY76" fmla="*/ 805192 h 1432737"/>
                  <a:gd name="connsiteX77" fmla="*/ 1674108 w 1695361"/>
                  <a:gd name="connsiteY77" fmla="*/ 816778 h 1432737"/>
                  <a:gd name="connsiteX78" fmla="*/ 1676045 w 1695361"/>
                  <a:gd name="connsiteY78" fmla="*/ 818716 h 1432737"/>
                  <a:gd name="connsiteX79" fmla="*/ 1677983 w 1695361"/>
                  <a:gd name="connsiteY79" fmla="*/ 820634 h 1432737"/>
                  <a:gd name="connsiteX80" fmla="*/ 1685694 w 1695361"/>
                  <a:gd name="connsiteY80" fmla="*/ 836095 h 1432737"/>
                  <a:gd name="connsiteX81" fmla="*/ 1687632 w 1695361"/>
                  <a:gd name="connsiteY81" fmla="*/ 838013 h 1432737"/>
                  <a:gd name="connsiteX82" fmla="*/ 1695362 w 1695361"/>
                  <a:gd name="connsiteY82" fmla="*/ 859267 h 1432737"/>
                  <a:gd name="connsiteX83" fmla="*/ 1691487 w 1695361"/>
                  <a:gd name="connsiteY83" fmla="*/ 868915 h 1432737"/>
                  <a:gd name="connsiteX84" fmla="*/ 1689569 w 1695361"/>
                  <a:gd name="connsiteY84" fmla="*/ 874709 h 1432737"/>
                  <a:gd name="connsiteX85" fmla="*/ 1681839 w 1695361"/>
                  <a:gd name="connsiteY85" fmla="*/ 884357 h 1432737"/>
                  <a:gd name="connsiteX86" fmla="*/ 1637432 w 1695361"/>
                  <a:gd name="connsiteY86" fmla="*/ 901736 h 1432737"/>
                  <a:gd name="connsiteX87" fmla="*/ 1631639 w 1695361"/>
                  <a:gd name="connsiteY87" fmla="*/ 907529 h 1432737"/>
                  <a:gd name="connsiteX88" fmla="*/ 1587213 w 1695361"/>
                  <a:gd name="connsiteY88" fmla="*/ 934577 h 1432737"/>
                  <a:gd name="connsiteX89" fmla="*/ 1579501 w 1695361"/>
                  <a:gd name="connsiteY89" fmla="*/ 942288 h 1432737"/>
                  <a:gd name="connsiteX90" fmla="*/ 1573709 w 1695361"/>
                  <a:gd name="connsiteY90" fmla="*/ 951956 h 1432737"/>
                  <a:gd name="connsiteX91" fmla="*/ 1560185 w 1695361"/>
                  <a:gd name="connsiteY91" fmla="*/ 971253 h 1432737"/>
                  <a:gd name="connsiteX92" fmla="*/ 1554392 w 1695361"/>
                  <a:gd name="connsiteY92" fmla="*/ 978983 h 1432737"/>
                  <a:gd name="connsiteX93" fmla="*/ 1525427 w 1695361"/>
                  <a:gd name="connsiteY93" fmla="*/ 994425 h 1432737"/>
                  <a:gd name="connsiteX94" fmla="*/ 1513841 w 1695361"/>
                  <a:gd name="connsiteY94" fmla="*/ 1000218 h 1432737"/>
                  <a:gd name="connsiteX95" fmla="*/ 1506130 w 1695361"/>
                  <a:gd name="connsiteY95" fmla="*/ 1004073 h 1432737"/>
                  <a:gd name="connsiteX96" fmla="*/ 1500337 w 1695361"/>
                  <a:gd name="connsiteY96" fmla="*/ 1006011 h 1432737"/>
                  <a:gd name="connsiteX97" fmla="*/ 1479082 w 1695361"/>
                  <a:gd name="connsiteY97" fmla="*/ 1023390 h 1432737"/>
                  <a:gd name="connsiteX98" fmla="*/ 1477165 w 1695361"/>
                  <a:gd name="connsiteY98" fmla="*/ 1031121 h 1432737"/>
                  <a:gd name="connsiteX99" fmla="*/ 1452055 w 1695361"/>
                  <a:gd name="connsiteY99" fmla="*/ 1048500 h 1432737"/>
                  <a:gd name="connsiteX100" fmla="*/ 1428883 w 1695361"/>
                  <a:gd name="connsiteY100" fmla="*/ 1062004 h 1432737"/>
                  <a:gd name="connsiteX101" fmla="*/ 1421152 w 1695361"/>
                  <a:gd name="connsiteY101" fmla="*/ 1067797 h 1432737"/>
                  <a:gd name="connsiteX102" fmla="*/ 1378683 w 1695361"/>
                  <a:gd name="connsiteY102" fmla="*/ 1077465 h 1432737"/>
                  <a:gd name="connsiteX103" fmla="*/ 1372890 w 1695361"/>
                  <a:gd name="connsiteY103" fmla="*/ 1079383 h 1432737"/>
                  <a:gd name="connsiteX104" fmla="*/ 1351655 w 1695361"/>
                  <a:gd name="connsiteY104" fmla="*/ 1102555 h 1432737"/>
                  <a:gd name="connsiteX105" fmla="*/ 1341987 w 1695361"/>
                  <a:gd name="connsiteY105" fmla="*/ 1121871 h 1432737"/>
                  <a:gd name="connsiteX106" fmla="*/ 1340069 w 1695361"/>
                  <a:gd name="connsiteY106" fmla="*/ 1131520 h 1432737"/>
                  <a:gd name="connsiteX107" fmla="*/ 1330401 w 1695361"/>
                  <a:gd name="connsiteY107" fmla="*/ 1150837 h 1432737"/>
                  <a:gd name="connsiteX108" fmla="*/ 1324608 w 1695361"/>
                  <a:gd name="connsiteY108" fmla="*/ 1158548 h 1432737"/>
                  <a:gd name="connsiteX109" fmla="*/ 1303374 w 1695361"/>
                  <a:gd name="connsiteY109" fmla="*/ 1170134 h 1432737"/>
                  <a:gd name="connsiteX110" fmla="*/ 1295643 w 1695361"/>
                  <a:gd name="connsiteY110" fmla="*/ 1172071 h 1432737"/>
                  <a:gd name="connsiteX111" fmla="*/ 1270553 w 1695361"/>
                  <a:gd name="connsiteY111" fmla="*/ 1189450 h 1432737"/>
                  <a:gd name="connsiteX112" fmla="*/ 1262822 w 1695361"/>
                  <a:gd name="connsiteY112" fmla="*/ 1195243 h 1432737"/>
                  <a:gd name="connsiteX113" fmla="*/ 1222271 w 1695361"/>
                  <a:gd name="connsiteY113" fmla="*/ 1199099 h 1432737"/>
                  <a:gd name="connsiteX114" fmla="*/ 1210685 w 1695361"/>
                  <a:gd name="connsiteY114" fmla="*/ 1199099 h 1432737"/>
                  <a:gd name="connsiteX115" fmla="*/ 1201036 w 1695361"/>
                  <a:gd name="connsiteY115" fmla="*/ 1206829 h 1432737"/>
                  <a:gd name="connsiteX116" fmla="*/ 1162423 w 1695361"/>
                  <a:gd name="connsiteY116" fmla="*/ 1195243 h 1432737"/>
                  <a:gd name="connsiteX117" fmla="*/ 1158567 w 1695361"/>
                  <a:gd name="connsiteY117" fmla="*/ 1197181 h 1432737"/>
                  <a:gd name="connsiteX118" fmla="*/ 1156630 w 1695361"/>
                  <a:gd name="connsiteY118" fmla="*/ 1199099 h 1432737"/>
                  <a:gd name="connsiteX119" fmla="*/ 1152755 w 1695361"/>
                  <a:gd name="connsiteY119" fmla="*/ 1201036 h 1432737"/>
                  <a:gd name="connsiteX120" fmla="*/ 1119934 w 1695361"/>
                  <a:gd name="connsiteY120" fmla="*/ 1212623 h 1432737"/>
                  <a:gd name="connsiteX121" fmla="*/ 1116079 w 1695361"/>
                  <a:gd name="connsiteY121" fmla="*/ 1210685 h 1432737"/>
                  <a:gd name="connsiteX122" fmla="*/ 1112223 w 1695361"/>
                  <a:gd name="connsiteY122" fmla="*/ 1208767 h 1432737"/>
                  <a:gd name="connsiteX123" fmla="*/ 1087113 w 1695361"/>
                  <a:gd name="connsiteY123" fmla="*/ 1202974 h 1432737"/>
                  <a:gd name="connsiteX124" fmla="*/ 1083258 w 1695361"/>
                  <a:gd name="connsiteY124" fmla="*/ 1202974 h 1432737"/>
                  <a:gd name="connsiteX125" fmla="*/ 1067797 w 1695361"/>
                  <a:gd name="connsiteY125" fmla="*/ 1208767 h 1432737"/>
                  <a:gd name="connsiteX126" fmla="*/ 1054293 w 1695361"/>
                  <a:gd name="connsiteY126" fmla="*/ 1210685 h 1432737"/>
                  <a:gd name="connsiteX127" fmla="*/ 1050418 w 1695361"/>
                  <a:gd name="connsiteY127" fmla="*/ 1210685 h 1432737"/>
                  <a:gd name="connsiteX128" fmla="*/ 1019535 w 1695361"/>
                  <a:gd name="connsiteY128" fmla="*/ 1222271 h 1432737"/>
                  <a:gd name="connsiteX129" fmla="*/ 1015659 w 1695361"/>
                  <a:gd name="connsiteY129" fmla="*/ 1222271 h 1432737"/>
                  <a:gd name="connsiteX130" fmla="*/ 1009866 w 1695361"/>
                  <a:gd name="connsiteY130" fmla="*/ 1224209 h 1432737"/>
                  <a:gd name="connsiteX131" fmla="*/ 982839 w 1695361"/>
                  <a:gd name="connsiteY131" fmla="*/ 1235794 h 1432737"/>
                  <a:gd name="connsiteX132" fmla="*/ 980921 w 1695361"/>
                  <a:gd name="connsiteY132" fmla="*/ 1237732 h 1432737"/>
                  <a:gd name="connsiteX133" fmla="*/ 953874 w 1695361"/>
                  <a:gd name="connsiteY133" fmla="*/ 1257029 h 1432737"/>
                  <a:gd name="connsiteX134" fmla="*/ 951956 w 1695361"/>
                  <a:gd name="connsiteY134" fmla="*/ 1258967 h 1432737"/>
                  <a:gd name="connsiteX135" fmla="*/ 948081 w 1695361"/>
                  <a:gd name="connsiteY135" fmla="*/ 1258967 h 1432737"/>
                  <a:gd name="connsiteX136" fmla="*/ 922990 w 1695361"/>
                  <a:gd name="connsiteY136" fmla="*/ 1268615 h 1432737"/>
                  <a:gd name="connsiteX137" fmla="*/ 919115 w 1695361"/>
                  <a:gd name="connsiteY137" fmla="*/ 1268615 h 1432737"/>
                  <a:gd name="connsiteX138" fmla="*/ 903674 w 1695361"/>
                  <a:gd name="connsiteY138" fmla="*/ 1270553 h 1432737"/>
                  <a:gd name="connsiteX139" fmla="*/ 892088 w 1695361"/>
                  <a:gd name="connsiteY139" fmla="*/ 1270553 h 1432737"/>
                  <a:gd name="connsiteX140" fmla="*/ 884377 w 1695361"/>
                  <a:gd name="connsiteY140" fmla="*/ 1268615 h 1432737"/>
                  <a:gd name="connsiteX141" fmla="*/ 805192 w 1695361"/>
                  <a:gd name="connsiteY141" fmla="*/ 1276346 h 1432737"/>
                  <a:gd name="connsiteX142" fmla="*/ 797481 w 1695361"/>
                  <a:gd name="connsiteY142" fmla="*/ 1274408 h 1432737"/>
                  <a:gd name="connsiteX143" fmla="*/ 766579 w 1695361"/>
                  <a:gd name="connsiteY143" fmla="*/ 1274408 h 1432737"/>
                  <a:gd name="connsiteX144" fmla="*/ 760786 w 1695361"/>
                  <a:gd name="connsiteY144" fmla="*/ 1272471 h 1432737"/>
                  <a:gd name="connsiteX145" fmla="*/ 714441 w 1695361"/>
                  <a:gd name="connsiteY145" fmla="*/ 1274408 h 1432737"/>
                  <a:gd name="connsiteX146" fmla="*/ 712504 w 1695361"/>
                  <a:gd name="connsiteY146" fmla="*/ 1276346 h 1432737"/>
                  <a:gd name="connsiteX147" fmla="*/ 706730 w 1695361"/>
                  <a:gd name="connsiteY147" fmla="*/ 1278264 h 1432737"/>
                  <a:gd name="connsiteX148" fmla="*/ 679683 w 1695361"/>
                  <a:gd name="connsiteY148" fmla="*/ 1291787 h 1432737"/>
                  <a:gd name="connsiteX149" fmla="*/ 677765 w 1695361"/>
                  <a:gd name="connsiteY149" fmla="*/ 1293725 h 1432737"/>
                  <a:gd name="connsiteX150" fmla="*/ 671972 w 1695361"/>
                  <a:gd name="connsiteY150" fmla="*/ 1297580 h 1432737"/>
                  <a:gd name="connsiteX151" fmla="*/ 648800 w 1695361"/>
                  <a:gd name="connsiteY151" fmla="*/ 1311104 h 1432737"/>
                  <a:gd name="connsiteX152" fmla="*/ 643007 w 1695361"/>
                  <a:gd name="connsiteY152" fmla="*/ 1314959 h 1432737"/>
                  <a:gd name="connsiteX153" fmla="*/ 637214 w 1695361"/>
                  <a:gd name="connsiteY153" fmla="*/ 1318815 h 1432737"/>
                  <a:gd name="connsiteX154" fmla="*/ 610167 w 1695361"/>
                  <a:gd name="connsiteY154" fmla="*/ 1336194 h 1432737"/>
                  <a:gd name="connsiteX155" fmla="*/ 606311 w 1695361"/>
                  <a:gd name="connsiteY155" fmla="*/ 1340069 h 1432737"/>
                  <a:gd name="connsiteX156" fmla="*/ 602456 w 1695361"/>
                  <a:gd name="connsiteY156" fmla="*/ 1345862 h 1432737"/>
                  <a:gd name="connsiteX157" fmla="*/ 598600 w 1695361"/>
                  <a:gd name="connsiteY157" fmla="*/ 1347780 h 1432737"/>
                  <a:gd name="connsiteX158" fmla="*/ 590870 w 1695361"/>
                  <a:gd name="connsiteY158" fmla="*/ 1365159 h 1432737"/>
                  <a:gd name="connsiteX159" fmla="*/ 592788 w 1695361"/>
                  <a:gd name="connsiteY159" fmla="*/ 1369034 h 1432737"/>
                  <a:gd name="connsiteX160" fmla="*/ 594725 w 1695361"/>
                  <a:gd name="connsiteY160" fmla="*/ 1370952 h 1432737"/>
                  <a:gd name="connsiteX161" fmla="*/ 596663 w 1695361"/>
                  <a:gd name="connsiteY161" fmla="*/ 1376745 h 1432737"/>
                  <a:gd name="connsiteX162" fmla="*/ 606311 w 1695361"/>
                  <a:gd name="connsiteY162" fmla="*/ 1394125 h 1432737"/>
                  <a:gd name="connsiteX163" fmla="*/ 608249 w 1695361"/>
                  <a:gd name="connsiteY163" fmla="*/ 1397980 h 1432737"/>
                  <a:gd name="connsiteX164" fmla="*/ 608249 w 1695361"/>
                  <a:gd name="connsiteY164" fmla="*/ 1401855 h 1432737"/>
                  <a:gd name="connsiteX165" fmla="*/ 606311 w 1695361"/>
                  <a:gd name="connsiteY165" fmla="*/ 1403773 h 1432737"/>
                  <a:gd name="connsiteX166" fmla="*/ 596663 w 1695361"/>
                  <a:gd name="connsiteY166" fmla="*/ 1415379 h 1432737"/>
                  <a:gd name="connsiteX167" fmla="*/ 581202 w 1695361"/>
                  <a:gd name="connsiteY167" fmla="*/ 1415379 h 1432737"/>
                  <a:gd name="connsiteX168" fmla="*/ 561905 w 1695361"/>
                  <a:gd name="connsiteY168" fmla="*/ 1423090 h 1432737"/>
                  <a:gd name="connsiteX169" fmla="*/ 558049 w 1695361"/>
                  <a:gd name="connsiteY169" fmla="*/ 1423090 h 1432737"/>
                  <a:gd name="connsiteX170" fmla="*/ 554174 w 1695361"/>
                  <a:gd name="connsiteY170" fmla="*/ 1426945 h 1432737"/>
                  <a:gd name="connsiteX171" fmla="*/ 550318 w 1695361"/>
                  <a:gd name="connsiteY171" fmla="*/ 1428882 h 1432737"/>
                  <a:gd name="connsiteX172" fmla="*/ 536795 w 1695361"/>
                  <a:gd name="connsiteY172" fmla="*/ 1432738 h 1432737"/>
                  <a:gd name="connsiteX173" fmla="*/ 532939 w 1695361"/>
                  <a:gd name="connsiteY173" fmla="*/ 1430820 h 1432737"/>
                  <a:gd name="connsiteX174" fmla="*/ 529084 w 1695361"/>
                  <a:gd name="connsiteY174" fmla="*/ 1425027 h 1432737"/>
                  <a:gd name="connsiteX175" fmla="*/ 531002 w 1695361"/>
                  <a:gd name="connsiteY175" fmla="*/ 1407648 h 1432737"/>
                  <a:gd name="connsiteX176" fmla="*/ 531002 w 1695361"/>
                  <a:gd name="connsiteY176" fmla="*/ 1399917 h 1432737"/>
                  <a:gd name="connsiteX177" fmla="*/ 509767 w 1695361"/>
                  <a:gd name="connsiteY177" fmla="*/ 1396062 h 1432737"/>
                  <a:gd name="connsiteX178" fmla="*/ 503974 w 1695361"/>
                  <a:gd name="connsiteY178" fmla="*/ 1396062 h 1432737"/>
                  <a:gd name="connsiteX179" fmla="*/ 492388 w 1695361"/>
                  <a:gd name="connsiteY179" fmla="*/ 1380601 h 1432737"/>
                  <a:gd name="connsiteX180" fmla="*/ 488533 w 1695361"/>
                  <a:gd name="connsiteY180" fmla="*/ 1378683 h 1432737"/>
                  <a:gd name="connsiteX181" fmla="*/ 480802 w 1695361"/>
                  <a:gd name="connsiteY181" fmla="*/ 1378683 h 1432737"/>
                  <a:gd name="connsiteX182" fmla="*/ 465361 w 1695361"/>
                  <a:gd name="connsiteY182" fmla="*/ 1382538 h 1432737"/>
                  <a:gd name="connsiteX183" fmla="*/ 459568 w 1695361"/>
                  <a:gd name="connsiteY183" fmla="*/ 1380601 h 1432737"/>
                  <a:gd name="connsiteX184" fmla="*/ 453774 w 1695361"/>
                  <a:gd name="connsiteY184" fmla="*/ 1369034 h 1432737"/>
                  <a:gd name="connsiteX185" fmla="*/ 447981 w 1695361"/>
                  <a:gd name="connsiteY185" fmla="*/ 1365159 h 1432737"/>
                  <a:gd name="connsiteX186" fmla="*/ 430602 w 1695361"/>
                  <a:gd name="connsiteY186" fmla="*/ 1367097 h 1432737"/>
                  <a:gd name="connsiteX187" fmla="*/ 422872 w 1695361"/>
                  <a:gd name="connsiteY187" fmla="*/ 1372890 h 1432737"/>
                  <a:gd name="connsiteX188" fmla="*/ 419016 w 1695361"/>
                  <a:gd name="connsiteY188" fmla="*/ 1376745 h 1432737"/>
                  <a:gd name="connsiteX189" fmla="*/ 413223 w 1695361"/>
                  <a:gd name="connsiteY189" fmla="*/ 1380601 h 1432737"/>
                  <a:gd name="connsiteX190" fmla="*/ 393907 w 1695361"/>
                  <a:gd name="connsiteY190" fmla="*/ 1376745 h 1432737"/>
                  <a:gd name="connsiteX191" fmla="*/ 399700 w 1695361"/>
                  <a:gd name="connsiteY191" fmla="*/ 1353573 h 1432737"/>
                  <a:gd name="connsiteX192" fmla="*/ 397782 w 1695361"/>
                  <a:gd name="connsiteY192" fmla="*/ 1351636 h 1432737"/>
                  <a:gd name="connsiteX193" fmla="*/ 382320 w 1695361"/>
                  <a:gd name="connsiteY193" fmla="*/ 1338132 h 1432737"/>
                  <a:gd name="connsiteX194" fmla="*/ 363023 w 1695361"/>
                  <a:gd name="connsiteY194" fmla="*/ 1330401 h 1432737"/>
                  <a:gd name="connsiteX195" fmla="*/ 343707 w 1695361"/>
                  <a:gd name="connsiteY195" fmla="*/ 1314959 h 1432737"/>
                  <a:gd name="connsiteX196" fmla="*/ 343707 w 1695361"/>
                  <a:gd name="connsiteY196" fmla="*/ 1311104 h 1432737"/>
                  <a:gd name="connsiteX197" fmla="*/ 345644 w 1695361"/>
                  <a:gd name="connsiteY197" fmla="*/ 1305311 h 1432737"/>
                  <a:gd name="connsiteX198" fmla="*/ 359148 w 1695361"/>
                  <a:gd name="connsiteY198" fmla="*/ 1301436 h 1432737"/>
                  <a:gd name="connsiteX199" fmla="*/ 363023 w 1695361"/>
                  <a:gd name="connsiteY199" fmla="*/ 1301436 h 1432737"/>
                  <a:gd name="connsiteX200" fmla="*/ 368817 w 1695361"/>
                  <a:gd name="connsiteY200" fmla="*/ 1287932 h 1432737"/>
                  <a:gd name="connsiteX201" fmla="*/ 368817 w 1695361"/>
                  <a:gd name="connsiteY201" fmla="*/ 1284057 h 1432737"/>
                  <a:gd name="connsiteX202" fmla="*/ 364941 w 1695361"/>
                  <a:gd name="connsiteY202" fmla="*/ 1280201 h 1432737"/>
                  <a:gd name="connsiteX203" fmla="*/ 347562 w 1695361"/>
                  <a:gd name="connsiteY203" fmla="*/ 1262822 h 1432737"/>
                  <a:gd name="connsiteX204" fmla="*/ 345644 w 1695361"/>
                  <a:gd name="connsiteY204" fmla="*/ 1260885 h 1432737"/>
                  <a:gd name="connsiteX205" fmla="*/ 341769 w 1695361"/>
                  <a:gd name="connsiteY205" fmla="*/ 1258967 h 1432737"/>
                  <a:gd name="connsiteX206" fmla="*/ 312824 w 1695361"/>
                  <a:gd name="connsiteY206" fmla="*/ 1257029 h 1432737"/>
                  <a:gd name="connsiteX207" fmla="*/ 308949 w 1695361"/>
                  <a:gd name="connsiteY207" fmla="*/ 1255092 h 1432737"/>
                  <a:gd name="connsiteX208" fmla="*/ 291570 w 1695361"/>
                  <a:gd name="connsiteY208" fmla="*/ 1218415 h 1432737"/>
                  <a:gd name="connsiteX209" fmla="*/ 285776 w 1695361"/>
                  <a:gd name="connsiteY209" fmla="*/ 1206829 h 1432737"/>
                  <a:gd name="connsiteX210" fmla="*/ 289652 w 1695361"/>
                  <a:gd name="connsiteY210" fmla="*/ 1177864 h 1432737"/>
                  <a:gd name="connsiteX211" fmla="*/ 291570 w 1695361"/>
                  <a:gd name="connsiteY211" fmla="*/ 1174009 h 1432737"/>
                  <a:gd name="connsiteX212" fmla="*/ 291570 w 1695361"/>
                  <a:gd name="connsiteY212" fmla="*/ 1168216 h 1432737"/>
                  <a:gd name="connsiteX213" fmla="*/ 289652 w 1695361"/>
                  <a:gd name="connsiteY213" fmla="*/ 1164341 h 1432737"/>
                  <a:gd name="connsiteX214" fmla="*/ 287714 w 1695361"/>
                  <a:gd name="connsiteY214" fmla="*/ 1160485 h 1432737"/>
                  <a:gd name="connsiteX215" fmla="*/ 252956 w 1695361"/>
                  <a:gd name="connsiteY215" fmla="*/ 1139251 h 1432737"/>
                  <a:gd name="connsiteX216" fmla="*/ 251018 w 1695361"/>
                  <a:gd name="connsiteY216" fmla="*/ 1137313 h 1432737"/>
                  <a:gd name="connsiteX217" fmla="*/ 247163 w 1695361"/>
                  <a:gd name="connsiteY217" fmla="*/ 1135375 h 1432737"/>
                  <a:gd name="connsiteX218" fmla="*/ 245225 w 1695361"/>
                  <a:gd name="connsiteY218" fmla="*/ 1131520 h 1432737"/>
                  <a:gd name="connsiteX219" fmla="*/ 243307 w 1695361"/>
                  <a:gd name="connsiteY219" fmla="*/ 1129582 h 1432737"/>
                  <a:gd name="connsiteX220" fmla="*/ 225928 w 1695361"/>
                  <a:gd name="connsiteY220" fmla="*/ 1098699 h 1432737"/>
                  <a:gd name="connsiteX221" fmla="*/ 231721 w 1695361"/>
                  <a:gd name="connsiteY221" fmla="*/ 1062004 h 1432737"/>
                  <a:gd name="connsiteX222" fmla="*/ 227846 w 1695361"/>
                  <a:gd name="connsiteY222" fmla="*/ 1050417 h 1432737"/>
                  <a:gd name="connsiteX223" fmla="*/ 216260 w 1695361"/>
                  <a:gd name="connsiteY223" fmla="*/ 1034976 h 1432737"/>
                  <a:gd name="connsiteX224" fmla="*/ 214342 w 1695361"/>
                  <a:gd name="connsiteY224" fmla="*/ 1033038 h 1432737"/>
                  <a:gd name="connsiteX225" fmla="*/ 189233 w 1695361"/>
                  <a:gd name="connsiteY225" fmla="*/ 1019534 h 1432737"/>
                  <a:gd name="connsiteX226" fmla="*/ 185377 w 1695361"/>
                  <a:gd name="connsiteY226" fmla="*/ 1017597 h 1432737"/>
                  <a:gd name="connsiteX227" fmla="*/ 183440 w 1695361"/>
                  <a:gd name="connsiteY227" fmla="*/ 1013741 h 1432737"/>
                  <a:gd name="connsiteX228" fmla="*/ 166060 w 1695361"/>
                  <a:gd name="connsiteY228" fmla="*/ 977046 h 1432737"/>
                  <a:gd name="connsiteX229" fmla="*/ 166060 w 1695361"/>
                  <a:gd name="connsiteY229" fmla="*/ 946143 h 1432737"/>
                  <a:gd name="connsiteX230" fmla="*/ 167998 w 1695361"/>
                  <a:gd name="connsiteY230" fmla="*/ 928783 h 1432737"/>
                  <a:gd name="connsiteX231" fmla="*/ 169916 w 1695361"/>
                  <a:gd name="connsiteY231" fmla="*/ 924908 h 1432737"/>
                  <a:gd name="connsiteX232" fmla="*/ 173791 w 1695361"/>
                  <a:gd name="connsiteY232" fmla="*/ 919115 h 1432737"/>
                  <a:gd name="connsiteX233" fmla="*/ 175709 w 1695361"/>
                  <a:gd name="connsiteY233" fmla="*/ 915260 h 1432737"/>
                  <a:gd name="connsiteX234" fmla="*/ 181502 w 1695361"/>
                  <a:gd name="connsiteY234" fmla="*/ 876646 h 1432737"/>
                  <a:gd name="connsiteX235" fmla="*/ 181502 w 1695361"/>
                  <a:gd name="connsiteY235" fmla="*/ 872771 h 1432737"/>
                  <a:gd name="connsiteX236" fmla="*/ 164142 w 1695361"/>
                  <a:gd name="connsiteY236" fmla="*/ 857330 h 1432737"/>
                  <a:gd name="connsiteX237" fmla="*/ 162205 w 1695361"/>
                  <a:gd name="connsiteY237" fmla="*/ 849599 h 1432737"/>
                  <a:gd name="connsiteX238" fmla="*/ 185377 w 1695361"/>
                  <a:gd name="connsiteY238" fmla="*/ 830302 h 1432737"/>
                  <a:gd name="connsiteX239" fmla="*/ 189233 w 1695361"/>
                  <a:gd name="connsiteY239" fmla="*/ 797462 h 1432737"/>
                  <a:gd name="connsiteX240" fmla="*/ 187295 w 1695361"/>
                  <a:gd name="connsiteY240" fmla="*/ 795544 h 1432737"/>
                  <a:gd name="connsiteX241" fmla="*/ 177646 w 1695361"/>
                  <a:gd name="connsiteY241" fmla="*/ 770434 h 1432737"/>
                  <a:gd name="connsiteX242" fmla="*/ 191170 w 1695361"/>
                  <a:gd name="connsiteY242" fmla="*/ 751137 h 1432737"/>
                  <a:gd name="connsiteX243" fmla="*/ 210467 w 1695361"/>
                  <a:gd name="connsiteY243" fmla="*/ 733758 h 1432737"/>
                  <a:gd name="connsiteX244" fmla="*/ 241370 w 1695361"/>
                  <a:gd name="connsiteY244" fmla="*/ 706711 h 1432737"/>
                  <a:gd name="connsiteX245" fmla="*/ 252956 w 1695361"/>
                  <a:gd name="connsiteY245" fmla="*/ 693207 h 1432737"/>
                  <a:gd name="connsiteX246" fmla="*/ 256811 w 1695361"/>
                  <a:gd name="connsiteY246" fmla="*/ 671953 h 1432737"/>
                  <a:gd name="connsiteX247" fmla="*/ 256811 w 1695361"/>
                  <a:gd name="connsiteY247" fmla="*/ 668097 h 1432737"/>
                  <a:gd name="connsiteX248" fmla="*/ 254893 w 1695361"/>
                  <a:gd name="connsiteY248" fmla="*/ 664242 h 1432737"/>
                  <a:gd name="connsiteX249" fmla="*/ 241370 w 1695361"/>
                  <a:gd name="connsiteY249" fmla="*/ 623690 h 1432737"/>
                  <a:gd name="connsiteX250" fmla="*/ 243307 w 1695361"/>
                  <a:gd name="connsiteY250" fmla="*/ 619835 h 1432737"/>
                  <a:gd name="connsiteX251" fmla="*/ 243307 w 1695361"/>
                  <a:gd name="connsiteY251" fmla="*/ 614042 h 1432737"/>
                  <a:gd name="connsiteX252" fmla="*/ 235577 w 1695361"/>
                  <a:gd name="connsiteY252" fmla="*/ 561904 h 1432737"/>
                  <a:gd name="connsiteX253" fmla="*/ 233639 w 1695361"/>
                  <a:gd name="connsiteY253" fmla="*/ 558029 h 1432737"/>
                  <a:gd name="connsiteX254" fmla="*/ 229784 w 1695361"/>
                  <a:gd name="connsiteY254" fmla="*/ 556111 h 1432737"/>
                  <a:gd name="connsiteX255" fmla="*/ 195025 w 1695361"/>
                  <a:gd name="connsiteY255" fmla="*/ 567698 h 1432737"/>
                  <a:gd name="connsiteX256" fmla="*/ 191170 w 1695361"/>
                  <a:gd name="connsiteY256" fmla="*/ 571553 h 1432737"/>
                  <a:gd name="connsiteX257" fmla="*/ 185377 w 1695361"/>
                  <a:gd name="connsiteY257" fmla="*/ 573491 h 1432737"/>
                  <a:gd name="connsiteX258" fmla="*/ 166060 w 1695361"/>
                  <a:gd name="connsiteY258" fmla="*/ 563822 h 1432737"/>
                  <a:gd name="connsiteX259" fmla="*/ 164142 w 1695361"/>
                  <a:gd name="connsiteY259" fmla="*/ 556111 h 1432737"/>
                  <a:gd name="connsiteX260" fmla="*/ 173791 w 1695361"/>
                  <a:gd name="connsiteY260" fmla="*/ 538732 h 1432737"/>
                  <a:gd name="connsiteX261" fmla="*/ 185377 w 1695361"/>
                  <a:gd name="connsiteY261" fmla="*/ 521353 h 1432737"/>
                  <a:gd name="connsiteX262" fmla="*/ 183440 w 1695361"/>
                  <a:gd name="connsiteY262" fmla="*/ 519416 h 1432737"/>
                  <a:gd name="connsiteX263" fmla="*/ 195025 w 1695361"/>
                  <a:gd name="connsiteY263" fmla="*/ 496244 h 1432737"/>
                  <a:gd name="connsiteX264" fmla="*/ 193108 w 1695361"/>
                  <a:gd name="connsiteY264" fmla="*/ 494326 h 1432737"/>
                  <a:gd name="connsiteX265" fmla="*/ 177646 w 1695361"/>
                  <a:gd name="connsiteY265" fmla="*/ 476947 h 1432737"/>
                  <a:gd name="connsiteX266" fmla="*/ 160267 w 1695361"/>
                  <a:gd name="connsiteY266" fmla="*/ 463423 h 1432737"/>
                  <a:gd name="connsiteX267" fmla="*/ 150619 w 1695361"/>
                  <a:gd name="connsiteY267" fmla="*/ 463423 h 1432737"/>
                  <a:gd name="connsiteX268" fmla="*/ 131302 w 1695361"/>
                  <a:gd name="connsiteY268" fmla="*/ 453775 h 1432737"/>
                  <a:gd name="connsiteX269" fmla="*/ 129365 w 1695361"/>
                  <a:gd name="connsiteY269" fmla="*/ 449899 h 1432737"/>
                  <a:gd name="connsiteX270" fmla="*/ 129365 w 1695361"/>
                  <a:gd name="connsiteY270" fmla="*/ 447981 h 1432737"/>
                  <a:gd name="connsiteX271" fmla="*/ 119716 w 1695361"/>
                  <a:gd name="connsiteY271" fmla="*/ 417079 h 1432737"/>
                  <a:gd name="connsiteX272" fmla="*/ 117798 w 1695361"/>
                  <a:gd name="connsiteY272" fmla="*/ 413223 h 1432737"/>
                  <a:gd name="connsiteX273" fmla="*/ 115861 w 1695361"/>
                  <a:gd name="connsiteY273" fmla="*/ 409368 h 1432737"/>
                  <a:gd name="connsiteX274" fmla="*/ 113923 w 1695361"/>
                  <a:gd name="connsiteY274" fmla="*/ 405493 h 1432737"/>
                  <a:gd name="connsiteX275" fmla="*/ 112005 w 1695361"/>
                  <a:gd name="connsiteY275" fmla="*/ 401637 h 1432737"/>
                  <a:gd name="connsiteX276" fmla="*/ 92689 w 1695361"/>
                  <a:gd name="connsiteY276" fmla="*/ 376527 h 1432737"/>
                  <a:gd name="connsiteX277" fmla="*/ 88833 w 1695361"/>
                  <a:gd name="connsiteY277" fmla="*/ 372672 h 1432737"/>
                  <a:gd name="connsiteX278" fmla="*/ 84958 w 1695361"/>
                  <a:gd name="connsiteY278" fmla="*/ 370734 h 1432737"/>
                  <a:gd name="connsiteX279" fmla="*/ 83040 w 1695361"/>
                  <a:gd name="connsiteY279" fmla="*/ 366879 h 1432737"/>
                  <a:gd name="connsiteX280" fmla="*/ 40551 w 1695361"/>
                  <a:gd name="connsiteY280" fmla="*/ 341769 h 1432737"/>
                  <a:gd name="connsiteX281" fmla="*/ 36696 w 1695361"/>
                  <a:gd name="connsiteY281" fmla="*/ 337914 h 1432737"/>
                  <a:gd name="connsiteX282" fmla="*/ 32821 w 1695361"/>
                  <a:gd name="connsiteY282" fmla="*/ 335976 h 1432737"/>
                  <a:gd name="connsiteX283" fmla="*/ 28965 w 1695361"/>
                  <a:gd name="connsiteY283" fmla="*/ 332121 h 1432737"/>
                  <a:gd name="connsiteX284" fmla="*/ 0 w 1695361"/>
                  <a:gd name="connsiteY284" fmla="*/ 270335 h 1432737"/>
                  <a:gd name="connsiteX285" fmla="*/ 3875 w 1695361"/>
                  <a:gd name="connsiteY285" fmla="*/ 268398 h 1432737"/>
                  <a:gd name="connsiteX286" fmla="*/ 9648 w 1695361"/>
                  <a:gd name="connsiteY286" fmla="*/ 258749 h 1432737"/>
                  <a:gd name="connsiteX287" fmla="*/ 17379 w 1695361"/>
                  <a:gd name="connsiteY287" fmla="*/ 252956 h 1432737"/>
                  <a:gd name="connsiteX288" fmla="*/ 38614 w 1695361"/>
                  <a:gd name="connsiteY288" fmla="*/ 241370 h 1432737"/>
                  <a:gd name="connsiteX289" fmla="*/ 44407 w 1695361"/>
                  <a:gd name="connsiteY289" fmla="*/ 239432 h 1432737"/>
                  <a:gd name="connsiteX290" fmla="*/ 67579 w 1695361"/>
                  <a:gd name="connsiteY290" fmla="*/ 229784 h 1432737"/>
                  <a:gd name="connsiteX291" fmla="*/ 75309 w 1695361"/>
                  <a:gd name="connsiteY291" fmla="*/ 225909 h 1432737"/>
                  <a:gd name="connsiteX292" fmla="*/ 81102 w 1695361"/>
                  <a:gd name="connsiteY292" fmla="*/ 225909 h 1432737"/>
                  <a:gd name="connsiteX293" fmla="*/ 84958 w 1695361"/>
                  <a:gd name="connsiteY293" fmla="*/ 223991 h 1432737"/>
                  <a:gd name="connsiteX294" fmla="*/ 88833 w 1695361"/>
                  <a:gd name="connsiteY294" fmla="*/ 222053 h 1432737"/>
                  <a:gd name="connsiteX295" fmla="*/ 115861 w 1695361"/>
                  <a:gd name="connsiteY295" fmla="*/ 222053 h 1432737"/>
                  <a:gd name="connsiteX296" fmla="*/ 119716 w 1695361"/>
                  <a:gd name="connsiteY296" fmla="*/ 223991 h 1432737"/>
                  <a:gd name="connsiteX297" fmla="*/ 125509 w 1695361"/>
                  <a:gd name="connsiteY297" fmla="*/ 225909 h 1432737"/>
                  <a:gd name="connsiteX298" fmla="*/ 158330 w 1695361"/>
                  <a:gd name="connsiteY298" fmla="*/ 231721 h 1432737"/>
                  <a:gd name="connsiteX299" fmla="*/ 160267 w 1695361"/>
                  <a:gd name="connsiteY299" fmla="*/ 227846 h 1432737"/>
                  <a:gd name="connsiteX300" fmla="*/ 164142 w 1695361"/>
                  <a:gd name="connsiteY300" fmla="*/ 222053 h 1432737"/>
                  <a:gd name="connsiteX301" fmla="*/ 166060 w 1695361"/>
                  <a:gd name="connsiteY301" fmla="*/ 220135 h 1432737"/>
                  <a:gd name="connsiteX302" fmla="*/ 181502 w 1695361"/>
                  <a:gd name="connsiteY302" fmla="*/ 204674 h 1432737"/>
                  <a:gd name="connsiteX303" fmla="*/ 183440 w 1695361"/>
                  <a:gd name="connsiteY303" fmla="*/ 200819 h 1432737"/>
                  <a:gd name="connsiteX304" fmla="*/ 187295 w 1695361"/>
                  <a:gd name="connsiteY304" fmla="*/ 175709 h 1432737"/>
                  <a:gd name="connsiteX305" fmla="*/ 187295 w 1695361"/>
                  <a:gd name="connsiteY305" fmla="*/ 171853 h 1432737"/>
                  <a:gd name="connsiteX306" fmla="*/ 177646 w 1695361"/>
                  <a:gd name="connsiteY306" fmla="*/ 140951 h 1432737"/>
                  <a:gd name="connsiteX307" fmla="*/ 173791 w 1695361"/>
                  <a:gd name="connsiteY307" fmla="*/ 137095 h 1432737"/>
                  <a:gd name="connsiteX308" fmla="*/ 169916 w 1695361"/>
                  <a:gd name="connsiteY308" fmla="*/ 135158 h 1432737"/>
                  <a:gd name="connsiteX309" fmla="*/ 139033 w 1695361"/>
                  <a:gd name="connsiteY309" fmla="*/ 108130 h 1432737"/>
                  <a:gd name="connsiteX310" fmla="*/ 137095 w 1695361"/>
                  <a:gd name="connsiteY310" fmla="*/ 106193 h 1432737"/>
                  <a:gd name="connsiteX311" fmla="*/ 129365 w 1695361"/>
                  <a:gd name="connsiteY311" fmla="*/ 75309 h 1432737"/>
                  <a:gd name="connsiteX312" fmla="*/ 152556 w 1695361"/>
                  <a:gd name="connsiteY312" fmla="*/ 57930 h 1432737"/>
                  <a:gd name="connsiteX313" fmla="*/ 156412 w 1695361"/>
                  <a:gd name="connsiteY313" fmla="*/ 55993 h 1432737"/>
                  <a:gd name="connsiteX314" fmla="*/ 169916 w 1695361"/>
                  <a:gd name="connsiteY314" fmla="*/ 46344 h 1432737"/>
                  <a:gd name="connsiteX315" fmla="*/ 173791 w 1695361"/>
                  <a:gd name="connsiteY315" fmla="*/ 40551 h 1432737"/>
                  <a:gd name="connsiteX316" fmla="*/ 191170 w 1695361"/>
                  <a:gd name="connsiteY316" fmla="*/ 23172 h 1432737"/>
                  <a:gd name="connsiteX317" fmla="*/ 214342 w 1695361"/>
                  <a:gd name="connsiteY317" fmla="*/ 1938 h 1432737"/>
                  <a:gd name="connsiteX318" fmla="*/ 218198 w 1695361"/>
                  <a:gd name="connsiteY318" fmla="*/ 0 h 1432737"/>
                  <a:gd name="connsiteX319" fmla="*/ 262604 w 1695361"/>
                  <a:gd name="connsiteY319" fmla="*/ 40551 h 1432737"/>
                  <a:gd name="connsiteX320" fmla="*/ 266479 w 1695361"/>
                  <a:gd name="connsiteY320" fmla="*/ 44407 h 1432737"/>
                  <a:gd name="connsiteX321" fmla="*/ 274191 w 1695361"/>
                  <a:gd name="connsiteY321" fmla="*/ 48282 h 1432737"/>
                  <a:gd name="connsiteX322" fmla="*/ 278046 w 1695361"/>
                  <a:gd name="connsiteY322" fmla="*/ 52137 h 1432737"/>
                  <a:gd name="connsiteX323" fmla="*/ 322472 w 1695361"/>
                  <a:gd name="connsiteY323" fmla="*/ 81103 h 1432737"/>
                  <a:gd name="connsiteX324" fmla="*/ 326328 w 1695361"/>
                  <a:gd name="connsiteY324" fmla="*/ 83040 h 1432737"/>
                  <a:gd name="connsiteX325" fmla="*/ 334058 w 1695361"/>
                  <a:gd name="connsiteY325" fmla="*/ 84958 h 1432737"/>
                  <a:gd name="connsiteX326" fmla="*/ 363023 w 1695361"/>
                  <a:gd name="connsiteY326" fmla="*/ 94626 h 1432737"/>
                  <a:gd name="connsiteX327" fmla="*/ 382320 w 1695361"/>
                  <a:gd name="connsiteY327" fmla="*/ 92689 h 1432737"/>
                  <a:gd name="connsiteX328" fmla="*/ 386196 w 1695361"/>
                  <a:gd name="connsiteY328" fmla="*/ 92689 h 1432737"/>
                  <a:gd name="connsiteX329" fmla="*/ 419016 w 1695361"/>
                  <a:gd name="connsiteY329" fmla="*/ 90751 h 1432737"/>
                  <a:gd name="connsiteX330" fmla="*/ 430602 w 1695361"/>
                  <a:gd name="connsiteY330" fmla="*/ 88813 h 1432737"/>
                  <a:gd name="connsiteX331" fmla="*/ 434458 w 1695361"/>
                  <a:gd name="connsiteY331" fmla="*/ 86896 h 1432737"/>
                  <a:gd name="connsiteX332" fmla="*/ 444106 w 1695361"/>
                  <a:gd name="connsiteY332" fmla="*/ 84958 h 1432737"/>
                  <a:gd name="connsiteX333" fmla="*/ 447981 w 1695361"/>
                  <a:gd name="connsiteY333" fmla="*/ 83040 h 1432737"/>
                  <a:gd name="connsiteX334" fmla="*/ 457630 w 1695361"/>
                  <a:gd name="connsiteY334" fmla="*/ 81103 h 1432737"/>
                  <a:gd name="connsiteX335" fmla="*/ 463423 w 1695361"/>
                  <a:gd name="connsiteY335" fmla="*/ 79165 h 1432737"/>
                  <a:gd name="connsiteX336" fmla="*/ 478865 w 1695361"/>
                  <a:gd name="connsiteY336" fmla="*/ 73372 h 1432737"/>
                  <a:gd name="connsiteX337" fmla="*/ 484658 w 1695361"/>
                  <a:gd name="connsiteY337" fmla="*/ 67579 h 1432737"/>
                  <a:gd name="connsiteX338" fmla="*/ 488533 w 1695361"/>
                  <a:gd name="connsiteY338" fmla="*/ 65661 h 1432737"/>
                  <a:gd name="connsiteX339" fmla="*/ 503974 w 1695361"/>
                  <a:gd name="connsiteY339" fmla="*/ 59868 h 1432737"/>
                  <a:gd name="connsiteX340" fmla="*/ 515560 w 1695361"/>
                  <a:gd name="connsiteY340" fmla="*/ 57930 h 1432737"/>
                  <a:gd name="connsiteX341" fmla="*/ 519416 w 1695361"/>
                  <a:gd name="connsiteY341" fmla="*/ 57930 h 1432737"/>
                  <a:gd name="connsiteX342" fmla="*/ 525209 w 1695361"/>
                  <a:gd name="connsiteY342" fmla="*/ 59868 h 1432737"/>
                  <a:gd name="connsiteX343" fmla="*/ 540670 w 1695361"/>
                  <a:gd name="connsiteY343" fmla="*/ 61786 h 1432737"/>
                  <a:gd name="connsiteX344" fmla="*/ 546463 w 1695361"/>
                  <a:gd name="connsiteY344" fmla="*/ 61786 h 1432737"/>
                  <a:gd name="connsiteX345" fmla="*/ 577346 w 1695361"/>
                  <a:gd name="connsiteY345" fmla="*/ 54075 h 1432737"/>
                  <a:gd name="connsiteX346" fmla="*/ 581202 w 1695361"/>
                  <a:gd name="connsiteY346" fmla="*/ 52137 h 1432737"/>
                  <a:gd name="connsiteX347" fmla="*/ 619835 w 1695361"/>
                  <a:gd name="connsiteY347" fmla="*/ 52137 h 1432737"/>
                  <a:gd name="connsiteX348" fmla="*/ 623690 w 1695361"/>
                  <a:gd name="connsiteY348" fmla="*/ 50200 h 1432737"/>
                  <a:gd name="connsiteX349" fmla="*/ 629483 w 1695361"/>
                  <a:gd name="connsiteY349" fmla="*/ 48282 h 1432737"/>
                  <a:gd name="connsiteX350" fmla="*/ 637214 w 1695361"/>
                  <a:gd name="connsiteY350" fmla="*/ 48282 h 1432737"/>
                  <a:gd name="connsiteX351" fmla="*/ 650718 w 1695361"/>
                  <a:gd name="connsiteY351" fmla="*/ 54075 h 1432737"/>
                  <a:gd name="connsiteX352" fmla="*/ 664242 w 1695361"/>
                  <a:gd name="connsiteY352" fmla="*/ 57930 h 1432737"/>
                  <a:gd name="connsiteX353" fmla="*/ 670035 w 1695361"/>
                  <a:gd name="connsiteY353" fmla="*/ 59868 h 1432737"/>
                  <a:gd name="connsiteX354" fmla="*/ 687414 w 1695361"/>
                  <a:gd name="connsiteY354" fmla="*/ 77247 h 1432737"/>
                  <a:gd name="connsiteX355" fmla="*/ 695144 w 1695361"/>
                  <a:gd name="connsiteY355" fmla="*/ 79165 h 1432737"/>
                  <a:gd name="connsiteX356" fmla="*/ 702855 w 1695361"/>
                  <a:gd name="connsiteY356" fmla="*/ 84958 h 1432737"/>
                  <a:gd name="connsiteX357" fmla="*/ 714441 w 1695361"/>
                  <a:gd name="connsiteY357" fmla="*/ 96544 h 1432737"/>
                  <a:gd name="connsiteX358" fmla="*/ 731820 w 1695361"/>
                  <a:gd name="connsiteY358" fmla="*/ 117779 h 1432737"/>
                  <a:gd name="connsiteX359" fmla="*/ 756930 w 1695361"/>
                  <a:gd name="connsiteY359" fmla="*/ 185377 h 1432737"/>
                  <a:gd name="connsiteX360" fmla="*/ 770434 w 1695361"/>
                  <a:gd name="connsiteY360" fmla="*/ 189232 h 1432737"/>
                  <a:gd name="connsiteX361" fmla="*/ 785895 w 1695361"/>
                  <a:gd name="connsiteY361" fmla="*/ 193088 h 1432737"/>
                  <a:gd name="connsiteX362" fmla="*/ 801337 w 1695361"/>
                  <a:gd name="connsiteY362" fmla="*/ 193088 h 1432737"/>
                  <a:gd name="connsiteX363" fmla="*/ 807130 w 1695361"/>
                  <a:gd name="connsiteY363" fmla="*/ 191170 h 1432737"/>
                  <a:gd name="connsiteX364" fmla="*/ 810985 w 1695361"/>
                  <a:gd name="connsiteY364" fmla="*/ 189232 h 1432737"/>
                  <a:gd name="connsiteX365" fmla="*/ 843826 w 1695361"/>
                  <a:gd name="connsiteY365" fmla="*/ 195026 h 1432737"/>
                  <a:gd name="connsiteX366" fmla="*/ 847681 w 1695361"/>
                  <a:gd name="connsiteY366" fmla="*/ 195026 h 1432737"/>
                  <a:gd name="connsiteX367" fmla="*/ 853474 w 1695361"/>
                  <a:gd name="connsiteY367" fmla="*/ 196963 h 1432737"/>
                  <a:gd name="connsiteX368" fmla="*/ 857330 w 1695361"/>
                  <a:gd name="connsiteY368" fmla="*/ 198881 h 1432737"/>
                  <a:gd name="connsiteX369" fmla="*/ 882439 w 1695361"/>
                  <a:gd name="connsiteY369" fmla="*/ 216260 h 1432737"/>
                  <a:gd name="connsiteX370" fmla="*/ 888232 w 1695361"/>
                  <a:gd name="connsiteY370" fmla="*/ 218198 h 1432737"/>
                  <a:gd name="connsiteX371" fmla="*/ 892088 w 1695361"/>
                  <a:gd name="connsiteY371" fmla="*/ 220135 h 1432737"/>
                  <a:gd name="connsiteX372" fmla="*/ 919115 w 1695361"/>
                  <a:gd name="connsiteY372" fmla="*/ 223991 h 1432737"/>
                  <a:gd name="connsiteX373" fmla="*/ 928784 w 1695361"/>
                  <a:gd name="connsiteY373" fmla="*/ 223991 h 1432737"/>
                  <a:gd name="connsiteX374" fmla="*/ 934577 w 1695361"/>
                  <a:gd name="connsiteY374" fmla="*/ 222053 h 1432737"/>
                  <a:gd name="connsiteX375" fmla="*/ 965460 w 1695361"/>
                  <a:gd name="connsiteY375" fmla="*/ 212405 h 1432737"/>
                  <a:gd name="connsiteX376" fmla="*/ 973190 w 1695361"/>
                  <a:gd name="connsiteY376" fmla="*/ 208549 h 1432737"/>
                  <a:gd name="connsiteX377" fmla="*/ 977046 w 1695361"/>
                  <a:gd name="connsiteY377" fmla="*/ 206612 h 1432737"/>
                  <a:gd name="connsiteX378" fmla="*/ 982839 w 1695361"/>
                  <a:gd name="connsiteY378" fmla="*/ 204674 h 1432737"/>
                  <a:gd name="connsiteX379" fmla="*/ 1006011 w 1695361"/>
                  <a:gd name="connsiteY379" fmla="*/ 208549 h 1432737"/>
                  <a:gd name="connsiteX380" fmla="*/ 1009866 w 1695361"/>
                  <a:gd name="connsiteY380" fmla="*/ 210467 h 1432737"/>
                  <a:gd name="connsiteX381" fmla="*/ 1029183 w 1695361"/>
                  <a:gd name="connsiteY381" fmla="*/ 212405 h 1432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</a:cxnLst>
                <a:rect l="l" t="t" r="r" b="b"/>
                <a:pathLst>
                  <a:path w="1695361" h="1432737">
                    <a:moveTo>
                      <a:pt x="1029183" y="212405"/>
                    </a:moveTo>
                    <a:lnTo>
                      <a:pt x="1038832" y="227846"/>
                    </a:lnTo>
                    <a:lnTo>
                      <a:pt x="1040769" y="231721"/>
                    </a:lnTo>
                    <a:lnTo>
                      <a:pt x="1040769" y="235577"/>
                    </a:lnTo>
                    <a:lnTo>
                      <a:pt x="1042707" y="241370"/>
                    </a:lnTo>
                    <a:lnTo>
                      <a:pt x="1048500" y="268398"/>
                    </a:lnTo>
                    <a:lnTo>
                      <a:pt x="1048500" y="270335"/>
                    </a:lnTo>
                    <a:lnTo>
                      <a:pt x="1036914" y="287714"/>
                    </a:lnTo>
                    <a:lnTo>
                      <a:pt x="1033038" y="289632"/>
                    </a:lnTo>
                    <a:lnTo>
                      <a:pt x="1031121" y="291570"/>
                    </a:lnTo>
                    <a:lnTo>
                      <a:pt x="1025328" y="297363"/>
                    </a:lnTo>
                    <a:lnTo>
                      <a:pt x="1023390" y="301218"/>
                    </a:lnTo>
                    <a:lnTo>
                      <a:pt x="1019535" y="305093"/>
                    </a:lnTo>
                    <a:lnTo>
                      <a:pt x="1027245" y="353355"/>
                    </a:lnTo>
                    <a:lnTo>
                      <a:pt x="1031121" y="357230"/>
                    </a:lnTo>
                    <a:lnTo>
                      <a:pt x="1033038" y="361086"/>
                    </a:lnTo>
                    <a:lnTo>
                      <a:pt x="1034976" y="363024"/>
                    </a:lnTo>
                    <a:lnTo>
                      <a:pt x="1062004" y="382321"/>
                    </a:lnTo>
                    <a:lnTo>
                      <a:pt x="1065879" y="384258"/>
                    </a:lnTo>
                    <a:lnTo>
                      <a:pt x="1069734" y="388114"/>
                    </a:lnTo>
                    <a:lnTo>
                      <a:pt x="1079383" y="405493"/>
                    </a:lnTo>
                    <a:lnTo>
                      <a:pt x="1089051" y="422872"/>
                    </a:lnTo>
                    <a:lnTo>
                      <a:pt x="1092906" y="420934"/>
                    </a:lnTo>
                    <a:lnTo>
                      <a:pt x="1098699" y="415141"/>
                    </a:lnTo>
                    <a:lnTo>
                      <a:pt x="1108348" y="397782"/>
                    </a:lnTo>
                    <a:lnTo>
                      <a:pt x="1110286" y="393907"/>
                    </a:lnTo>
                    <a:lnTo>
                      <a:pt x="1112223" y="388114"/>
                    </a:lnTo>
                    <a:lnTo>
                      <a:pt x="1114141" y="386176"/>
                    </a:lnTo>
                    <a:lnTo>
                      <a:pt x="1152755" y="324390"/>
                    </a:lnTo>
                    <a:lnTo>
                      <a:pt x="1158567" y="330183"/>
                    </a:lnTo>
                    <a:lnTo>
                      <a:pt x="1164341" y="334058"/>
                    </a:lnTo>
                    <a:lnTo>
                      <a:pt x="1168216" y="335976"/>
                    </a:lnTo>
                    <a:lnTo>
                      <a:pt x="1174009" y="337914"/>
                    </a:lnTo>
                    <a:lnTo>
                      <a:pt x="1177864" y="339851"/>
                    </a:lnTo>
                    <a:lnTo>
                      <a:pt x="1202974" y="339851"/>
                    </a:lnTo>
                    <a:lnTo>
                      <a:pt x="1218416" y="351437"/>
                    </a:lnTo>
                    <a:lnTo>
                      <a:pt x="1218416" y="374590"/>
                    </a:lnTo>
                    <a:lnTo>
                      <a:pt x="1216478" y="382321"/>
                    </a:lnTo>
                    <a:lnTo>
                      <a:pt x="1233857" y="417079"/>
                    </a:lnTo>
                    <a:lnTo>
                      <a:pt x="1237732" y="426727"/>
                    </a:lnTo>
                    <a:lnTo>
                      <a:pt x="1239650" y="434458"/>
                    </a:lnTo>
                    <a:lnTo>
                      <a:pt x="1245443" y="446044"/>
                    </a:lnTo>
                    <a:lnTo>
                      <a:pt x="1245443" y="451837"/>
                    </a:lnTo>
                    <a:lnTo>
                      <a:pt x="1257029" y="471154"/>
                    </a:lnTo>
                    <a:lnTo>
                      <a:pt x="1326546" y="507830"/>
                    </a:lnTo>
                    <a:lnTo>
                      <a:pt x="1330401" y="507830"/>
                    </a:lnTo>
                    <a:lnTo>
                      <a:pt x="1334276" y="509767"/>
                    </a:lnTo>
                    <a:lnTo>
                      <a:pt x="1369034" y="523271"/>
                    </a:lnTo>
                    <a:lnTo>
                      <a:pt x="1374827" y="525209"/>
                    </a:lnTo>
                    <a:lnTo>
                      <a:pt x="1378683" y="527146"/>
                    </a:lnTo>
                    <a:lnTo>
                      <a:pt x="1396062" y="540650"/>
                    </a:lnTo>
                    <a:lnTo>
                      <a:pt x="1399918" y="544525"/>
                    </a:lnTo>
                    <a:lnTo>
                      <a:pt x="1407648" y="556111"/>
                    </a:lnTo>
                    <a:lnTo>
                      <a:pt x="1411503" y="556111"/>
                    </a:lnTo>
                    <a:lnTo>
                      <a:pt x="1415379" y="565760"/>
                    </a:lnTo>
                    <a:lnTo>
                      <a:pt x="1461703" y="615960"/>
                    </a:lnTo>
                    <a:lnTo>
                      <a:pt x="1465578" y="617897"/>
                    </a:lnTo>
                    <a:lnTo>
                      <a:pt x="1467496" y="623690"/>
                    </a:lnTo>
                    <a:lnTo>
                      <a:pt x="1488751" y="652655"/>
                    </a:lnTo>
                    <a:lnTo>
                      <a:pt x="1504192" y="668097"/>
                    </a:lnTo>
                    <a:lnTo>
                      <a:pt x="1508047" y="673890"/>
                    </a:lnTo>
                    <a:lnTo>
                      <a:pt x="1531220" y="700918"/>
                    </a:lnTo>
                    <a:lnTo>
                      <a:pt x="1535095" y="704793"/>
                    </a:lnTo>
                    <a:lnTo>
                      <a:pt x="1546681" y="714441"/>
                    </a:lnTo>
                    <a:lnTo>
                      <a:pt x="1550536" y="716379"/>
                    </a:lnTo>
                    <a:lnTo>
                      <a:pt x="1552474" y="718297"/>
                    </a:lnTo>
                    <a:lnTo>
                      <a:pt x="1560185" y="720234"/>
                    </a:lnTo>
                    <a:lnTo>
                      <a:pt x="1577564" y="722172"/>
                    </a:lnTo>
                    <a:lnTo>
                      <a:pt x="1604611" y="745344"/>
                    </a:lnTo>
                    <a:lnTo>
                      <a:pt x="1606529" y="749199"/>
                    </a:lnTo>
                    <a:lnTo>
                      <a:pt x="1608467" y="751137"/>
                    </a:lnTo>
                    <a:lnTo>
                      <a:pt x="1620053" y="758848"/>
                    </a:lnTo>
                    <a:lnTo>
                      <a:pt x="1623908" y="760786"/>
                    </a:lnTo>
                    <a:lnTo>
                      <a:pt x="1625846" y="764641"/>
                    </a:lnTo>
                    <a:lnTo>
                      <a:pt x="1641287" y="774309"/>
                    </a:lnTo>
                    <a:lnTo>
                      <a:pt x="1647080" y="778165"/>
                    </a:lnTo>
                    <a:lnTo>
                      <a:pt x="1668315" y="805192"/>
                    </a:lnTo>
                    <a:lnTo>
                      <a:pt x="1674108" y="816778"/>
                    </a:lnTo>
                    <a:lnTo>
                      <a:pt x="1676045" y="818716"/>
                    </a:lnTo>
                    <a:lnTo>
                      <a:pt x="1677983" y="820634"/>
                    </a:lnTo>
                    <a:lnTo>
                      <a:pt x="1685694" y="836095"/>
                    </a:lnTo>
                    <a:lnTo>
                      <a:pt x="1687632" y="838013"/>
                    </a:lnTo>
                    <a:lnTo>
                      <a:pt x="1695362" y="859267"/>
                    </a:lnTo>
                    <a:lnTo>
                      <a:pt x="1691487" y="868915"/>
                    </a:lnTo>
                    <a:lnTo>
                      <a:pt x="1689569" y="874709"/>
                    </a:lnTo>
                    <a:lnTo>
                      <a:pt x="1681839" y="884357"/>
                    </a:lnTo>
                    <a:lnTo>
                      <a:pt x="1637432" y="901736"/>
                    </a:lnTo>
                    <a:lnTo>
                      <a:pt x="1631639" y="907529"/>
                    </a:lnTo>
                    <a:lnTo>
                      <a:pt x="1587213" y="934577"/>
                    </a:lnTo>
                    <a:lnTo>
                      <a:pt x="1579501" y="942288"/>
                    </a:lnTo>
                    <a:lnTo>
                      <a:pt x="1573709" y="951956"/>
                    </a:lnTo>
                    <a:lnTo>
                      <a:pt x="1560185" y="971253"/>
                    </a:lnTo>
                    <a:lnTo>
                      <a:pt x="1554392" y="978983"/>
                    </a:lnTo>
                    <a:lnTo>
                      <a:pt x="1525427" y="994425"/>
                    </a:lnTo>
                    <a:lnTo>
                      <a:pt x="1513841" y="1000218"/>
                    </a:lnTo>
                    <a:lnTo>
                      <a:pt x="1506130" y="1004073"/>
                    </a:lnTo>
                    <a:lnTo>
                      <a:pt x="1500337" y="1006011"/>
                    </a:lnTo>
                    <a:lnTo>
                      <a:pt x="1479082" y="1023390"/>
                    </a:lnTo>
                    <a:lnTo>
                      <a:pt x="1477165" y="1031121"/>
                    </a:lnTo>
                    <a:lnTo>
                      <a:pt x="1452055" y="1048500"/>
                    </a:lnTo>
                    <a:lnTo>
                      <a:pt x="1428883" y="1062004"/>
                    </a:lnTo>
                    <a:lnTo>
                      <a:pt x="1421152" y="1067797"/>
                    </a:lnTo>
                    <a:lnTo>
                      <a:pt x="1378683" y="1077465"/>
                    </a:lnTo>
                    <a:lnTo>
                      <a:pt x="1372890" y="1079383"/>
                    </a:lnTo>
                    <a:lnTo>
                      <a:pt x="1351655" y="1102555"/>
                    </a:lnTo>
                    <a:lnTo>
                      <a:pt x="1341987" y="1121871"/>
                    </a:lnTo>
                    <a:lnTo>
                      <a:pt x="1340069" y="1131520"/>
                    </a:lnTo>
                    <a:lnTo>
                      <a:pt x="1330401" y="1150837"/>
                    </a:lnTo>
                    <a:lnTo>
                      <a:pt x="1324608" y="1158548"/>
                    </a:lnTo>
                    <a:lnTo>
                      <a:pt x="1303374" y="1170134"/>
                    </a:lnTo>
                    <a:lnTo>
                      <a:pt x="1295643" y="1172071"/>
                    </a:lnTo>
                    <a:lnTo>
                      <a:pt x="1270553" y="1189450"/>
                    </a:lnTo>
                    <a:lnTo>
                      <a:pt x="1262822" y="1195243"/>
                    </a:lnTo>
                    <a:lnTo>
                      <a:pt x="1222271" y="1199099"/>
                    </a:lnTo>
                    <a:lnTo>
                      <a:pt x="1210685" y="1199099"/>
                    </a:lnTo>
                    <a:lnTo>
                      <a:pt x="1201036" y="1206829"/>
                    </a:lnTo>
                    <a:lnTo>
                      <a:pt x="1162423" y="1195243"/>
                    </a:lnTo>
                    <a:lnTo>
                      <a:pt x="1158567" y="1197181"/>
                    </a:lnTo>
                    <a:lnTo>
                      <a:pt x="1156630" y="1199099"/>
                    </a:lnTo>
                    <a:lnTo>
                      <a:pt x="1152755" y="1201036"/>
                    </a:lnTo>
                    <a:lnTo>
                      <a:pt x="1119934" y="1212623"/>
                    </a:lnTo>
                    <a:lnTo>
                      <a:pt x="1116079" y="1210685"/>
                    </a:lnTo>
                    <a:lnTo>
                      <a:pt x="1112223" y="1208767"/>
                    </a:lnTo>
                    <a:lnTo>
                      <a:pt x="1087113" y="1202974"/>
                    </a:lnTo>
                    <a:lnTo>
                      <a:pt x="1083258" y="1202974"/>
                    </a:lnTo>
                    <a:lnTo>
                      <a:pt x="1067797" y="1208767"/>
                    </a:lnTo>
                    <a:lnTo>
                      <a:pt x="1054293" y="1210685"/>
                    </a:lnTo>
                    <a:lnTo>
                      <a:pt x="1050418" y="1210685"/>
                    </a:lnTo>
                    <a:lnTo>
                      <a:pt x="1019535" y="1222271"/>
                    </a:lnTo>
                    <a:lnTo>
                      <a:pt x="1015659" y="1222271"/>
                    </a:lnTo>
                    <a:lnTo>
                      <a:pt x="1009866" y="1224209"/>
                    </a:lnTo>
                    <a:lnTo>
                      <a:pt x="982839" y="1235794"/>
                    </a:lnTo>
                    <a:lnTo>
                      <a:pt x="980921" y="1237732"/>
                    </a:lnTo>
                    <a:lnTo>
                      <a:pt x="953874" y="1257029"/>
                    </a:lnTo>
                    <a:lnTo>
                      <a:pt x="951956" y="1258967"/>
                    </a:lnTo>
                    <a:lnTo>
                      <a:pt x="948081" y="1258967"/>
                    </a:lnTo>
                    <a:lnTo>
                      <a:pt x="922990" y="1268615"/>
                    </a:lnTo>
                    <a:lnTo>
                      <a:pt x="919115" y="1268615"/>
                    </a:lnTo>
                    <a:lnTo>
                      <a:pt x="903674" y="1270553"/>
                    </a:lnTo>
                    <a:lnTo>
                      <a:pt x="892088" y="1270553"/>
                    </a:lnTo>
                    <a:lnTo>
                      <a:pt x="884377" y="1268615"/>
                    </a:lnTo>
                    <a:lnTo>
                      <a:pt x="805192" y="1276346"/>
                    </a:lnTo>
                    <a:lnTo>
                      <a:pt x="797481" y="1274408"/>
                    </a:lnTo>
                    <a:lnTo>
                      <a:pt x="766579" y="1274408"/>
                    </a:lnTo>
                    <a:lnTo>
                      <a:pt x="760786" y="1272471"/>
                    </a:lnTo>
                    <a:lnTo>
                      <a:pt x="714441" y="1274408"/>
                    </a:lnTo>
                    <a:lnTo>
                      <a:pt x="712504" y="1276346"/>
                    </a:lnTo>
                    <a:lnTo>
                      <a:pt x="706730" y="1278264"/>
                    </a:lnTo>
                    <a:lnTo>
                      <a:pt x="679683" y="1291787"/>
                    </a:lnTo>
                    <a:lnTo>
                      <a:pt x="677765" y="1293725"/>
                    </a:lnTo>
                    <a:lnTo>
                      <a:pt x="671972" y="1297580"/>
                    </a:lnTo>
                    <a:lnTo>
                      <a:pt x="648800" y="1311104"/>
                    </a:lnTo>
                    <a:lnTo>
                      <a:pt x="643007" y="1314959"/>
                    </a:lnTo>
                    <a:lnTo>
                      <a:pt x="637214" y="1318815"/>
                    </a:lnTo>
                    <a:lnTo>
                      <a:pt x="610167" y="1336194"/>
                    </a:lnTo>
                    <a:lnTo>
                      <a:pt x="606311" y="1340069"/>
                    </a:lnTo>
                    <a:lnTo>
                      <a:pt x="602456" y="1345862"/>
                    </a:lnTo>
                    <a:lnTo>
                      <a:pt x="598600" y="1347780"/>
                    </a:lnTo>
                    <a:lnTo>
                      <a:pt x="590870" y="1365159"/>
                    </a:lnTo>
                    <a:lnTo>
                      <a:pt x="592788" y="1369034"/>
                    </a:lnTo>
                    <a:lnTo>
                      <a:pt x="594725" y="1370952"/>
                    </a:lnTo>
                    <a:lnTo>
                      <a:pt x="596663" y="1376745"/>
                    </a:lnTo>
                    <a:lnTo>
                      <a:pt x="606311" y="1394125"/>
                    </a:lnTo>
                    <a:lnTo>
                      <a:pt x="608249" y="1397980"/>
                    </a:lnTo>
                    <a:lnTo>
                      <a:pt x="608249" y="1401855"/>
                    </a:lnTo>
                    <a:lnTo>
                      <a:pt x="606311" y="1403773"/>
                    </a:lnTo>
                    <a:lnTo>
                      <a:pt x="596663" y="1415379"/>
                    </a:lnTo>
                    <a:lnTo>
                      <a:pt x="581202" y="1415379"/>
                    </a:lnTo>
                    <a:lnTo>
                      <a:pt x="561905" y="1423090"/>
                    </a:lnTo>
                    <a:lnTo>
                      <a:pt x="558049" y="1423090"/>
                    </a:lnTo>
                    <a:lnTo>
                      <a:pt x="554174" y="1426945"/>
                    </a:lnTo>
                    <a:lnTo>
                      <a:pt x="550318" y="1428882"/>
                    </a:lnTo>
                    <a:lnTo>
                      <a:pt x="536795" y="1432738"/>
                    </a:lnTo>
                    <a:lnTo>
                      <a:pt x="532939" y="1430820"/>
                    </a:lnTo>
                    <a:lnTo>
                      <a:pt x="529084" y="1425027"/>
                    </a:lnTo>
                    <a:lnTo>
                      <a:pt x="531002" y="1407648"/>
                    </a:lnTo>
                    <a:lnTo>
                      <a:pt x="531002" y="1399917"/>
                    </a:lnTo>
                    <a:lnTo>
                      <a:pt x="509767" y="1396062"/>
                    </a:lnTo>
                    <a:lnTo>
                      <a:pt x="503974" y="1396062"/>
                    </a:lnTo>
                    <a:lnTo>
                      <a:pt x="492388" y="1380601"/>
                    </a:lnTo>
                    <a:lnTo>
                      <a:pt x="488533" y="1378683"/>
                    </a:lnTo>
                    <a:lnTo>
                      <a:pt x="480802" y="1378683"/>
                    </a:lnTo>
                    <a:lnTo>
                      <a:pt x="465361" y="1382538"/>
                    </a:lnTo>
                    <a:lnTo>
                      <a:pt x="459568" y="1380601"/>
                    </a:lnTo>
                    <a:lnTo>
                      <a:pt x="453774" y="1369034"/>
                    </a:lnTo>
                    <a:lnTo>
                      <a:pt x="447981" y="1365159"/>
                    </a:lnTo>
                    <a:lnTo>
                      <a:pt x="430602" y="1367097"/>
                    </a:lnTo>
                    <a:lnTo>
                      <a:pt x="422872" y="1372890"/>
                    </a:lnTo>
                    <a:lnTo>
                      <a:pt x="419016" y="1376745"/>
                    </a:lnTo>
                    <a:lnTo>
                      <a:pt x="413223" y="1380601"/>
                    </a:lnTo>
                    <a:lnTo>
                      <a:pt x="393907" y="1376745"/>
                    </a:lnTo>
                    <a:lnTo>
                      <a:pt x="399700" y="1353573"/>
                    </a:lnTo>
                    <a:lnTo>
                      <a:pt x="397782" y="1351636"/>
                    </a:lnTo>
                    <a:lnTo>
                      <a:pt x="382320" y="1338132"/>
                    </a:lnTo>
                    <a:lnTo>
                      <a:pt x="363023" y="1330401"/>
                    </a:lnTo>
                    <a:lnTo>
                      <a:pt x="343707" y="1314959"/>
                    </a:lnTo>
                    <a:lnTo>
                      <a:pt x="343707" y="1311104"/>
                    </a:lnTo>
                    <a:lnTo>
                      <a:pt x="345644" y="1305311"/>
                    </a:lnTo>
                    <a:lnTo>
                      <a:pt x="359148" y="1301436"/>
                    </a:lnTo>
                    <a:lnTo>
                      <a:pt x="363023" y="1301436"/>
                    </a:lnTo>
                    <a:lnTo>
                      <a:pt x="368817" y="1287932"/>
                    </a:lnTo>
                    <a:lnTo>
                      <a:pt x="368817" y="1284057"/>
                    </a:lnTo>
                    <a:lnTo>
                      <a:pt x="364941" y="1280201"/>
                    </a:lnTo>
                    <a:lnTo>
                      <a:pt x="347562" y="1262822"/>
                    </a:lnTo>
                    <a:lnTo>
                      <a:pt x="345644" y="1260885"/>
                    </a:lnTo>
                    <a:lnTo>
                      <a:pt x="341769" y="1258967"/>
                    </a:lnTo>
                    <a:lnTo>
                      <a:pt x="312824" y="1257029"/>
                    </a:lnTo>
                    <a:lnTo>
                      <a:pt x="308949" y="1255092"/>
                    </a:lnTo>
                    <a:lnTo>
                      <a:pt x="291570" y="1218415"/>
                    </a:lnTo>
                    <a:lnTo>
                      <a:pt x="285776" y="1206829"/>
                    </a:lnTo>
                    <a:lnTo>
                      <a:pt x="289652" y="1177864"/>
                    </a:lnTo>
                    <a:lnTo>
                      <a:pt x="291570" y="1174009"/>
                    </a:lnTo>
                    <a:lnTo>
                      <a:pt x="291570" y="1168216"/>
                    </a:lnTo>
                    <a:lnTo>
                      <a:pt x="289652" y="1164341"/>
                    </a:lnTo>
                    <a:lnTo>
                      <a:pt x="287714" y="1160485"/>
                    </a:lnTo>
                    <a:lnTo>
                      <a:pt x="252956" y="1139251"/>
                    </a:lnTo>
                    <a:lnTo>
                      <a:pt x="251018" y="1137313"/>
                    </a:lnTo>
                    <a:lnTo>
                      <a:pt x="247163" y="1135375"/>
                    </a:lnTo>
                    <a:lnTo>
                      <a:pt x="245225" y="1131520"/>
                    </a:lnTo>
                    <a:lnTo>
                      <a:pt x="243307" y="1129582"/>
                    </a:lnTo>
                    <a:lnTo>
                      <a:pt x="225928" y="1098699"/>
                    </a:lnTo>
                    <a:lnTo>
                      <a:pt x="231721" y="1062004"/>
                    </a:lnTo>
                    <a:lnTo>
                      <a:pt x="227846" y="1050417"/>
                    </a:lnTo>
                    <a:lnTo>
                      <a:pt x="216260" y="1034976"/>
                    </a:lnTo>
                    <a:lnTo>
                      <a:pt x="214342" y="1033038"/>
                    </a:lnTo>
                    <a:lnTo>
                      <a:pt x="189233" y="1019534"/>
                    </a:lnTo>
                    <a:lnTo>
                      <a:pt x="185377" y="1017597"/>
                    </a:lnTo>
                    <a:lnTo>
                      <a:pt x="183440" y="1013741"/>
                    </a:lnTo>
                    <a:lnTo>
                      <a:pt x="166060" y="977046"/>
                    </a:lnTo>
                    <a:lnTo>
                      <a:pt x="166060" y="946143"/>
                    </a:lnTo>
                    <a:lnTo>
                      <a:pt x="167998" y="928783"/>
                    </a:lnTo>
                    <a:lnTo>
                      <a:pt x="169916" y="924908"/>
                    </a:lnTo>
                    <a:lnTo>
                      <a:pt x="173791" y="919115"/>
                    </a:lnTo>
                    <a:lnTo>
                      <a:pt x="175709" y="915260"/>
                    </a:lnTo>
                    <a:lnTo>
                      <a:pt x="181502" y="876646"/>
                    </a:lnTo>
                    <a:lnTo>
                      <a:pt x="181502" y="872771"/>
                    </a:lnTo>
                    <a:lnTo>
                      <a:pt x="164142" y="857330"/>
                    </a:lnTo>
                    <a:lnTo>
                      <a:pt x="162205" y="849599"/>
                    </a:lnTo>
                    <a:lnTo>
                      <a:pt x="185377" y="830302"/>
                    </a:lnTo>
                    <a:lnTo>
                      <a:pt x="189233" y="797462"/>
                    </a:lnTo>
                    <a:lnTo>
                      <a:pt x="187295" y="795544"/>
                    </a:lnTo>
                    <a:lnTo>
                      <a:pt x="177646" y="770434"/>
                    </a:lnTo>
                    <a:lnTo>
                      <a:pt x="191170" y="751137"/>
                    </a:lnTo>
                    <a:lnTo>
                      <a:pt x="210467" y="733758"/>
                    </a:lnTo>
                    <a:lnTo>
                      <a:pt x="241370" y="706711"/>
                    </a:lnTo>
                    <a:lnTo>
                      <a:pt x="252956" y="693207"/>
                    </a:lnTo>
                    <a:lnTo>
                      <a:pt x="256811" y="671953"/>
                    </a:lnTo>
                    <a:lnTo>
                      <a:pt x="256811" y="668097"/>
                    </a:lnTo>
                    <a:lnTo>
                      <a:pt x="254893" y="664242"/>
                    </a:lnTo>
                    <a:lnTo>
                      <a:pt x="241370" y="623690"/>
                    </a:lnTo>
                    <a:lnTo>
                      <a:pt x="243307" y="619835"/>
                    </a:lnTo>
                    <a:lnTo>
                      <a:pt x="243307" y="614042"/>
                    </a:lnTo>
                    <a:lnTo>
                      <a:pt x="235577" y="561904"/>
                    </a:lnTo>
                    <a:lnTo>
                      <a:pt x="233639" y="558029"/>
                    </a:lnTo>
                    <a:lnTo>
                      <a:pt x="229784" y="556111"/>
                    </a:lnTo>
                    <a:lnTo>
                      <a:pt x="195025" y="567698"/>
                    </a:lnTo>
                    <a:lnTo>
                      <a:pt x="191170" y="571553"/>
                    </a:lnTo>
                    <a:lnTo>
                      <a:pt x="185377" y="573491"/>
                    </a:lnTo>
                    <a:lnTo>
                      <a:pt x="166060" y="563822"/>
                    </a:lnTo>
                    <a:lnTo>
                      <a:pt x="164142" y="556111"/>
                    </a:lnTo>
                    <a:lnTo>
                      <a:pt x="173791" y="538732"/>
                    </a:lnTo>
                    <a:lnTo>
                      <a:pt x="185377" y="521353"/>
                    </a:lnTo>
                    <a:lnTo>
                      <a:pt x="183440" y="519416"/>
                    </a:lnTo>
                    <a:lnTo>
                      <a:pt x="195025" y="496244"/>
                    </a:lnTo>
                    <a:lnTo>
                      <a:pt x="193108" y="494326"/>
                    </a:lnTo>
                    <a:lnTo>
                      <a:pt x="177646" y="476947"/>
                    </a:lnTo>
                    <a:lnTo>
                      <a:pt x="160267" y="463423"/>
                    </a:lnTo>
                    <a:lnTo>
                      <a:pt x="150619" y="463423"/>
                    </a:lnTo>
                    <a:lnTo>
                      <a:pt x="131302" y="453775"/>
                    </a:lnTo>
                    <a:lnTo>
                      <a:pt x="129365" y="449899"/>
                    </a:lnTo>
                    <a:lnTo>
                      <a:pt x="129365" y="447981"/>
                    </a:lnTo>
                    <a:lnTo>
                      <a:pt x="119716" y="417079"/>
                    </a:lnTo>
                    <a:lnTo>
                      <a:pt x="117798" y="413223"/>
                    </a:lnTo>
                    <a:lnTo>
                      <a:pt x="115861" y="409368"/>
                    </a:lnTo>
                    <a:lnTo>
                      <a:pt x="113923" y="405493"/>
                    </a:lnTo>
                    <a:lnTo>
                      <a:pt x="112005" y="401637"/>
                    </a:lnTo>
                    <a:lnTo>
                      <a:pt x="92689" y="376527"/>
                    </a:lnTo>
                    <a:lnTo>
                      <a:pt x="88833" y="372672"/>
                    </a:lnTo>
                    <a:lnTo>
                      <a:pt x="84958" y="370734"/>
                    </a:lnTo>
                    <a:lnTo>
                      <a:pt x="83040" y="366879"/>
                    </a:lnTo>
                    <a:lnTo>
                      <a:pt x="40551" y="341769"/>
                    </a:lnTo>
                    <a:lnTo>
                      <a:pt x="36696" y="337914"/>
                    </a:lnTo>
                    <a:lnTo>
                      <a:pt x="32821" y="335976"/>
                    </a:lnTo>
                    <a:lnTo>
                      <a:pt x="28965" y="332121"/>
                    </a:lnTo>
                    <a:lnTo>
                      <a:pt x="0" y="270335"/>
                    </a:lnTo>
                    <a:lnTo>
                      <a:pt x="3875" y="268398"/>
                    </a:lnTo>
                    <a:lnTo>
                      <a:pt x="9648" y="258749"/>
                    </a:lnTo>
                    <a:lnTo>
                      <a:pt x="17379" y="252956"/>
                    </a:lnTo>
                    <a:lnTo>
                      <a:pt x="38614" y="241370"/>
                    </a:lnTo>
                    <a:lnTo>
                      <a:pt x="44407" y="239432"/>
                    </a:lnTo>
                    <a:lnTo>
                      <a:pt x="67579" y="229784"/>
                    </a:lnTo>
                    <a:lnTo>
                      <a:pt x="75309" y="225909"/>
                    </a:lnTo>
                    <a:lnTo>
                      <a:pt x="81102" y="225909"/>
                    </a:lnTo>
                    <a:lnTo>
                      <a:pt x="84958" y="223991"/>
                    </a:lnTo>
                    <a:lnTo>
                      <a:pt x="88833" y="222053"/>
                    </a:lnTo>
                    <a:lnTo>
                      <a:pt x="115861" y="222053"/>
                    </a:lnTo>
                    <a:lnTo>
                      <a:pt x="119716" y="223991"/>
                    </a:lnTo>
                    <a:lnTo>
                      <a:pt x="125509" y="225909"/>
                    </a:lnTo>
                    <a:lnTo>
                      <a:pt x="158330" y="231721"/>
                    </a:lnTo>
                    <a:lnTo>
                      <a:pt x="160267" y="227846"/>
                    </a:lnTo>
                    <a:lnTo>
                      <a:pt x="164142" y="222053"/>
                    </a:lnTo>
                    <a:lnTo>
                      <a:pt x="166060" y="220135"/>
                    </a:lnTo>
                    <a:lnTo>
                      <a:pt x="181502" y="204674"/>
                    </a:lnTo>
                    <a:lnTo>
                      <a:pt x="183440" y="200819"/>
                    </a:lnTo>
                    <a:lnTo>
                      <a:pt x="187295" y="175709"/>
                    </a:lnTo>
                    <a:lnTo>
                      <a:pt x="187295" y="171853"/>
                    </a:lnTo>
                    <a:lnTo>
                      <a:pt x="177646" y="140951"/>
                    </a:lnTo>
                    <a:lnTo>
                      <a:pt x="173791" y="137095"/>
                    </a:lnTo>
                    <a:lnTo>
                      <a:pt x="169916" y="135158"/>
                    </a:lnTo>
                    <a:lnTo>
                      <a:pt x="139033" y="108130"/>
                    </a:lnTo>
                    <a:lnTo>
                      <a:pt x="137095" y="106193"/>
                    </a:lnTo>
                    <a:lnTo>
                      <a:pt x="129365" y="75309"/>
                    </a:lnTo>
                    <a:lnTo>
                      <a:pt x="152556" y="57930"/>
                    </a:lnTo>
                    <a:lnTo>
                      <a:pt x="156412" y="55993"/>
                    </a:lnTo>
                    <a:lnTo>
                      <a:pt x="169916" y="46344"/>
                    </a:lnTo>
                    <a:lnTo>
                      <a:pt x="173791" y="40551"/>
                    </a:lnTo>
                    <a:lnTo>
                      <a:pt x="191170" y="23172"/>
                    </a:lnTo>
                    <a:lnTo>
                      <a:pt x="214342" y="1938"/>
                    </a:lnTo>
                    <a:lnTo>
                      <a:pt x="218198" y="0"/>
                    </a:lnTo>
                    <a:lnTo>
                      <a:pt x="262604" y="40551"/>
                    </a:lnTo>
                    <a:lnTo>
                      <a:pt x="266479" y="44407"/>
                    </a:lnTo>
                    <a:lnTo>
                      <a:pt x="274191" y="48282"/>
                    </a:lnTo>
                    <a:lnTo>
                      <a:pt x="278046" y="52137"/>
                    </a:lnTo>
                    <a:lnTo>
                      <a:pt x="322472" y="81103"/>
                    </a:lnTo>
                    <a:lnTo>
                      <a:pt x="326328" y="83040"/>
                    </a:lnTo>
                    <a:lnTo>
                      <a:pt x="334058" y="84958"/>
                    </a:lnTo>
                    <a:lnTo>
                      <a:pt x="363023" y="94626"/>
                    </a:lnTo>
                    <a:lnTo>
                      <a:pt x="382320" y="92689"/>
                    </a:lnTo>
                    <a:lnTo>
                      <a:pt x="386196" y="92689"/>
                    </a:lnTo>
                    <a:lnTo>
                      <a:pt x="419016" y="90751"/>
                    </a:lnTo>
                    <a:lnTo>
                      <a:pt x="430602" y="88813"/>
                    </a:lnTo>
                    <a:lnTo>
                      <a:pt x="434458" y="86896"/>
                    </a:lnTo>
                    <a:lnTo>
                      <a:pt x="444106" y="84958"/>
                    </a:lnTo>
                    <a:lnTo>
                      <a:pt x="447981" y="83040"/>
                    </a:lnTo>
                    <a:lnTo>
                      <a:pt x="457630" y="81103"/>
                    </a:lnTo>
                    <a:lnTo>
                      <a:pt x="463423" y="79165"/>
                    </a:lnTo>
                    <a:lnTo>
                      <a:pt x="478865" y="73372"/>
                    </a:lnTo>
                    <a:lnTo>
                      <a:pt x="484658" y="67579"/>
                    </a:lnTo>
                    <a:lnTo>
                      <a:pt x="488533" y="65661"/>
                    </a:lnTo>
                    <a:lnTo>
                      <a:pt x="503974" y="59868"/>
                    </a:lnTo>
                    <a:lnTo>
                      <a:pt x="515560" y="57930"/>
                    </a:lnTo>
                    <a:lnTo>
                      <a:pt x="519416" y="57930"/>
                    </a:lnTo>
                    <a:lnTo>
                      <a:pt x="525209" y="59868"/>
                    </a:lnTo>
                    <a:lnTo>
                      <a:pt x="540670" y="61786"/>
                    </a:lnTo>
                    <a:lnTo>
                      <a:pt x="546463" y="61786"/>
                    </a:lnTo>
                    <a:lnTo>
                      <a:pt x="577346" y="54075"/>
                    </a:lnTo>
                    <a:lnTo>
                      <a:pt x="581202" y="52137"/>
                    </a:lnTo>
                    <a:lnTo>
                      <a:pt x="619835" y="52137"/>
                    </a:lnTo>
                    <a:lnTo>
                      <a:pt x="623690" y="50200"/>
                    </a:lnTo>
                    <a:lnTo>
                      <a:pt x="629483" y="48282"/>
                    </a:lnTo>
                    <a:lnTo>
                      <a:pt x="637214" y="48282"/>
                    </a:lnTo>
                    <a:lnTo>
                      <a:pt x="650718" y="54075"/>
                    </a:lnTo>
                    <a:lnTo>
                      <a:pt x="664242" y="57930"/>
                    </a:lnTo>
                    <a:lnTo>
                      <a:pt x="670035" y="59868"/>
                    </a:lnTo>
                    <a:lnTo>
                      <a:pt x="687414" y="77247"/>
                    </a:lnTo>
                    <a:lnTo>
                      <a:pt x="695144" y="79165"/>
                    </a:lnTo>
                    <a:lnTo>
                      <a:pt x="702855" y="84958"/>
                    </a:lnTo>
                    <a:lnTo>
                      <a:pt x="714441" y="96544"/>
                    </a:lnTo>
                    <a:lnTo>
                      <a:pt x="731820" y="117779"/>
                    </a:lnTo>
                    <a:lnTo>
                      <a:pt x="756930" y="185377"/>
                    </a:lnTo>
                    <a:lnTo>
                      <a:pt x="770434" y="189232"/>
                    </a:lnTo>
                    <a:lnTo>
                      <a:pt x="785895" y="193088"/>
                    </a:lnTo>
                    <a:lnTo>
                      <a:pt x="801337" y="193088"/>
                    </a:lnTo>
                    <a:lnTo>
                      <a:pt x="807130" y="191170"/>
                    </a:lnTo>
                    <a:lnTo>
                      <a:pt x="810985" y="189232"/>
                    </a:lnTo>
                    <a:lnTo>
                      <a:pt x="843826" y="195026"/>
                    </a:lnTo>
                    <a:lnTo>
                      <a:pt x="847681" y="195026"/>
                    </a:lnTo>
                    <a:lnTo>
                      <a:pt x="853474" y="196963"/>
                    </a:lnTo>
                    <a:lnTo>
                      <a:pt x="857330" y="198881"/>
                    </a:lnTo>
                    <a:lnTo>
                      <a:pt x="882439" y="216260"/>
                    </a:lnTo>
                    <a:lnTo>
                      <a:pt x="888232" y="218198"/>
                    </a:lnTo>
                    <a:lnTo>
                      <a:pt x="892088" y="220135"/>
                    </a:lnTo>
                    <a:lnTo>
                      <a:pt x="919115" y="223991"/>
                    </a:lnTo>
                    <a:lnTo>
                      <a:pt x="928784" y="223991"/>
                    </a:lnTo>
                    <a:lnTo>
                      <a:pt x="934577" y="222053"/>
                    </a:lnTo>
                    <a:lnTo>
                      <a:pt x="965460" y="212405"/>
                    </a:lnTo>
                    <a:lnTo>
                      <a:pt x="973190" y="208549"/>
                    </a:lnTo>
                    <a:lnTo>
                      <a:pt x="977046" y="206612"/>
                    </a:lnTo>
                    <a:lnTo>
                      <a:pt x="982839" y="204674"/>
                    </a:lnTo>
                    <a:lnTo>
                      <a:pt x="1006011" y="208549"/>
                    </a:lnTo>
                    <a:lnTo>
                      <a:pt x="1009866" y="210467"/>
                    </a:lnTo>
                    <a:lnTo>
                      <a:pt x="1029183" y="212405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D0ADB617-10AF-DE00-5857-4AF179833D74}"/>
                  </a:ext>
                </a:extLst>
              </p:cNvPr>
              <p:cNvSpPr/>
              <p:nvPr/>
            </p:nvSpPr>
            <p:spPr>
              <a:xfrm>
                <a:off x="190897" y="1262028"/>
                <a:ext cx="1291787" cy="617897"/>
              </a:xfrm>
              <a:custGeom>
                <a:avLst/>
                <a:gdLst>
                  <a:gd name="connsiteX0" fmla="*/ 961604 w 1291787"/>
                  <a:gd name="connsiteY0" fmla="*/ 164123 h 617897"/>
                  <a:gd name="connsiteX1" fmla="*/ 980901 w 1291787"/>
                  <a:gd name="connsiteY1" fmla="*/ 164123 h 617897"/>
                  <a:gd name="connsiteX2" fmla="*/ 990569 w 1291787"/>
                  <a:gd name="connsiteY2" fmla="*/ 166060 h 617897"/>
                  <a:gd name="connsiteX3" fmla="*/ 1015659 w 1291787"/>
                  <a:gd name="connsiteY3" fmla="*/ 169916 h 617897"/>
                  <a:gd name="connsiteX4" fmla="*/ 1038832 w 1291787"/>
                  <a:gd name="connsiteY4" fmla="*/ 187295 h 617897"/>
                  <a:gd name="connsiteX5" fmla="*/ 1081320 w 1291787"/>
                  <a:gd name="connsiteY5" fmla="*/ 198881 h 617897"/>
                  <a:gd name="connsiteX6" fmla="*/ 1089031 w 1291787"/>
                  <a:gd name="connsiteY6" fmla="*/ 204674 h 617897"/>
                  <a:gd name="connsiteX7" fmla="*/ 1104493 w 1291787"/>
                  <a:gd name="connsiteY7" fmla="*/ 237495 h 617897"/>
                  <a:gd name="connsiteX8" fmla="*/ 1110286 w 1291787"/>
                  <a:gd name="connsiteY8" fmla="*/ 241370 h 617897"/>
                  <a:gd name="connsiteX9" fmla="*/ 1139251 w 1291787"/>
                  <a:gd name="connsiteY9" fmla="*/ 264542 h 617897"/>
                  <a:gd name="connsiteX10" fmla="*/ 1141169 w 1291787"/>
                  <a:gd name="connsiteY10" fmla="*/ 254874 h 617897"/>
                  <a:gd name="connsiteX11" fmla="*/ 1166278 w 1291787"/>
                  <a:gd name="connsiteY11" fmla="*/ 258749 h 617897"/>
                  <a:gd name="connsiteX12" fmla="*/ 1189450 w 1291787"/>
                  <a:gd name="connsiteY12" fmla="*/ 279983 h 617897"/>
                  <a:gd name="connsiteX13" fmla="*/ 1212623 w 1291787"/>
                  <a:gd name="connsiteY13" fmla="*/ 299300 h 617897"/>
                  <a:gd name="connsiteX14" fmla="*/ 1231920 w 1291787"/>
                  <a:gd name="connsiteY14" fmla="*/ 332121 h 617897"/>
                  <a:gd name="connsiteX15" fmla="*/ 1243525 w 1291787"/>
                  <a:gd name="connsiteY15" fmla="*/ 335976 h 617897"/>
                  <a:gd name="connsiteX16" fmla="*/ 1264760 w 1291787"/>
                  <a:gd name="connsiteY16" fmla="*/ 364941 h 617897"/>
                  <a:gd name="connsiteX17" fmla="*/ 1291787 w 1291787"/>
                  <a:gd name="connsiteY17" fmla="*/ 390051 h 617897"/>
                  <a:gd name="connsiteX18" fmla="*/ 1291787 w 1291787"/>
                  <a:gd name="connsiteY18" fmla="*/ 415141 h 617897"/>
                  <a:gd name="connsiteX19" fmla="*/ 1282139 w 1291787"/>
                  <a:gd name="connsiteY19" fmla="*/ 432520 h 617897"/>
                  <a:gd name="connsiteX20" fmla="*/ 1274408 w 1291787"/>
                  <a:gd name="connsiteY20" fmla="*/ 438313 h 617897"/>
                  <a:gd name="connsiteX21" fmla="*/ 1268615 w 1291787"/>
                  <a:gd name="connsiteY21" fmla="*/ 467278 h 617897"/>
                  <a:gd name="connsiteX22" fmla="*/ 1287912 w 1291787"/>
                  <a:gd name="connsiteY22" fmla="*/ 471134 h 617897"/>
                  <a:gd name="connsiteX23" fmla="*/ 1237713 w 1291787"/>
                  <a:gd name="connsiteY23" fmla="*/ 473071 h 617897"/>
                  <a:gd name="connsiteX24" fmla="*/ 1233857 w 1291787"/>
                  <a:gd name="connsiteY24" fmla="*/ 473071 h 617897"/>
                  <a:gd name="connsiteX25" fmla="*/ 1224209 w 1291787"/>
                  <a:gd name="connsiteY25" fmla="*/ 475009 h 617897"/>
                  <a:gd name="connsiteX26" fmla="*/ 1214541 w 1291787"/>
                  <a:gd name="connsiteY26" fmla="*/ 482740 h 617897"/>
                  <a:gd name="connsiteX27" fmla="*/ 1208748 w 1291787"/>
                  <a:gd name="connsiteY27" fmla="*/ 494326 h 617897"/>
                  <a:gd name="connsiteX28" fmla="*/ 1208748 w 1291787"/>
                  <a:gd name="connsiteY28" fmla="*/ 498181 h 617897"/>
                  <a:gd name="connsiteX29" fmla="*/ 1199099 w 1291787"/>
                  <a:gd name="connsiteY29" fmla="*/ 519416 h 617897"/>
                  <a:gd name="connsiteX30" fmla="*/ 1197181 w 1291787"/>
                  <a:gd name="connsiteY30" fmla="*/ 521353 h 617897"/>
                  <a:gd name="connsiteX31" fmla="*/ 1197181 w 1291787"/>
                  <a:gd name="connsiteY31" fmla="*/ 525209 h 617897"/>
                  <a:gd name="connsiteX32" fmla="*/ 1164341 w 1291787"/>
                  <a:gd name="connsiteY32" fmla="*/ 556111 h 617897"/>
                  <a:gd name="connsiteX33" fmla="*/ 1158548 w 1291787"/>
                  <a:gd name="connsiteY33" fmla="*/ 558029 h 617897"/>
                  <a:gd name="connsiteX34" fmla="*/ 1152755 w 1291787"/>
                  <a:gd name="connsiteY34" fmla="*/ 558029 h 617897"/>
                  <a:gd name="connsiteX35" fmla="*/ 1121872 w 1291787"/>
                  <a:gd name="connsiteY35" fmla="*/ 550318 h 617897"/>
                  <a:gd name="connsiteX36" fmla="*/ 1119934 w 1291787"/>
                  <a:gd name="connsiteY36" fmla="*/ 548381 h 617897"/>
                  <a:gd name="connsiteX37" fmla="*/ 1096762 w 1291787"/>
                  <a:gd name="connsiteY37" fmla="*/ 523271 h 617897"/>
                  <a:gd name="connsiteX38" fmla="*/ 1090969 w 1291787"/>
                  <a:gd name="connsiteY38" fmla="*/ 517478 h 617897"/>
                  <a:gd name="connsiteX39" fmla="*/ 1044625 w 1291787"/>
                  <a:gd name="connsiteY39" fmla="*/ 503974 h 617897"/>
                  <a:gd name="connsiteX40" fmla="*/ 1006011 w 1291787"/>
                  <a:gd name="connsiteY40" fmla="*/ 521353 h 617897"/>
                  <a:gd name="connsiteX41" fmla="*/ 994425 w 1291787"/>
                  <a:gd name="connsiteY41" fmla="*/ 517478 h 617897"/>
                  <a:gd name="connsiteX42" fmla="*/ 978983 w 1291787"/>
                  <a:gd name="connsiteY42" fmla="*/ 513623 h 617897"/>
                  <a:gd name="connsiteX43" fmla="*/ 975108 w 1291787"/>
                  <a:gd name="connsiteY43" fmla="*/ 511685 h 617897"/>
                  <a:gd name="connsiteX44" fmla="*/ 973190 w 1291787"/>
                  <a:gd name="connsiteY44" fmla="*/ 509767 h 617897"/>
                  <a:gd name="connsiteX45" fmla="*/ 957729 w 1291787"/>
                  <a:gd name="connsiteY45" fmla="*/ 503974 h 617897"/>
                  <a:gd name="connsiteX46" fmla="*/ 951936 w 1291787"/>
                  <a:gd name="connsiteY46" fmla="*/ 503974 h 617897"/>
                  <a:gd name="connsiteX47" fmla="*/ 948081 w 1291787"/>
                  <a:gd name="connsiteY47" fmla="*/ 505912 h 617897"/>
                  <a:gd name="connsiteX48" fmla="*/ 944225 w 1291787"/>
                  <a:gd name="connsiteY48" fmla="*/ 505912 h 617897"/>
                  <a:gd name="connsiteX49" fmla="*/ 930702 w 1291787"/>
                  <a:gd name="connsiteY49" fmla="*/ 498181 h 617897"/>
                  <a:gd name="connsiteX50" fmla="*/ 926846 w 1291787"/>
                  <a:gd name="connsiteY50" fmla="*/ 494326 h 617897"/>
                  <a:gd name="connsiteX51" fmla="*/ 922971 w 1291787"/>
                  <a:gd name="connsiteY51" fmla="*/ 492388 h 617897"/>
                  <a:gd name="connsiteX52" fmla="*/ 876646 w 1291787"/>
                  <a:gd name="connsiteY52" fmla="*/ 480802 h 617897"/>
                  <a:gd name="connsiteX53" fmla="*/ 872771 w 1291787"/>
                  <a:gd name="connsiteY53" fmla="*/ 482740 h 617897"/>
                  <a:gd name="connsiteX54" fmla="*/ 868916 w 1291787"/>
                  <a:gd name="connsiteY54" fmla="*/ 484657 h 617897"/>
                  <a:gd name="connsiteX55" fmla="*/ 843806 w 1291787"/>
                  <a:gd name="connsiteY55" fmla="*/ 500099 h 617897"/>
                  <a:gd name="connsiteX56" fmla="*/ 836095 w 1291787"/>
                  <a:gd name="connsiteY56" fmla="*/ 500099 h 617897"/>
                  <a:gd name="connsiteX57" fmla="*/ 832220 w 1291787"/>
                  <a:gd name="connsiteY57" fmla="*/ 502037 h 617897"/>
                  <a:gd name="connsiteX58" fmla="*/ 803255 w 1291787"/>
                  <a:gd name="connsiteY58" fmla="*/ 498181 h 617897"/>
                  <a:gd name="connsiteX59" fmla="*/ 801337 w 1291787"/>
                  <a:gd name="connsiteY59" fmla="*/ 498181 h 617897"/>
                  <a:gd name="connsiteX60" fmla="*/ 797462 w 1291787"/>
                  <a:gd name="connsiteY60" fmla="*/ 500099 h 617897"/>
                  <a:gd name="connsiteX61" fmla="*/ 795544 w 1291787"/>
                  <a:gd name="connsiteY61" fmla="*/ 502037 h 617897"/>
                  <a:gd name="connsiteX62" fmla="*/ 783958 w 1291787"/>
                  <a:gd name="connsiteY62" fmla="*/ 515560 h 617897"/>
                  <a:gd name="connsiteX63" fmla="*/ 780083 w 1291787"/>
                  <a:gd name="connsiteY63" fmla="*/ 517478 h 617897"/>
                  <a:gd name="connsiteX64" fmla="*/ 776227 w 1291787"/>
                  <a:gd name="connsiteY64" fmla="*/ 521353 h 617897"/>
                  <a:gd name="connsiteX65" fmla="*/ 772372 w 1291787"/>
                  <a:gd name="connsiteY65" fmla="*/ 523271 h 617897"/>
                  <a:gd name="connsiteX66" fmla="*/ 768497 w 1291787"/>
                  <a:gd name="connsiteY66" fmla="*/ 527146 h 617897"/>
                  <a:gd name="connsiteX67" fmla="*/ 754993 w 1291787"/>
                  <a:gd name="connsiteY67" fmla="*/ 548381 h 617897"/>
                  <a:gd name="connsiteX68" fmla="*/ 751137 w 1291787"/>
                  <a:gd name="connsiteY68" fmla="*/ 552236 h 617897"/>
                  <a:gd name="connsiteX69" fmla="*/ 747262 w 1291787"/>
                  <a:gd name="connsiteY69" fmla="*/ 558029 h 617897"/>
                  <a:gd name="connsiteX70" fmla="*/ 733758 w 1291787"/>
                  <a:gd name="connsiteY70" fmla="*/ 585077 h 617897"/>
                  <a:gd name="connsiteX71" fmla="*/ 731820 w 1291787"/>
                  <a:gd name="connsiteY71" fmla="*/ 590870 h 617897"/>
                  <a:gd name="connsiteX72" fmla="*/ 729883 w 1291787"/>
                  <a:gd name="connsiteY72" fmla="*/ 594725 h 617897"/>
                  <a:gd name="connsiteX73" fmla="*/ 710586 w 1291787"/>
                  <a:gd name="connsiteY73" fmla="*/ 615960 h 617897"/>
                  <a:gd name="connsiteX74" fmla="*/ 706711 w 1291787"/>
                  <a:gd name="connsiteY74" fmla="*/ 617897 h 617897"/>
                  <a:gd name="connsiteX75" fmla="*/ 702855 w 1291787"/>
                  <a:gd name="connsiteY75" fmla="*/ 617897 h 617897"/>
                  <a:gd name="connsiteX76" fmla="*/ 691269 w 1291787"/>
                  <a:gd name="connsiteY76" fmla="*/ 615960 h 617897"/>
                  <a:gd name="connsiteX77" fmla="*/ 671953 w 1291787"/>
                  <a:gd name="connsiteY77" fmla="*/ 592788 h 617897"/>
                  <a:gd name="connsiteX78" fmla="*/ 670035 w 1291787"/>
                  <a:gd name="connsiteY78" fmla="*/ 588932 h 617897"/>
                  <a:gd name="connsiteX79" fmla="*/ 668097 w 1291787"/>
                  <a:gd name="connsiteY79" fmla="*/ 583139 h 617897"/>
                  <a:gd name="connsiteX80" fmla="*/ 621753 w 1291787"/>
                  <a:gd name="connsiteY80" fmla="*/ 538732 h 617897"/>
                  <a:gd name="connsiteX81" fmla="*/ 619835 w 1291787"/>
                  <a:gd name="connsiteY81" fmla="*/ 534877 h 617897"/>
                  <a:gd name="connsiteX82" fmla="*/ 610167 w 1291787"/>
                  <a:gd name="connsiteY82" fmla="*/ 529064 h 617897"/>
                  <a:gd name="connsiteX83" fmla="*/ 598581 w 1291787"/>
                  <a:gd name="connsiteY83" fmla="*/ 515560 h 617897"/>
                  <a:gd name="connsiteX84" fmla="*/ 579284 w 1291787"/>
                  <a:gd name="connsiteY84" fmla="*/ 494326 h 617897"/>
                  <a:gd name="connsiteX85" fmla="*/ 575409 w 1291787"/>
                  <a:gd name="connsiteY85" fmla="*/ 492388 h 617897"/>
                  <a:gd name="connsiteX86" fmla="*/ 571553 w 1291787"/>
                  <a:gd name="connsiteY86" fmla="*/ 490451 h 617897"/>
                  <a:gd name="connsiteX87" fmla="*/ 525209 w 1291787"/>
                  <a:gd name="connsiteY87" fmla="*/ 471134 h 617897"/>
                  <a:gd name="connsiteX88" fmla="*/ 521353 w 1291787"/>
                  <a:gd name="connsiteY88" fmla="*/ 469216 h 617897"/>
                  <a:gd name="connsiteX89" fmla="*/ 517478 w 1291787"/>
                  <a:gd name="connsiteY89" fmla="*/ 467278 h 617897"/>
                  <a:gd name="connsiteX90" fmla="*/ 511705 w 1291787"/>
                  <a:gd name="connsiteY90" fmla="*/ 463423 h 617897"/>
                  <a:gd name="connsiteX91" fmla="*/ 475009 w 1291787"/>
                  <a:gd name="connsiteY91" fmla="*/ 419016 h 617897"/>
                  <a:gd name="connsiteX92" fmla="*/ 471154 w 1291787"/>
                  <a:gd name="connsiteY92" fmla="*/ 409348 h 617897"/>
                  <a:gd name="connsiteX93" fmla="*/ 469216 w 1291787"/>
                  <a:gd name="connsiteY93" fmla="*/ 401637 h 617897"/>
                  <a:gd name="connsiteX94" fmla="*/ 465361 w 1291787"/>
                  <a:gd name="connsiteY94" fmla="*/ 397762 h 617897"/>
                  <a:gd name="connsiteX95" fmla="*/ 424809 w 1291787"/>
                  <a:gd name="connsiteY95" fmla="*/ 370734 h 617897"/>
                  <a:gd name="connsiteX96" fmla="*/ 388114 w 1291787"/>
                  <a:gd name="connsiteY96" fmla="*/ 386196 h 617897"/>
                  <a:gd name="connsiteX97" fmla="*/ 384258 w 1291787"/>
                  <a:gd name="connsiteY97" fmla="*/ 388114 h 617897"/>
                  <a:gd name="connsiteX98" fmla="*/ 382321 w 1291787"/>
                  <a:gd name="connsiteY98" fmla="*/ 391969 h 617897"/>
                  <a:gd name="connsiteX99" fmla="*/ 376528 w 1291787"/>
                  <a:gd name="connsiteY99" fmla="*/ 393907 h 617897"/>
                  <a:gd name="connsiteX100" fmla="*/ 368797 w 1291787"/>
                  <a:gd name="connsiteY100" fmla="*/ 401637 h 617897"/>
                  <a:gd name="connsiteX101" fmla="*/ 357230 w 1291787"/>
                  <a:gd name="connsiteY101" fmla="*/ 417079 h 617897"/>
                  <a:gd name="connsiteX102" fmla="*/ 341769 w 1291787"/>
                  <a:gd name="connsiteY102" fmla="*/ 422872 h 617897"/>
                  <a:gd name="connsiteX103" fmla="*/ 316679 w 1291787"/>
                  <a:gd name="connsiteY103" fmla="*/ 440251 h 617897"/>
                  <a:gd name="connsiteX104" fmla="*/ 278046 w 1291787"/>
                  <a:gd name="connsiteY104" fmla="*/ 428665 h 617897"/>
                  <a:gd name="connsiteX105" fmla="*/ 260667 w 1291787"/>
                  <a:gd name="connsiteY105" fmla="*/ 426727 h 617897"/>
                  <a:gd name="connsiteX106" fmla="*/ 220116 w 1291787"/>
                  <a:gd name="connsiteY106" fmla="*/ 415141 h 617897"/>
                  <a:gd name="connsiteX107" fmla="*/ 210467 w 1291787"/>
                  <a:gd name="connsiteY107" fmla="*/ 413223 h 617897"/>
                  <a:gd name="connsiteX108" fmla="*/ 179584 w 1291787"/>
                  <a:gd name="connsiteY108" fmla="*/ 405493 h 617897"/>
                  <a:gd name="connsiteX109" fmla="*/ 175709 w 1291787"/>
                  <a:gd name="connsiteY109" fmla="*/ 411286 h 617897"/>
                  <a:gd name="connsiteX110" fmla="*/ 189233 w 1291787"/>
                  <a:gd name="connsiteY110" fmla="*/ 444106 h 617897"/>
                  <a:gd name="connsiteX111" fmla="*/ 193088 w 1291787"/>
                  <a:gd name="connsiteY111" fmla="*/ 453774 h 617897"/>
                  <a:gd name="connsiteX112" fmla="*/ 195026 w 1291787"/>
                  <a:gd name="connsiteY112" fmla="*/ 461485 h 617897"/>
                  <a:gd name="connsiteX113" fmla="*/ 196963 w 1291787"/>
                  <a:gd name="connsiteY113" fmla="*/ 505912 h 617897"/>
                  <a:gd name="connsiteX114" fmla="*/ 189233 w 1291787"/>
                  <a:gd name="connsiteY114" fmla="*/ 515560 h 617897"/>
                  <a:gd name="connsiteX115" fmla="*/ 156412 w 1291787"/>
                  <a:gd name="connsiteY115" fmla="*/ 554174 h 617897"/>
                  <a:gd name="connsiteX116" fmla="*/ 154474 w 1291787"/>
                  <a:gd name="connsiteY116" fmla="*/ 561905 h 617897"/>
                  <a:gd name="connsiteX117" fmla="*/ 121654 w 1291787"/>
                  <a:gd name="connsiteY117" fmla="*/ 602456 h 617897"/>
                  <a:gd name="connsiteX118" fmla="*/ 83040 w 1291787"/>
                  <a:gd name="connsiteY118" fmla="*/ 604374 h 617897"/>
                  <a:gd name="connsiteX119" fmla="*/ 73372 w 1291787"/>
                  <a:gd name="connsiteY119" fmla="*/ 602456 h 617897"/>
                  <a:gd name="connsiteX120" fmla="*/ 54055 w 1291787"/>
                  <a:gd name="connsiteY120" fmla="*/ 590870 h 617897"/>
                  <a:gd name="connsiteX121" fmla="*/ 40551 w 1291787"/>
                  <a:gd name="connsiteY121" fmla="*/ 583139 h 617897"/>
                  <a:gd name="connsiteX122" fmla="*/ 25110 w 1291787"/>
                  <a:gd name="connsiteY122" fmla="*/ 529064 h 617897"/>
                  <a:gd name="connsiteX123" fmla="*/ 23172 w 1291787"/>
                  <a:gd name="connsiteY123" fmla="*/ 521353 h 617897"/>
                  <a:gd name="connsiteX124" fmla="*/ 27028 w 1291787"/>
                  <a:gd name="connsiteY124" fmla="*/ 500099 h 617897"/>
                  <a:gd name="connsiteX125" fmla="*/ 42489 w 1291787"/>
                  <a:gd name="connsiteY125" fmla="*/ 478865 h 617897"/>
                  <a:gd name="connsiteX126" fmla="*/ 63723 w 1291787"/>
                  <a:gd name="connsiteY126" fmla="*/ 463423 h 617897"/>
                  <a:gd name="connsiteX127" fmla="*/ 61786 w 1291787"/>
                  <a:gd name="connsiteY127" fmla="*/ 426727 h 617897"/>
                  <a:gd name="connsiteX128" fmla="*/ 86895 w 1291787"/>
                  <a:gd name="connsiteY128" fmla="*/ 401637 h 617897"/>
                  <a:gd name="connsiteX129" fmla="*/ 90751 w 1291787"/>
                  <a:gd name="connsiteY129" fmla="*/ 395844 h 617897"/>
                  <a:gd name="connsiteX130" fmla="*/ 90751 w 1291787"/>
                  <a:gd name="connsiteY130" fmla="*/ 368816 h 617897"/>
                  <a:gd name="connsiteX131" fmla="*/ 94606 w 1291787"/>
                  <a:gd name="connsiteY131" fmla="*/ 359148 h 617897"/>
                  <a:gd name="connsiteX132" fmla="*/ 94606 w 1291787"/>
                  <a:gd name="connsiteY132" fmla="*/ 330183 h 617897"/>
                  <a:gd name="connsiteX133" fmla="*/ 98482 w 1291787"/>
                  <a:gd name="connsiteY133" fmla="*/ 322472 h 617897"/>
                  <a:gd name="connsiteX134" fmla="*/ 98482 w 1291787"/>
                  <a:gd name="connsiteY134" fmla="*/ 287714 h 617897"/>
                  <a:gd name="connsiteX135" fmla="*/ 96544 w 1291787"/>
                  <a:gd name="connsiteY135" fmla="*/ 279983 h 617897"/>
                  <a:gd name="connsiteX136" fmla="*/ 81102 w 1291787"/>
                  <a:gd name="connsiteY136" fmla="*/ 249100 h 617897"/>
                  <a:gd name="connsiteX137" fmla="*/ 75309 w 1291787"/>
                  <a:gd name="connsiteY137" fmla="*/ 243288 h 617897"/>
                  <a:gd name="connsiteX138" fmla="*/ 54055 w 1291787"/>
                  <a:gd name="connsiteY138" fmla="*/ 241370 h 617897"/>
                  <a:gd name="connsiteX139" fmla="*/ 44407 w 1291787"/>
                  <a:gd name="connsiteY139" fmla="*/ 243288 h 617897"/>
                  <a:gd name="connsiteX140" fmla="*/ 21235 w 1291787"/>
                  <a:gd name="connsiteY140" fmla="*/ 233639 h 617897"/>
                  <a:gd name="connsiteX141" fmla="*/ 9649 w 1291787"/>
                  <a:gd name="connsiteY141" fmla="*/ 225909 h 617897"/>
                  <a:gd name="connsiteX142" fmla="*/ 5793 w 1291787"/>
                  <a:gd name="connsiteY142" fmla="*/ 220135 h 617897"/>
                  <a:gd name="connsiteX143" fmla="*/ 1938 w 1291787"/>
                  <a:gd name="connsiteY143" fmla="*/ 216260 h 617897"/>
                  <a:gd name="connsiteX144" fmla="*/ 3855 w 1291787"/>
                  <a:gd name="connsiteY144" fmla="*/ 191170 h 617897"/>
                  <a:gd name="connsiteX145" fmla="*/ 0 w 1291787"/>
                  <a:gd name="connsiteY145" fmla="*/ 150619 h 617897"/>
                  <a:gd name="connsiteX146" fmla="*/ 0 w 1291787"/>
                  <a:gd name="connsiteY146" fmla="*/ 146744 h 617897"/>
                  <a:gd name="connsiteX147" fmla="*/ 3855 w 1291787"/>
                  <a:gd name="connsiteY147" fmla="*/ 142888 h 617897"/>
                  <a:gd name="connsiteX148" fmla="*/ 9649 w 1291787"/>
                  <a:gd name="connsiteY148" fmla="*/ 135158 h 617897"/>
                  <a:gd name="connsiteX149" fmla="*/ 28965 w 1291787"/>
                  <a:gd name="connsiteY149" fmla="*/ 127447 h 617897"/>
                  <a:gd name="connsiteX150" fmla="*/ 32821 w 1291787"/>
                  <a:gd name="connsiteY150" fmla="*/ 125509 h 617897"/>
                  <a:gd name="connsiteX151" fmla="*/ 36696 w 1291787"/>
                  <a:gd name="connsiteY151" fmla="*/ 121654 h 617897"/>
                  <a:gd name="connsiteX152" fmla="*/ 42489 w 1291787"/>
                  <a:gd name="connsiteY152" fmla="*/ 88813 h 617897"/>
                  <a:gd name="connsiteX153" fmla="*/ 48282 w 1291787"/>
                  <a:gd name="connsiteY153" fmla="*/ 86895 h 617897"/>
                  <a:gd name="connsiteX154" fmla="*/ 52137 w 1291787"/>
                  <a:gd name="connsiteY154" fmla="*/ 84958 h 617897"/>
                  <a:gd name="connsiteX155" fmla="*/ 65641 w 1291787"/>
                  <a:gd name="connsiteY155" fmla="*/ 67579 h 617897"/>
                  <a:gd name="connsiteX156" fmla="*/ 63723 w 1291787"/>
                  <a:gd name="connsiteY156" fmla="*/ 65641 h 617897"/>
                  <a:gd name="connsiteX157" fmla="*/ 61786 w 1291787"/>
                  <a:gd name="connsiteY157" fmla="*/ 61786 h 617897"/>
                  <a:gd name="connsiteX158" fmla="*/ 59868 w 1291787"/>
                  <a:gd name="connsiteY158" fmla="*/ 59868 h 617897"/>
                  <a:gd name="connsiteX159" fmla="*/ 54055 w 1291787"/>
                  <a:gd name="connsiteY159" fmla="*/ 42489 h 617897"/>
                  <a:gd name="connsiteX160" fmla="*/ 52137 w 1291787"/>
                  <a:gd name="connsiteY160" fmla="*/ 40551 h 617897"/>
                  <a:gd name="connsiteX161" fmla="*/ 54055 w 1291787"/>
                  <a:gd name="connsiteY161" fmla="*/ 25110 h 617897"/>
                  <a:gd name="connsiteX162" fmla="*/ 63723 w 1291787"/>
                  <a:gd name="connsiteY162" fmla="*/ 17379 h 617897"/>
                  <a:gd name="connsiteX163" fmla="*/ 71434 w 1291787"/>
                  <a:gd name="connsiteY163" fmla="*/ 13524 h 617897"/>
                  <a:gd name="connsiteX164" fmla="*/ 73372 w 1291787"/>
                  <a:gd name="connsiteY164" fmla="*/ 9649 h 617897"/>
                  <a:gd name="connsiteX165" fmla="*/ 113923 w 1291787"/>
                  <a:gd name="connsiteY165" fmla="*/ 23172 h 617897"/>
                  <a:gd name="connsiteX166" fmla="*/ 137095 w 1291787"/>
                  <a:gd name="connsiteY166" fmla="*/ 32821 h 617897"/>
                  <a:gd name="connsiteX167" fmla="*/ 144826 w 1291787"/>
                  <a:gd name="connsiteY167" fmla="*/ 36696 h 617897"/>
                  <a:gd name="connsiteX168" fmla="*/ 195026 w 1291787"/>
                  <a:gd name="connsiteY168" fmla="*/ 46344 h 617897"/>
                  <a:gd name="connsiteX169" fmla="*/ 198881 w 1291787"/>
                  <a:gd name="connsiteY169" fmla="*/ 46344 h 617897"/>
                  <a:gd name="connsiteX170" fmla="*/ 241370 w 1291787"/>
                  <a:gd name="connsiteY170" fmla="*/ 61786 h 617897"/>
                  <a:gd name="connsiteX171" fmla="*/ 245225 w 1291787"/>
                  <a:gd name="connsiteY171" fmla="*/ 63723 h 617897"/>
                  <a:gd name="connsiteX172" fmla="*/ 247163 w 1291787"/>
                  <a:gd name="connsiteY172" fmla="*/ 63723 h 617897"/>
                  <a:gd name="connsiteX173" fmla="*/ 279984 w 1291787"/>
                  <a:gd name="connsiteY173" fmla="*/ 46344 h 617897"/>
                  <a:gd name="connsiteX174" fmla="*/ 283839 w 1291787"/>
                  <a:gd name="connsiteY174" fmla="*/ 46344 h 617897"/>
                  <a:gd name="connsiteX175" fmla="*/ 297363 w 1291787"/>
                  <a:gd name="connsiteY175" fmla="*/ 40551 h 617897"/>
                  <a:gd name="connsiteX176" fmla="*/ 303156 w 1291787"/>
                  <a:gd name="connsiteY176" fmla="*/ 38614 h 617897"/>
                  <a:gd name="connsiteX177" fmla="*/ 332121 w 1291787"/>
                  <a:gd name="connsiteY177" fmla="*/ 52137 h 617897"/>
                  <a:gd name="connsiteX178" fmla="*/ 334039 w 1291787"/>
                  <a:gd name="connsiteY178" fmla="*/ 57930 h 617897"/>
                  <a:gd name="connsiteX179" fmla="*/ 335976 w 1291787"/>
                  <a:gd name="connsiteY179" fmla="*/ 59868 h 617897"/>
                  <a:gd name="connsiteX180" fmla="*/ 388114 w 1291787"/>
                  <a:gd name="connsiteY180" fmla="*/ 61786 h 617897"/>
                  <a:gd name="connsiteX181" fmla="*/ 393907 w 1291787"/>
                  <a:gd name="connsiteY181" fmla="*/ 63723 h 617897"/>
                  <a:gd name="connsiteX182" fmla="*/ 409348 w 1291787"/>
                  <a:gd name="connsiteY182" fmla="*/ 48282 h 617897"/>
                  <a:gd name="connsiteX183" fmla="*/ 413223 w 1291787"/>
                  <a:gd name="connsiteY183" fmla="*/ 42489 h 617897"/>
                  <a:gd name="connsiteX184" fmla="*/ 417079 w 1291787"/>
                  <a:gd name="connsiteY184" fmla="*/ 27028 h 617897"/>
                  <a:gd name="connsiteX185" fmla="*/ 457630 w 1291787"/>
                  <a:gd name="connsiteY185" fmla="*/ 11586 h 617897"/>
                  <a:gd name="connsiteX186" fmla="*/ 461485 w 1291787"/>
                  <a:gd name="connsiteY186" fmla="*/ 11586 h 617897"/>
                  <a:gd name="connsiteX187" fmla="*/ 473072 w 1291787"/>
                  <a:gd name="connsiteY187" fmla="*/ 13524 h 617897"/>
                  <a:gd name="connsiteX188" fmla="*/ 496244 w 1291787"/>
                  <a:gd name="connsiteY188" fmla="*/ 19317 h 617897"/>
                  <a:gd name="connsiteX189" fmla="*/ 505912 w 1291787"/>
                  <a:gd name="connsiteY189" fmla="*/ 1938 h 617897"/>
                  <a:gd name="connsiteX190" fmla="*/ 507830 w 1291787"/>
                  <a:gd name="connsiteY190" fmla="*/ 0 h 617897"/>
                  <a:gd name="connsiteX191" fmla="*/ 525209 w 1291787"/>
                  <a:gd name="connsiteY191" fmla="*/ 7731 h 617897"/>
                  <a:gd name="connsiteX192" fmla="*/ 525209 w 1291787"/>
                  <a:gd name="connsiteY192" fmla="*/ 11586 h 617897"/>
                  <a:gd name="connsiteX193" fmla="*/ 527146 w 1291787"/>
                  <a:gd name="connsiteY193" fmla="*/ 17379 h 617897"/>
                  <a:gd name="connsiteX194" fmla="*/ 536795 w 1291787"/>
                  <a:gd name="connsiteY194" fmla="*/ 27028 h 617897"/>
                  <a:gd name="connsiteX195" fmla="*/ 558030 w 1291787"/>
                  <a:gd name="connsiteY195" fmla="*/ 25110 h 617897"/>
                  <a:gd name="connsiteX196" fmla="*/ 559967 w 1291787"/>
                  <a:gd name="connsiteY196" fmla="*/ 27028 h 617897"/>
                  <a:gd name="connsiteX197" fmla="*/ 575409 w 1291787"/>
                  <a:gd name="connsiteY197" fmla="*/ 21235 h 617897"/>
                  <a:gd name="connsiteX198" fmla="*/ 579284 w 1291787"/>
                  <a:gd name="connsiteY198" fmla="*/ 21235 h 617897"/>
                  <a:gd name="connsiteX199" fmla="*/ 585077 w 1291787"/>
                  <a:gd name="connsiteY199" fmla="*/ 19317 h 617897"/>
                  <a:gd name="connsiteX200" fmla="*/ 606311 w 1291787"/>
                  <a:gd name="connsiteY200" fmla="*/ 25110 h 617897"/>
                  <a:gd name="connsiteX201" fmla="*/ 614022 w 1291787"/>
                  <a:gd name="connsiteY201" fmla="*/ 32821 h 617897"/>
                  <a:gd name="connsiteX202" fmla="*/ 639132 w 1291787"/>
                  <a:gd name="connsiteY202" fmla="*/ 61786 h 617897"/>
                  <a:gd name="connsiteX203" fmla="*/ 642987 w 1291787"/>
                  <a:gd name="connsiteY203" fmla="*/ 65641 h 617897"/>
                  <a:gd name="connsiteX204" fmla="*/ 675828 w 1291787"/>
                  <a:gd name="connsiteY204" fmla="*/ 77227 h 617897"/>
                  <a:gd name="connsiteX205" fmla="*/ 679683 w 1291787"/>
                  <a:gd name="connsiteY205" fmla="*/ 79165 h 617897"/>
                  <a:gd name="connsiteX206" fmla="*/ 683539 w 1291787"/>
                  <a:gd name="connsiteY206" fmla="*/ 81102 h 617897"/>
                  <a:gd name="connsiteX207" fmla="*/ 693207 w 1291787"/>
                  <a:gd name="connsiteY207" fmla="*/ 81102 h 617897"/>
                  <a:gd name="connsiteX208" fmla="*/ 733758 w 1291787"/>
                  <a:gd name="connsiteY208" fmla="*/ 79165 h 617897"/>
                  <a:gd name="connsiteX209" fmla="*/ 741469 w 1291787"/>
                  <a:gd name="connsiteY209" fmla="*/ 86895 h 617897"/>
                  <a:gd name="connsiteX210" fmla="*/ 743407 w 1291787"/>
                  <a:gd name="connsiteY210" fmla="*/ 88813 h 617897"/>
                  <a:gd name="connsiteX211" fmla="*/ 753055 w 1291787"/>
                  <a:gd name="connsiteY211" fmla="*/ 117779 h 617897"/>
                  <a:gd name="connsiteX212" fmla="*/ 754993 w 1291787"/>
                  <a:gd name="connsiteY212" fmla="*/ 127447 h 617897"/>
                  <a:gd name="connsiteX213" fmla="*/ 756911 w 1291787"/>
                  <a:gd name="connsiteY213" fmla="*/ 129365 h 617897"/>
                  <a:gd name="connsiteX214" fmla="*/ 772372 w 1291787"/>
                  <a:gd name="connsiteY214" fmla="*/ 146744 h 617897"/>
                  <a:gd name="connsiteX215" fmla="*/ 809048 w 1291787"/>
                  <a:gd name="connsiteY215" fmla="*/ 164123 h 617897"/>
                  <a:gd name="connsiteX216" fmla="*/ 812923 w 1291787"/>
                  <a:gd name="connsiteY216" fmla="*/ 167998 h 617897"/>
                  <a:gd name="connsiteX217" fmla="*/ 814841 w 1291787"/>
                  <a:gd name="connsiteY217" fmla="*/ 171853 h 617897"/>
                  <a:gd name="connsiteX218" fmla="*/ 818716 w 1291787"/>
                  <a:gd name="connsiteY218" fmla="*/ 173791 h 617897"/>
                  <a:gd name="connsiteX219" fmla="*/ 841888 w 1291787"/>
                  <a:gd name="connsiteY219" fmla="*/ 175709 h 617897"/>
                  <a:gd name="connsiteX220" fmla="*/ 847681 w 1291787"/>
                  <a:gd name="connsiteY220" fmla="*/ 177646 h 617897"/>
                  <a:gd name="connsiteX221" fmla="*/ 851537 w 1291787"/>
                  <a:gd name="connsiteY221" fmla="*/ 177646 h 617897"/>
                  <a:gd name="connsiteX222" fmla="*/ 866978 w 1291787"/>
                  <a:gd name="connsiteY222" fmla="*/ 175709 h 617897"/>
                  <a:gd name="connsiteX223" fmla="*/ 880502 w 1291787"/>
                  <a:gd name="connsiteY223" fmla="*/ 177646 h 617897"/>
                  <a:gd name="connsiteX224" fmla="*/ 909467 w 1291787"/>
                  <a:gd name="connsiteY224" fmla="*/ 175709 h 617897"/>
                  <a:gd name="connsiteX225" fmla="*/ 921053 w 1291787"/>
                  <a:gd name="connsiteY225" fmla="*/ 173791 h 617897"/>
                  <a:gd name="connsiteX226" fmla="*/ 932639 w 1291787"/>
                  <a:gd name="connsiteY226" fmla="*/ 167998 h 617897"/>
                  <a:gd name="connsiteX227" fmla="*/ 946143 w 1291787"/>
                  <a:gd name="connsiteY227" fmla="*/ 166060 h 617897"/>
                  <a:gd name="connsiteX228" fmla="*/ 961604 w 1291787"/>
                  <a:gd name="connsiteY228" fmla="*/ 164123 h 617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</a:cxnLst>
                <a:rect l="l" t="t" r="r" b="b"/>
                <a:pathLst>
                  <a:path w="1291787" h="617897">
                    <a:moveTo>
                      <a:pt x="961604" y="164123"/>
                    </a:moveTo>
                    <a:lnTo>
                      <a:pt x="980901" y="164123"/>
                    </a:lnTo>
                    <a:lnTo>
                      <a:pt x="990569" y="166060"/>
                    </a:lnTo>
                    <a:lnTo>
                      <a:pt x="1015659" y="169916"/>
                    </a:lnTo>
                    <a:lnTo>
                      <a:pt x="1038832" y="187295"/>
                    </a:lnTo>
                    <a:lnTo>
                      <a:pt x="1081320" y="198881"/>
                    </a:lnTo>
                    <a:lnTo>
                      <a:pt x="1089031" y="204674"/>
                    </a:lnTo>
                    <a:lnTo>
                      <a:pt x="1104493" y="237495"/>
                    </a:lnTo>
                    <a:lnTo>
                      <a:pt x="1110286" y="241370"/>
                    </a:lnTo>
                    <a:lnTo>
                      <a:pt x="1139251" y="264542"/>
                    </a:lnTo>
                    <a:lnTo>
                      <a:pt x="1141169" y="254874"/>
                    </a:lnTo>
                    <a:lnTo>
                      <a:pt x="1166278" y="258749"/>
                    </a:lnTo>
                    <a:lnTo>
                      <a:pt x="1189450" y="279983"/>
                    </a:lnTo>
                    <a:lnTo>
                      <a:pt x="1212623" y="299300"/>
                    </a:lnTo>
                    <a:lnTo>
                      <a:pt x="1231920" y="332121"/>
                    </a:lnTo>
                    <a:lnTo>
                      <a:pt x="1243525" y="335976"/>
                    </a:lnTo>
                    <a:lnTo>
                      <a:pt x="1264760" y="364941"/>
                    </a:lnTo>
                    <a:lnTo>
                      <a:pt x="1291787" y="390051"/>
                    </a:lnTo>
                    <a:lnTo>
                      <a:pt x="1291787" y="415141"/>
                    </a:lnTo>
                    <a:lnTo>
                      <a:pt x="1282139" y="432520"/>
                    </a:lnTo>
                    <a:lnTo>
                      <a:pt x="1274408" y="438313"/>
                    </a:lnTo>
                    <a:lnTo>
                      <a:pt x="1268615" y="467278"/>
                    </a:lnTo>
                    <a:lnTo>
                      <a:pt x="1287912" y="471134"/>
                    </a:lnTo>
                    <a:lnTo>
                      <a:pt x="1237713" y="473071"/>
                    </a:lnTo>
                    <a:lnTo>
                      <a:pt x="1233857" y="473071"/>
                    </a:lnTo>
                    <a:lnTo>
                      <a:pt x="1224209" y="475009"/>
                    </a:lnTo>
                    <a:lnTo>
                      <a:pt x="1214541" y="482740"/>
                    </a:lnTo>
                    <a:lnTo>
                      <a:pt x="1208748" y="494326"/>
                    </a:lnTo>
                    <a:lnTo>
                      <a:pt x="1208748" y="498181"/>
                    </a:lnTo>
                    <a:lnTo>
                      <a:pt x="1199099" y="519416"/>
                    </a:lnTo>
                    <a:lnTo>
                      <a:pt x="1197181" y="521353"/>
                    </a:lnTo>
                    <a:lnTo>
                      <a:pt x="1197181" y="525209"/>
                    </a:lnTo>
                    <a:lnTo>
                      <a:pt x="1164341" y="556111"/>
                    </a:lnTo>
                    <a:lnTo>
                      <a:pt x="1158548" y="558029"/>
                    </a:lnTo>
                    <a:lnTo>
                      <a:pt x="1152755" y="558029"/>
                    </a:lnTo>
                    <a:lnTo>
                      <a:pt x="1121872" y="550318"/>
                    </a:lnTo>
                    <a:lnTo>
                      <a:pt x="1119934" y="548381"/>
                    </a:lnTo>
                    <a:lnTo>
                      <a:pt x="1096762" y="523271"/>
                    </a:lnTo>
                    <a:lnTo>
                      <a:pt x="1090969" y="517478"/>
                    </a:lnTo>
                    <a:lnTo>
                      <a:pt x="1044625" y="503974"/>
                    </a:lnTo>
                    <a:lnTo>
                      <a:pt x="1006011" y="521353"/>
                    </a:lnTo>
                    <a:lnTo>
                      <a:pt x="994425" y="517478"/>
                    </a:lnTo>
                    <a:lnTo>
                      <a:pt x="978983" y="513623"/>
                    </a:lnTo>
                    <a:lnTo>
                      <a:pt x="975108" y="511685"/>
                    </a:lnTo>
                    <a:lnTo>
                      <a:pt x="973190" y="509767"/>
                    </a:lnTo>
                    <a:lnTo>
                      <a:pt x="957729" y="503974"/>
                    </a:lnTo>
                    <a:lnTo>
                      <a:pt x="951936" y="503974"/>
                    </a:lnTo>
                    <a:lnTo>
                      <a:pt x="948081" y="505912"/>
                    </a:lnTo>
                    <a:lnTo>
                      <a:pt x="944225" y="505912"/>
                    </a:lnTo>
                    <a:lnTo>
                      <a:pt x="930702" y="498181"/>
                    </a:lnTo>
                    <a:lnTo>
                      <a:pt x="926846" y="494326"/>
                    </a:lnTo>
                    <a:lnTo>
                      <a:pt x="922971" y="492388"/>
                    </a:lnTo>
                    <a:lnTo>
                      <a:pt x="876646" y="480802"/>
                    </a:lnTo>
                    <a:lnTo>
                      <a:pt x="872771" y="482740"/>
                    </a:lnTo>
                    <a:lnTo>
                      <a:pt x="868916" y="484657"/>
                    </a:lnTo>
                    <a:lnTo>
                      <a:pt x="843806" y="500099"/>
                    </a:lnTo>
                    <a:lnTo>
                      <a:pt x="836095" y="500099"/>
                    </a:lnTo>
                    <a:lnTo>
                      <a:pt x="832220" y="502037"/>
                    </a:lnTo>
                    <a:lnTo>
                      <a:pt x="803255" y="498181"/>
                    </a:lnTo>
                    <a:lnTo>
                      <a:pt x="801337" y="498181"/>
                    </a:lnTo>
                    <a:lnTo>
                      <a:pt x="797462" y="500099"/>
                    </a:lnTo>
                    <a:lnTo>
                      <a:pt x="795544" y="502037"/>
                    </a:lnTo>
                    <a:lnTo>
                      <a:pt x="783958" y="515560"/>
                    </a:lnTo>
                    <a:lnTo>
                      <a:pt x="780083" y="517478"/>
                    </a:lnTo>
                    <a:lnTo>
                      <a:pt x="776227" y="521353"/>
                    </a:lnTo>
                    <a:lnTo>
                      <a:pt x="772372" y="523271"/>
                    </a:lnTo>
                    <a:lnTo>
                      <a:pt x="768497" y="527146"/>
                    </a:lnTo>
                    <a:lnTo>
                      <a:pt x="754993" y="548381"/>
                    </a:lnTo>
                    <a:lnTo>
                      <a:pt x="751137" y="552236"/>
                    </a:lnTo>
                    <a:lnTo>
                      <a:pt x="747262" y="558029"/>
                    </a:lnTo>
                    <a:lnTo>
                      <a:pt x="733758" y="585077"/>
                    </a:lnTo>
                    <a:lnTo>
                      <a:pt x="731820" y="590870"/>
                    </a:lnTo>
                    <a:lnTo>
                      <a:pt x="729883" y="594725"/>
                    </a:lnTo>
                    <a:lnTo>
                      <a:pt x="710586" y="615960"/>
                    </a:lnTo>
                    <a:lnTo>
                      <a:pt x="706711" y="617897"/>
                    </a:lnTo>
                    <a:lnTo>
                      <a:pt x="702855" y="617897"/>
                    </a:lnTo>
                    <a:lnTo>
                      <a:pt x="691269" y="615960"/>
                    </a:lnTo>
                    <a:lnTo>
                      <a:pt x="671953" y="592788"/>
                    </a:lnTo>
                    <a:lnTo>
                      <a:pt x="670035" y="588932"/>
                    </a:lnTo>
                    <a:lnTo>
                      <a:pt x="668097" y="583139"/>
                    </a:lnTo>
                    <a:lnTo>
                      <a:pt x="621753" y="538732"/>
                    </a:lnTo>
                    <a:lnTo>
                      <a:pt x="619835" y="534877"/>
                    </a:lnTo>
                    <a:lnTo>
                      <a:pt x="610167" y="529064"/>
                    </a:lnTo>
                    <a:lnTo>
                      <a:pt x="598581" y="515560"/>
                    </a:lnTo>
                    <a:lnTo>
                      <a:pt x="579284" y="494326"/>
                    </a:lnTo>
                    <a:lnTo>
                      <a:pt x="575409" y="492388"/>
                    </a:lnTo>
                    <a:lnTo>
                      <a:pt x="571553" y="490451"/>
                    </a:lnTo>
                    <a:lnTo>
                      <a:pt x="525209" y="471134"/>
                    </a:lnTo>
                    <a:lnTo>
                      <a:pt x="521353" y="469216"/>
                    </a:lnTo>
                    <a:lnTo>
                      <a:pt x="517478" y="467278"/>
                    </a:lnTo>
                    <a:lnTo>
                      <a:pt x="511705" y="463423"/>
                    </a:lnTo>
                    <a:lnTo>
                      <a:pt x="475009" y="419016"/>
                    </a:lnTo>
                    <a:lnTo>
                      <a:pt x="471154" y="409348"/>
                    </a:lnTo>
                    <a:lnTo>
                      <a:pt x="469216" y="401637"/>
                    </a:lnTo>
                    <a:lnTo>
                      <a:pt x="465361" y="397762"/>
                    </a:lnTo>
                    <a:lnTo>
                      <a:pt x="424809" y="370734"/>
                    </a:lnTo>
                    <a:lnTo>
                      <a:pt x="388114" y="386196"/>
                    </a:lnTo>
                    <a:lnTo>
                      <a:pt x="384258" y="388114"/>
                    </a:lnTo>
                    <a:lnTo>
                      <a:pt x="382321" y="391969"/>
                    </a:lnTo>
                    <a:lnTo>
                      <a:pt x="376528" y="393907"/>
                    </a:lnTo>
                    <a:lnTo>
                      <a:pt x="368797" y="401637"/>
                    </a:lnTo>
                    <a:lnTo>
                      <a:pt x="357230" y="417079"/>
                    </a:lnTo>
                    <a:lnTo>
                      <a:pt x="341769" y="422872"/>
                    </a:lnTo>
                    <a:lnTo>
                      <a:pt x="316679" y="440251"/>
                    </a:lnTo>
                    <a:lnTo>
                      <a:pt x="278046" y="428665"/>
                    </a:lnTo>
                    <a:lnTo>
                      <a:pt x="260667" y="426727"/>
                    </a:lnTo>
                    <a:lnTo>
                      <a:pt x="220116" y="415141"/>
                    </a:lnTo>
                    <a:lnTo>
                      <a:pt x="210467" y="413223"/>
                    </a:lnTo>
                    <a:lnTo>
                      <a:pt x="179584" y="405493"/>
                    </a:lnTo>
                    <a:lnTo>
                      <a:pt x="175709" y="411286"/>
                    </a:lnTo>
                    <a:lnTo>
                      <a:pt x="189233" y="444106"/>
                    </a:lnTo>
                    <a:lnTo>
                      <a:pt x="193088" y="453774"/>
                    </a:lnTo>
                    <a:lnTo>
                      <a:pt x="195026" y="461485"/>
                    </a:lnTo>
                    <a:lnTo>
                      <a:pt x="196963" y="505912"/>
                    </a:lnTo>
                    <a:lnTo>
                      <a:pt x="189233" y="515560"/>
                    </a:lnTo>
                    <a:lnTo>
                      <a:pt x="156412" y="554174"/>
                    </a:lnTo>
                    <a:lnTo>
                      <a:pt x="154474" y="561905"/>
                    </a:lnTo>
                    <a:lnTo>
                      <a:pt x="121654" y="602456"/>
                    </a:lnTo>
                    <a:lnTo>
                      <a:pt x="83040" y="604374"/>
                    </a:lnTo>
                    <a:lnTo>
                      <a:pt x="73372" y="602456"/>
                    </a:lnTo>
                    <a:lnTo>
                      <a:pt x="54055" y="590870"/>
                    </a:lnTo>
                    <a:lnTo>
                      <a:pt x="40551" y="583139"/>
                    </a:lnTo>
                    <a:lnTo>
                      <a:pt x="25110" y="529064"/>
                    </a:lnTo>
                    <a:lnTo>
                      <a:pt x="23172" y="521353"/>
                    </a:lnTo>
                    <a:lnTo>
                      <a:pt x="27028" y="500099"/>
                    </a:lnTo>
                    <a:lnTo>
                      <a:pt x="42489" y="478865"/>
                    </a:lnTo>
                    <a:lnTo>
                      <a:pt x="63723" y="463423"/>
                    </a:lnTo>
                    <a:lnTo>
                      <a:pt x="61786" y="426727"/>
                    </a:lnTo>
                    <a:lnTo>
                      <a:pt x="86895" y="401637"/>
                    </a:lnTo>
                    <a:lnTo>
                      <a:pt x="90751" y="395844"/>
                    </a:lnTo>
                    <a:lnTo>
                      <a:pt x="90751" y="368816"/>
                    </a:lnTo>
                    <a:lnTo>
                      <a:pt x="94606" y="359148"/>
                    </a:lnTo>
                    <a:lnTo>
                      <a:pt x="94606" y="330183"/>
                    </a:lnTo>
                    <a:lnTo>
                      <a:pt x="98482" y="322472"/>
                    </a:lnTo>
                    <a:lnTo>
                      <a:pt x="98482" y="287714"/>
                    </a:lnTo>
                    <a:lnTo>
                      <a:pt x="96544" y="279983"/>
                    </a:lnTo>
                    <a:lnTo>
                      <a:pt x="81102" y="249100"/>
                    </a:lnTo>
                    <a:lnTo>
                      <a:pt x="75309" y="243288"/>
                    </a:lnTo>
                    <a:lnTo>
                      <a:pt x="54055" y="241370"/>
                    </a:lnTo>
                    <a:lnTo>
                      <a:pt x="44407" y="243288"/>
                    </a:lnTo>
                    <a:lnTo>
                      <a:pt x="21235" y="233639"/>
                    </a:lnTo>
                    <a:lnTo>
                      <a:pt x="9649" y="225909"/>
                    </a:lnTo>
                    <a:lnTo>
                      <a:pt x="5793" y="220135"/>
                    </a:lnTo>
                    <a:lnTo>
                      <a:pt x="1938" y="216260"/>
                    </a:lnTo>
                    <a:lnTo>
                      <a:pt x="3855" y="191170"/>
                    </a:lnTo>
                    <a:lnTo>
                      <a:pt x="0" y="150619"/>
                    </a:lnTo>
                    <a:lnTo>
                      <a:pt x="0" y="146744"/>
                    </a:lnTo>
                    <a:lnTo>
                      <a:pt x="3855" y="142888"/>
                    </a:lnTo>
                    <a:lnTo>
                      <a:pt x="9649" y="135158"/>
                    </a:lnTo>
                    <a:lnTo>
                      <a:pt x="28965" y="127447"/>
                    </a:lnTo>
                    <a:lnTo>
                      <a:pt x="32821" y="125509"/>
                    </a:lnTo>
                    <a:lnTo>
                      <a:pt x="36696" y="121654"/>
                    </a:lnTo>
                    <a:lnTo>
                      <a:pt x="42489" y="88813"/>
                    </a:lnTo>
                    <a:lnTo>
                      <a:pt x="48282" y="86895"/>
                    </a:lnTo>
                    <a:lnTo>
                      <a:pt x="52137" y="84958"/>
                    </a:lnTo>
                    <a:lnTo>
                      <a:pt x="65641" y="67579"/>
                    </a:lnTo>
                    <a:lnTo>
                      <a:pt x="63723" y="65641"/>
                    </a:lnTo>
                    <a:lnTo>
                      <a:pt x="61786" y="61786"/>
                    </a:lnTo>
                    <a:lnTo>
                      <a:pt x="59868" y="59868"/>
                    </a:lnTo>
                    <a:lnTo>
                      <a:pt x="54055" y="42489"/>
                    </a:lnTo>
                    <a:lnTo>
                      <a:pt x="52137" y="40551"/>
                    </a:lnTo>
                    <a:lnTo>
                      <a:pt x="54055" y="25110"/>
                    </a:lnTo>
                    <a:lnTo>
                      <a:pt x="63723" y="17379"/>
                    </a:lnTo>
                    <a:lnTo>
                      <a:pt x="71434" y="13524"/>
                    </a:lnTo>
                    <a:lnTo>
                      <a:pt x="73372" y="9649"/>
                    </a:lnTo>
                    <a:lnTo>
                      <a:pt x="113923" y="23172"/>
                    </a:lnTo>
                    <a:lnTo>
                      <a:pt x="137095" y="32821"/>
                    </a:lnTo>
                    <a:lnTo>
                      <a:pt x="144826" y="36696"/>
                    </a:lnTo>
                    <a:lnTo>
                      <a:pt x="195026" y="46344"/>
                    </a:lnTo>
                    <a:lnTo>
                      <a:pt x="198881" y="46344"/>
                    </a:lnTo>
                    <a:lnTo>
                      <a:pt x="241370" y="61786"/>
                    </a:lnTo>
                    <a:lnTo>
                      <a:pt x="245225" y="63723"/>
                    </a:lnTo>
                    <a:lnTo>
                      <a:pt x="247163" y="63723"/>
                    </a:lnTo>
                    <a:lnTo>
                      <a:pt x="279984" y="46344"/>
                    </a:lnTo>
                    <a:lnTo>
                      <a:pt x="283839" y="46344"/>
                    </a:lnTo>
                    <a:lnTo>
                      <a:pt x="297363" y="40551"/>
                    </a:lnTo>
                    <a:lnTo>
                      <a:pt x="303156" y="38614"/>
                    </a:lnTo>
                    <a:lnTo>
                      <a:pt x="332121" y="52137"/>
                    </a:lnTo>
                    <a:lnTo>
                      <a:pt x="334039" y="57930"/>
                    </a:lnTo>
                    <a:lnTo>
                      <a:pt x="335976" y="59868"/>
                    </a:lnTo>
                    <a:lnTo>
                      <a:pt x="388114" y="61786"/>
                    </a:lnTo>
                    <a:lnTo>
                      <a:pt x="393907" y="63723"/>
                    </a:lnTo>
                    <a:lnTo>
                      <a:pt x="409348" y="48282"/>
                    </a:lnTo>
                    <a:lnTo>
                      <a:pt x="413223" y="42489"/>
                    </a:lnTo>
                    <a:lnTo>
                      <a:pt x="417079" y="27028"/>
                    </a:lnTo>
                    <a:lnTo>
                      <a:pt x="457630" y="11586"/>
                    </a:lnTo>
                    <a:lnTo>
                      <a:pt x="461485" y="11586"/>
                    </a:lnTo>
                    <a:lnTo>
                      <a:pt x="473072" y="13524"/>
                    </a:lnTo>
                    <a:lnTo>
                      <a:pt x="496244" y="19317"/>
                    </a:lnTo>
                    <a:lnTo>
                      <a:pt x="505912" y="1938"/>
                    </a:lnTo>
                    <a:lnTo>
                      <a:pt x="507830" y="0"/>
                    </a:lnTo>
                    <a:lnTo>
                      <a:pt x="525209" y="7731"/>
                    </a:lnTo>
                    <a:lnTo>
                      <a:pt x="525209" y="11586"/>
                    </a:lnTo>
                    <a:lnTo>
                      <a:pt x="527146" y="17379"/>
                    </a:lnTo>
                    <a:lnTo>
                      <a:pt x="536795" y="27028"/>
                    </a:lnTo>
                    <a:lnTo>
                      <a:pt x="558030" y="25110"/>
                    </a:lnTo>
                    <a:lnTo>
                      <a:pt x="559967" y="27028"/>
                    </a:lnTo>
                    <a:lnTo>
                      <a:pt x="575409" y="21235"/>
                    </a:lnTo>
                    <a:lnTo>
                      <a:pt x="579284" y="21235"/>
                    </a:lnTo>
                    <a:lnTo>
                      <a:pt x="585077" y="19317"/>
                    </a:lnTo>
                    <a:lnTo>
                      <a:pt x="606311" y="25110"/>
                    </a:lnTo>
                    <a:lnTo>
                      <a:pt x="614022" y="32821"/>
                    </a:lnTo>
                    <a:lnTo>
                      <a:pt x="639132" y="61786"/>
                    </a:lnTo>
                    <a:lnTo>
                      <a:pt x="642987" y="65641"/>
                    </a:lnTo>
                    <a:lnTo>
                      <a:pt x="675828" y="77227"/>
                    </a:lnTo>
                    <a:lnTo>
                      <a:pt x="679683" y="79165"/>
                    </a:lnTo>
                    <a:lnTo>
                      <a:pt x="683539" y="81102"/>
                    </a:lnTo>
                    <a:lnTo>
                      <a:pt x="693207" y="81102"/>
                    </a:lnTo>
                    <a:lnTo>
                      <a:pt x="733758" y="79165"/>
                    </a:lnTo>
                    <a:lnTo>
                      <a:pt x="741469" y="86895"/>
                    </a:lnTo>
                    <a:lnTo>
                      <a:pt x="743407" y="88813"/>
                    </a:lnTo>
                    <a:lnTo>
                      <a:pt x="753055" y="117779"/>
                    </a:lnTo>
                    <a:lnTo>
                      <a:pt x="754993" y="127447"/>
                    </a:lnTo>
                    <a:lnTo>
                      <a:pt x="756911" y="129365"/>
                    </a:lnTo>
                    <a:lnTo>
                      <a:pt x="772372" y="146744"/>
                    </a:lnTo>
                    <a:lnTo>
                      <a:pt x="809048" y="164123"/>
                    </a:lnTo>
                    <a:lnTo>
                      <a:pt x="812923" y="167998"/>
                    </a:lnTo>
                    <a:lnTo>
                      <a:pt x="814841" y="171853"/>
                    </a:lnTo>
                    <a:lnTo>
                      <a:pt x="818716" y="173791"/>
                    </a:lnTo>
                    <a:lnTo>
                      <a:pt x="841888" y="175709"/>
                    </a:lnTo>
                    <a:lnTo>
                      <a:pt x="847681" y="177646"/>
                    </a:lnTo>
                    <a:lnTo>
                      <a:pt x="851537" y="177646"/>
                    </a:lnTo>
                    <a:lnTo>
                      <a:pt x="866978" y="175709"/>
                    </a:lnTo>
                    <a:lnTo>
                      <a:pt x="880502" y="177646"/>
                    </a:lnTo>
                    <a:lnTo>
                      <a:pt x="909467" y="175709"/>
                    </a:lnTo>
                    <a:lnTo>
                      <a:pt x="921053" y="173791"/>
                    </a:lnTo>
                    <a:lnTo>
                      <a:pt x="932639" y="167998"/>
                    </a:lnTo>
                    <a:lnTo>
                      <a:pt x="946143" y="166060"/>
                    </a:lnTo>
                    <a:lnTo>
                      <a:pt x="961604" y="164123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6CEE5A1A-3CB2-D346-FEE4-6D8BDBCC5DBD}"/>
                  </a:ext>
                </a:extLst>
              </p:cNvPr>
              <p:cNvSpPr/>
              <p:nvPr/>
            </p:nvSpPr>
            <p:spPr>
              <a:xfrm>
                <a:off x="1543649" y="715487"/>
                <a:ext cx="1417296" cy="1423089"/>
              </a:xfrm>
              <a:custGeom>
                <a:avLst/>
                <a:gdLst>
                  <a:gd name="connsiteX0" fmla="*/ 969315 w 1417296"/>
                  <a:gd name="connsiteY0" fmla="*/ 320535 h 1423089"/>
                  <a:gd name="connsiteX1" fmla="*/ 994425 w 1417296"/>
                  <a:gd name="connsiteY1" fmla="*/ 324390 h 1423089"/>
                  <a:gd name="connsiteX2" fmla="*/ 1000218 w 1417296"/>
                  <a:gd name="connsiteY2" fmla="*/ 324390 h 1423089"/>
                  <a:gd name="connsiteX3" fmla="*/ 1025308 w 1417296"/>
                  <a:gd name="connsiteY3" fmla="*/ 303156 h 1423089"/>
                  <a:gd name="connsiteX4" fmla="*/ 1027245 w 1417296"/>
                  <a:gd name="connsiteY4" fmla="*/ 297363 h 1423089"/>
                  <a:gd name="connsiteX5" fmla="*/ 1050418 w 1417296"/>
                  <a:gd name="connsiteY5" fmla="*/ 279983 h 1423089"/>
                  <a:gd name="connsiteX6" fmla="*/ 1054273 w 1417296"/>
                  <a:gd name="connsiteY6" fmla="*/ 279983 h 1423089"/>
                  <a:gd name="connsiteX7" fmla="*/ 1065859 w 1417296"/>
                  <a:gd name="connsiteY7" fmla="*/ 281921 h 1423089"/>
                  <a:gd name="connsiteX8" fmla="*/ 1098699 w 1417296"/>
                  <a:gd name="connsiteY8" fmla="*/ 274190 h 1423089"/>
                  <a:gd name="connsiteX9" fmla="*/ 1104473 w 1417296"/>
                  <a:gd name="connsiteY9" fmla="*/ 278046 h 1423089"/>
                  <a:gd name="connsiteX10" fmla="*/ 1110285 w 1417296"/>
                  <a:gd name="connsiteY10" fmla="*/ 279983 h 1423089"/>
                  <a:gd name="connsiteX11" fmla="*/ 1135376 w 1417296"/>
                  <a:gd name="connsiteY11" fmla="*/ 297363 h 1423089"/>
                  <a:gd name="connsiteX12" fmla="*/ 1139231 w 1417296"/>
                  <a:gd name="connsiteY12" fmla="*/ 303156 h 1423089"/>
                  <a:gd name="connsiteX13" fmla="*/ 1145024 w 1417296"/>
                  <a:gd name="connsiteY13" fmla="*/ 307011 h 1423089"/>
                  <a:gd name="connsiteX14" fmla="*/ 1179782 w 1417296"/>
                  <a:gd name="connsiteY14" fmla="*/ 326328 h 1423089"/>
                  <a:gd name="connsiteX15" fmla="*/ 1185575 w 1417296"/>
                  <a:gd name="connsiteY15" fmla="*/ 328265 h 1423089"/>
                  <a:gd name="connsiteX16" fmla="*/ 1195243 w 1417296"/>
                  <a:gd name="connsiteY16" fmla="*/ 330183 h 1423089"/>
                  <a:gd name="connsiteX17" fmla="*/ 1226127 w 1417296"/>
                  <a:gd name="connsiteY17" fmla="*/ 345625 h 1423089"/>
                  <a:gd name="connsiteX18" fmla="*/ 1230002 w 1417296"/>
                  <a:gd name="connsiteY18" fmla="*/ 353355 h 1423089"/>
                  <a:gd name="connsiteX19" fmla="*/ 1239650 w 1417296"/>
                  <a:gd name="connsiteY19" fmla="*/ 378465 h 1423089"/>
                  <a:gd name="connsiteX20" fmla="*/ 1237713 w 1417296"/>
                  <a:gd name="connsiteY20" fmla="*/ 384258 h 1423089"/>
                  <a:gd name="connsiteX21" fmla="*/ 1235775 w 1417296"/>
                  <a:gd name="connsiteY21" fmla="*/ 391989 h 1423089"/>
                  <a:gd name="connsiteX22" fmla="*/ 1216478 w 1417296"/>
                  <a:gd name="connsiteY22" fmla="*/ 420934 h 1423089"/>
                  <a:gd name="connsiteX23" fmla="*/ 1212623 w 1417296"/>
                  <a:gd name="connsiteY23" fmla="*/ 426727 h 1423089"/>
                  <a:gd name="connsiteX24" fmla="*/ 1210685 w 1417296"/>
                  <a:gd name="connsiteY24" fmla="*/ 432520 h 1423089"/>
                  <a:gd name="connsiteX25" fmla="*/ 1210685 w 1417296"/>
                  <a:gd name="connsiteY25" fmla="*/ 465360 h 1423089"/>
                  <a:gd name="connsiteX26" fmla="*/ 1214540 w 1417296"/>
                  <a:gd name="connsiteY26" fmla="*/ 467278 h 1423089"/>
                  <a:gd name="connsiteX27" fmla="*/ 1220333 w 1417296"/>
                  <a:gd name="connsiteY27" fmla="*/ 471153 h 1423089"/>
                  <a:gd name="connsiteX28" fmla="*/ 1245443 w 1417296"/>
                  <a:gd name="connsiteY28" fmla="*/ 459567 h 1423089"/>
                  <a:gd name="connsiteX29" fmla="*/ 1251236 w 1417296"/>
                  <a:gd name="connsiteY29" fmla="*/ 455692 h 1423089"/>
                  <a:gd name="connsiteX30" fmla="*/ 1258947 w 1417296"/>
                  <a:gd name="connsiteY30" fmla="*/ 453774 h 1423089"/>
                  <a:gd name="connsiteX31" fmla="*/ 1284057 w 1417296"/>
                  <a:gd name="connsiteY31" fmla="*/ 453774 h 1423089"/>
                  <a:gd name="connsiteX32" fmla="*/ 1289850 w 1417296"/>
                  <a:gd name="connsiteY32" fmla="*/ 457630 h 1423089"/>
                  <a:gd name="connsiteX33" fmla="*/ 1297581 w 1417296"/>
                  <a:gd name="connsiteY33" fmla="*/ 469216 h 1423089"/>
                  <a:gd name="connsiteX34" fmla="*/ 1299498 w 1417296"/>
                  <a:gd name="connsiteY34" fmla="*/ 476947 h 1423089"/>
                  <a:gd name="connsiteX35" fmla="*/ 1318815 w 1417296"/>
                  <a:gd name="connsiteY35" fmla="*/ 505912 h 1423089"/>
                  <a:gd name="connsiteX36" fmla="*/ 1322671 w 1417296"/>
                  <a:gd name="connsiteY36" fmla="*/ 509767 h 1423089"/>
                  <a:gd name="connsiteX37" fmla="*/ 1353573 w 1417296"/>
                  <a:gd name="connsiteY37" fmla="*/ 509767 h 1423089"/>
                  <a:gd name="connsiteX38" fmla="*/ 1359366 w 1417296"/>
                  <a:gd name="connsiteY38" fmla="*/ 511685 h 1423089"/>
                  <a:gd name="connsiteX39" fmla="*/ 1365159 w 1417296"/>
                  <a:gd name="connsiteY39" fmla="*/ 513623 h 1423089"/>
                  <a:gd name="connsiteX40" fmla="*/ 1372870 w 1417296"/>
                  <a:gd name="connsiteY40" fmla="*/ 517498 h 1423089"/>
                  <a:gd name="connsiteX41" fmla="*/ 1386394 w 1417296"/>
                  <a:gd name="connsiteY41" fmla="*/ 525209 h 1423089"/>
                  <a:gd name="connsiteX42" fmla="*/ 1394125 w 1417296"/>
                  <a:gd name="connsiteY42" fmla="*/ 527146 h 1423089"/>
                  <a:gd name="connsiteX43" fmla="*/ 1417296 w 1417296"/>
                  <a:gd name="connsiteY43" fmla="*/ 534857 h 1423089"/>
                  <a:gd name="connsiteX44" fmla="*/ 1392187 w 1417296"/>
                  <a:gd name="connsiteY44" fmla="*/ 550318 h 1423089"/>
                  <a:gd name="connsiteX45" fmla="*/ 1390250 w 1417296"/>
                  <a:gd name="connsiteY45" fmla="*/ 550318 h 1423089"/>
                  <a:gd name="connsiteX46" fmla="*/ 1386394 w 1417296"/>
                  <a:gd name="connsiteY46" fmla="*/ 554174 h 1423089"/>
                  <a:gd name="connsiteX47" fmla="*/ 1382538 w 1417296"/>
                  <a:gd name="connsiteY47" fmla="*/ 556111 h 1423089"/>
                  <a:gd name="connsiteX48" fmla="*/ 1378683 w 1417296"/>
                  <a:gd name="connsiteY48" fmla="*/ 558049 h 1423089"/>
                  <a:gd name="connsiteX49" fmla="*/ 1374808 w 1417296"/>
                  <a:gd name="connsiteY49" fmla="*/ 559967 h 1423089"/>
                  <a:gd name="connsiteX50" fmla="*/ 1353573 w 1417296"/>
                  <a:gd name="connsiteY50" fmla="*/ 579284 h 1423089"/>
                  <a:gd name="connsiteX51" fmla="*/ 1349718 w 1417296"/>
                  <a:gd name="connsiteY51" fmla="*/ 585077 h 1423089"/>
                  <a:gd name="connsiteX52" fmla="*/ 1347780 w 1417296"/>
                  <a:gd name="connsiteY52" fmla="*/ 586995 h 1423089"/>
                  <a:gd name="connsiteX53" fmla="*/ 1345843 w 1417296"/>
                  <a:gd name="connsiteY53" fmla="*/ 590870 h 1423089"/>
                  <a:gd name="connsiteX54" fmla="*/ 1345843 w 1417296"/>
                  <a:gd name="connsiteY54" fmla="*/ 592788 h 1423089"/>
                  <a:gd name="connsiteX55" fmla="*/ 1353573 w 1417296"/>
                  <a:gd name="connsiteY55" fmla="*/ 631401 h 1423089"/>
                  <a:gd name="connsiteX56" fmla="*/ 1353573 w 1417296"/>
                  <a:gd name="connsiteY56" fmla="*/ 643007 h 1423089"/>
                  <a:gd name="connsiteX57" fmla="*/ 1351636 w 1417296"/>
                  <a:gd name="connsiteY57" fmla="*/ 681621 h 1423089"/>
                  <a:gd name="connsiteX58" fmla="*/ 1349718 w 1417296"/>
                  <a:gd name="connsiteY58" fmla="*/ 685476 h 1423089"/>
                  <a:gd name="connsiteX59" fmla="*/ 1349718 w 1417296"/>
                  <a:gd name="connsiteY59" fmla="*/ 689332 h 1423089"/>
                  <a:gd name="connsiteX60" fmla="*/ 1332339 w 1417296"/>
                  <a:gd name="connsiteY60" fmla="*/ 712504 h 1423089"/>
                  <a:gd name="connsiteX61" fmla="*/ 1328463 w 1417296"/>
                  <a:gd name="connsiteY61" fmla="*/ 716379 h 1423089"/>
                  <a:gd name="connsiteX62" fmla="*/ 1324608 w 1417296"/>
                  <a:gd name="connsiteY62" fmla="*/ 722172 h 1423089"/>
                  <a:gd name="connsiteX63" fmla="*/ 1297581 w 1417296"/>
                  <a:gd name="connsiteY63" fmla="*/ 737613 h 1423089"/>
                  <a:gd name="connsiteX64" fmla="*/ 1293706 w 1417296"/>
                  <a:gd name="connsiteY64" fmla="*/ 739551 h 1423089"/>
                  <a:gd name="connsiteX65" fmla="*/ 1276326 w 1417296"/>
                  <a:gd name="connsiteY65" fmla="*/ 749199 h 1423089"/>
                  <a:gd name="connsiteX66" fmla="*/ 1274408 w 1417296"/>
                  <a:gd name="connsiteY66" fmla="*/ 751137 h 1423089"/>
                  <a:gd name="connsiteX67" fmla="*/ 1264740 w 1417296"/>
                  <a:gd name="connsiteY67" fmla="*/ 758848 h 1423089"/>
                  <a:gd name="connsiteX68" fmla="*/ 1262822 w 1417296"/>
                  <a:gd name="connsiteY68" fmla="*/ 762723 h 1423089"/>
                  <a:gd name="connsiteX69" fmla="*/ 1260885 w 1417296"/>
                  <a:gd name="connsiteY69" fmla="*/ 778165 h 1423089"/>
                  <a:gd name="connsiteX70" fmla="*/ 1260885 w 1417296"/>
                  <a:gd name="connsiteY70" fmla="*/ 785895 h 1423089"/>
                  <a:gd name="connsiteX71" fmla="*/ 1262822 w 1417296"/>
                  <a:gd name="connsiteY71" fmla="*/ 793606 h 1423089"/>
                  <a:gd name="connsiteX72" fmla="*/ 1260885 w 1417296"/>
                  <a:gd name="connsiteY72" fmla="*/ 797462 h 1423089"/>
                  <a:gd name="connsiteX73" fmla="*/ 1260885 w 1417296"/>
                  <a:gd name="connsiteY73" fmla="*/ 809067 h 1423089"/>
                  <a:gd name="connsiteX74" fmla="*/ 1243506 w 1417296"/>
                  <a:gd name="connsiteY74" fmla="*/ 847681 h 1423089"/>
                  <a:gd name="connsiteX75" fmla="*/ 1239650 w 1417296"/>
                  <a:gd name="connsiteY75" fmla="*/ 853474 h 1423089"/>
                  <a:gd name="connsiteX76" fmla="*/ 1239650 w 1417296"/>
                  <a:gd name="connsiteY76" fmla="*/ 872771 h 1423089"/>
                  <a:gd name="connsiteX77" fmla="*/ 1233857 w 1417296"/>
                  <a:gd name="connsiteY77" fmla="*/ 892088 h 1423089"/>
                  <a:gd name="connsiteX78" fmla="*/ 1233857 w 1417296"/>
                  <a:gd name="connsiteY78" fmla="*/ 897881 h 1423089"/>
                  <a:gd name="connsiteX79" fmla="*/ 1231919 w 1417296"/>
                  <a:gd name="connsiteY79" fmla="*/ 899818 h 1423089"/>
                  <a:gd name="connsiteX80" fmla="*/ 1216478 w 1417296"/>
                  <a:gd name="connsiteY80" fmla="*/ 917178 h 1423089"/>
                  <a:gd name="connsiteX81" fmla="*/ 1210685 w 1417296"/>
                  <a:gd name="connsiteY81" fmla="*/ 922990 h 1423089"/>
                  <a:gd name="connsiteX82" fmla="*/ 1208748 w 1417296"/>
                  <a:gd name="connsiteY82" fmla="*/ 924908 h 1423089"/>
                  <a:gd name="connsiteX83" fmla="*/ 1199099 w 1417296"/>
                  <a:gd name="connsiteY83" fmla="*/ 953873 h 1423089"/>
                  <a:gd name="connsiteX84" fmla="*/ 1201037 w 1417296"/>
                  <a:gd name="connsiteY84" fmla="*/ 957729 h 1423089"/>
                  <a:gd name="connsiteX85" fmla="*/ 1201037 w 1417296"/>
                  <a:gd name="connsiteY85" fmla="*/ 963542 h 1423089"/>
                  <a:gd name="connsiteX86" fmla="*/ 1164341 w 1417296"/>
                  <a:gd name="connsiteY86" fmla="*/ 975108 h 1423089"/>
                  <a:gd name="connsiteX87" fmla="*/ 1160485 w 1417296"/>
                  <a:gd name="connsiteY87" fmla="*/ 975108 h 1423089"/>
                  <a:gd name="connsiteX88" fmla="*/ 1150817 w 1417296"/>
                  <a:gd name="connsiteY88" fmla="*/ 996362 h 1423089"/>
                  <a:gd name="connsiteX89" fmla="*/ 1123790 w 1417296"/>
                  <a:gd name="connsiteY89" fmla="*/ 992487 h 1423089"/>
                  <a:gd name="connsiteX90" fmla="*/ 1117997 w 1417296"/>
                  <a:gd name="connsiteY90" fmla="*/ 990569 h 1423089"/>
                  <a:gd name="connsiteX91" fmla="*/ 1114141 w 1417296"/>
                  <a:gd name="connsiteY91" fmla="*/ 986694 h 1423089"/>
                  <a:gd name="connsiteX92" fmla="*/ 1067797 w 1417296"/>
                  <a:gd name="connsiteY92" fmla="*/ 984776 h 1423089"/>
                  <a:gd name="connsiteX93" fmla="*/ 1065859 w 1417296"/>
                  <a:gd name="connsiteY93" fmla="*/ 986694 h 1423089"/>
                  <a:gd name="connsiteX94" fmla="*/ 1065859 w 1417296"/>
                  <a:gd name="connsiteY94" fmla="*/ 1011804 h 1423089"/>
                  <a:gd name="connsiteX95" fmla="*/ 1067797 w 1417296"/>
                  <a:gd name="connsiteY95" fmla="*/ 1015659 h 1423089"/>
                  <a:gd name="connsiteX96" fmla="*/ 1069734 w 1417296"/>
                  <a:gd name="connsiteY96" fmla="*/ 1019534 h 1423089"/>
                  <a:gd name="connsiteX97" fmla="*/ 1073590 w 1417296"/>
                  <a:gd name="connsiteY97" fmla="*/ 1023390 h 1423089"/>
                  <a:gd name="connsiteX98" fmla="*/ 1063941 w 1417296"/>
                  <a:gd name="connsiteY98" fmla="*/ 1048500 h 1423089"/>
                  <a:gd name="connsiteX99" fmla="*/ 1062004 w 1417296"/>
                  <a:gd name="connsiteY99" fmla="*/ 1054273 h 1423089"/>
                  <a:gd name="connsiteX100" fmla="*/ 1058148 w 1417296"/>
                  <a:gd name="connsiteY100" fmla="*/ 1060086 h 1423089"/>
                  <a:gd name="connsiteX101" fmla="*/ 1044625 w 1417296"/>
                  <a:gd name="connsiteY101" fmla="*/ 1089051 h 1423089"/>
                  <a:gd name="connsiteX102" fmla="*/ 1042687 w 1417296"/>
                  <a:gd name="connsiteY102" fmla="*/ 1094824 h 1423089"/>
                  <a:gd name="connsiteX103" fmla="*/ 1044625 w 1417296"/>
                  <a:gd name="connsiteY103" fmla="*/ 1160485 h 1423089"/>
                  <a:gd name="connsiteX104" fmla="*/ 1048480 w 1417296"/>
                  <a:gd name="connsiteY104" fmla="*/ 1172071 h 1423089"/>
                  <a:gd name="connsiteX105" fmla="*/ 1052355 w 1417296"/>
                  <a:gd name="connsiteY105" fmla="*/ 1183657 h 1423089"/>
                  <a:gd name="connsiteX106" fmla="*/ 1060066 w 1417296"/>
                  <a:gd name="connsiteY106" fmla="*/ 1193306 h 1423089"/>
                  <a:gd name="connsiteX107" fmla="*/ 1054273 w 1417296"/>
                  <a:gd name="connsiteY107" fmla="*/ 1216478 h 1423089"/>
                  <a:gd name="connsiteX108" fmla="*/ 1056211 w 1417296"/>
                  <a:gd name="connsiteY108" fmla="*/ 1249299 h 1423089"/>
                  <a:gd name="connsiteX109" fmla="*/ 1054273 w 1417296"/>
                  <a:gd name="connsiteY109" fmla="*/ 1253174 h 1423089"/>
                  <a:gd name="connsiteX110" fmla="*/ 1052355 w 1417296"/>
                  <a:gd name="connsiteY110" fmla="*/ 1255092 h 1423089"/>
                  <a:gd name="connsiteX111" fmla="*/ 1036894 w 1417296"/>
                  <a:gd name="connsiteY111" fmla="*/ 1276346 h 1423089"/>
                  <a:gd name="connsiteX112" fmla="*/ 1036894 w 1417296"/>
                  <a:gd name="connsiteY112" fmla="*/ 1284057 h 1423089"/>
                  <a:gd name="connsiteX113" fmla="*/ 1025308 w 1417296"/>
                  <a:gd name="connsiteY113" fmla="*/ 1309166 h 1423089"/>
                  <a:gd name="connsiteX114" fmla="*/ 1025308 w 1417296"/>
                  <a:gd name="connsiteY114" fmla="*/ 1313022 h 1423089"/>
                  <a:gd name="connsiteX115" fmla="*/ 1023390 w 1417296"/>
                  <a:gd name="connsiteY115" fmla="*/ 1316897 h 1423089"/>
                  <a:gd name="connsiteX116" fmla="*/ 1023390 w 1417296"/>
                  <a:gd name="connsiteY116" fmla="*/ 1320752 h 1423089"/>
                  <a:gd name="connsiteX117" fmla="*/ 1021452 w 1417296"/>
                  <a:gd name="connsiteY117" fmla="*/ 1324608 h 1423089"/>
                  <a:gd name="connsiteX118" fmla="*/ 1004073 w 1417296"/>
                  <a:gd name="connsiteY118" fmla="*/ 1343925 h 1423089"/>
                  <a:gd name="connsiteX119" fmla="*/ 998280 w 1417296"/>
                  <a:gd name="connsiteY119" fmla="*/ 1349718 h 1423089"/>
                  <a:gd name="connsiteX120" fmla="*/ 975108 w 1417296"/>
                  <a:gd name="connsiteY120" fmla="*/ 1363222 h 1423089"/>
                  <a:gd name="connsiteX121" fmla="*/ 971253 w 1417296"/>
                  <a:gd name="connsiteY121" fmla="*/ 1363222 h 1423089"/>
                  <a:gd name="connsiteX122" fmla="*/ 957729 w 1417296"/>
                  <a:gd name="connsiteY122" fmla="*/ 1365159 h 1423089"/>
                  <a:gd name="connsiteX123" fmla="*/ 951936 w 1417296"/>
                  <a:gd name="connsiteY123" fmla="*/ 1367097 h 1423089"/>
                  <a:gd name="connsiteX124" fmla="*/ 948081 w 1417296"/>
                  <a:gd name="connsiteY124" fmla="*/ 1369034 h 1423089"/>
                  <a:gd name="connsiteX125" fmla="*/ 932639 w 1417296"/>
                  <a:gd name="connsiteY125" fmla="*/ 1374827 h 1423089"/>
                  <a:gd name="connsiteX126" fmla="*/ 894006 w 1417296"/>
                  <a:gd name="connsiteY126" fmla="*/ 1361304 h 1423089"/>
                  <a:gd name="connsiteX127" fmla="*/ 880502 w 1417296"/>
                  <a:gd name="connsiteY127" fmla="*/ 1363222 h 1423089"/>
                  <a:gd name="connsiteX128" fmla="*/ 863123 w 1417296"/>
                  <a:gd name="connsiteY128" fmla="*/ 1351655 h 1423089"/>
                  <a:gd name="connsiteX129" fmla="*/ 863123 w 1417296"/>
                  <a:gd name="connsiteY129" fmla="*/ 1347780 h 1423089"/>
                  <a:gd name="connsiteX130" fmla="*/ 861185 w 1417296"/>
                  <a:gd name="connsiteY130" fmla="*/ 1341987 h 1423089"/>
                  <a:gd name="connsiteX131" fmla="*/ 859248 w 1417296"/>
                  <a:gd name="connsiteY131" fmla="*/ 1338132 h 1423089"/>
                  <a:gd name="connsiteX132" fmla="*/ 863123 w 1417296"/>
                  <a:gd name="connsiteY132" fmla="*/ 1295643 h 1423089"/>
                  <a:gd name="connsiteX133" fmla="*/ 863123 w 1417296"/>
                  <a:gd name="connsiteY133" fmla="*/ 1291787 h 1423089"/>
                  <a:gd name="connsiteX134" fmla="*/ 865041 w 1417296"/>
                  <a:gd name="connsiteY134" fmla="*/ 1287932 h 1423089"/>
                  <a:gd name="connsiteX135" fmla="*/ 865041 w 1417296"/>
                  <a:gd name="connsiteY135" fmla="*/ 1285994 h 1423089"/>
                  <a:gd name="connsiteX136" fmla="*/ 866978 w 1417296"/>
                  <a:gd name="connsiteY136" fmla="*/ 1282139 h 1423089"/>
                  <a:gd name="connsiteX137" fmla="*/ 890150 w 1417296"/>
                  <a:gd name="connsiteY137" fmla="*/ 1251236 h 1423089"/>
                  <a:gd name="connsiteX138" fmla="*/ 892088 w 1417296"/>
                  <a:gd name="connsiteY138" fmla="*/ 1247381 h 1423089"/>
                  <a:gd name="connsiteX139" fmla="*/ 895943 w 1417296"/>
                  <a:gd name="connsiteY139" fmla="*/ 1241588 h 1423089"/>
                  <a:gd name="connsiteX140" fmla="*/ 897881 w 1417296"/>
                  <a:gd name="connsiteY140" fmla="*/ 1235795 h 1423089"/>
                  <a:gd name="connsiteX141" fmla="*/ 884357 w 1417296"/>
                  <a:gd name="connsiteY141" fmla="*/ 1216478 h 1423089"/>
                  <a:gd name="connsiteX142" fmla="*/ 880502 w 1417296"/>
                  <a:gd name="connsiteY142" fmla="*/ 1214560 h 1423089"/>
                  <a:gd name="connsiteX143" fmla="*/ 874709 w 1417296"/>
                  <a:gd name="connsiteY143" fmla="*/ 1214560 h 1423089"/>
                  <a:gd name="connsiteX144" fmla="*/ 853454 w 1417296"/>
                  <a:gd name="connsiteY144" fmla="*/ 1197181 h 1423089"/>
                  <a:gd name="connsiteX145" fmla="*/ 851536 w 1417296"/>
                  <a:gd name="connsiteY145" fmla="*/ 1193306 h 1423089"/>
                  <a:gd name="connsiteX146" fmla="*/ 847661 w 1417296"/>
                  <a:gd name="connsiteY146" fmla="*/ 1185595 h 1423089"/>
                  <a:gd name="connsiteX147" fmla="*/ 845743 w 1417296"/>
                  <a:gd name="connsiteY147" fmla="*/ 1183657 h 1423089"/>
                  <a:gd name="connsiteX148" fmla="*/ 843806 w 1417296"/>
                  <a:gd name="connsiteY148" fmla="*/ 1150837 h 1423089"/>
                  <a:gd name="connsiteX149" fmla="*/ 826427 w 1417296"/>
                  <a:gd name="connsiteY149" fmla="*/ 1135375 h 1423089"/>
                  <a:gd name="connsiteX150" fmla="*/ 820634 w 1417296"/>
                  <a:gd name="connsiteY150" fmla="*/ 1129582 h 1423089"/>
                  <a:gd name="connsiteX151" fmla="*/ 816778 w 1417296"/>
                  <a:gd name="connsiteY151" fmla="*/ 1127664 h 1423089"/>
                  <a:gd name="connsiteX152" fmla="*/ 810985 w 1417296"/>
                  <a:gd name="connsiteY152" fmla="*/ 1123789 h 1423089"/>
                  <a:gd name="connsiteX153" fmla="*/ 807110 w 1417296"/>
                  <a:gd name="connsiteY153" fmla="*/ 1121871 h 1423089"/>
                  <a:gd name="connsiteX154" fmla="*/ 791669 w 1417296"/>
                  <a:gd name="connsiteY154" fmla="*/ 1114141 h 1423089"/>
                  <a:gd name="connsiteX155" fmla="*/ 787813 w 1417296"/>
                  <a:gd name="connsiteY155" fmla="*/ 1114141 h 1423089"/>
                  <a:gd name="connsiteX156" fmla="*/ 764641 w 1417296"/>
                  <a:gd name="connsiteY156" fmla="*/ 1108348 h 1423089"/>
                  <a:gd name="connsiteX157" fmla="*/ 760785 w 1417296"/>
                  <a:gd name="connsiteY157" fmla="*/ 1108348 h 1423089"/>
                  <a:gd name="connsiteX158" fmla="*/ 756910 w 1417296"/>
                  <a:gd name="connsiteY158" fmla="*/ 1106410 h 1423089"/>
                  <a:gd name="connsiteX159" fmla="*/ 727945 w 1417296"/>
                  <a:gd name="connsiteY159" fmla="*/ 1094824 h 1423089"/>
                  <a:gd name="connsiteX160" fmla="*/ 718297 w 1417296"/>
                  <a:gd name="connsiteY160" fmla="*/ 1085176 h 1423089"/>
                  <a:gd name="connsiteX161" fmla="*/ 714441 w 1417296"/>
                  <a:gd name="connsiteY161" fmla="*/ 1083258 h 1423089"/>
                  <a:gd name="connsiteX162" fmla="*/ 691269 w 1417296"/>
                  <a:gd name="connsiteY162" fmla="*/ 1050418 h 1423089"/>
                  <a:gd name="connsiteX163" fmla="*/ 662304 w 1417296"/>
                  <a:gd name="connsiteY163" fmla="*/ 1065859 h 1423089"/>
                  <a:gd name="connsiteX164" fmla="*/ 656511 w 1417296"/>
                  <a:gd name="connsiteY164" fmla="*/ 1071672 h 1423089"/>
                  <a:gd name="connsiteX165" fmla="*/ 646862 w 1417296"/>
                  <a:gd name="connsiteY165" fmla="*/ 1096762 h 1423089"/>
                  <a:gd name="connsiteX166" fmla="*/ 644925 w 1417296"/>
                  <a:gd name="connsiteY166" fmla="*/ 1100637 h 1423089"/>
                  <a:gd name="connsiteX167" fmla="*/ 639132 w 1417296"/>
                  <a:gd name="connsiteY167" fmla="*/ 1112203 h 1423089"/>
                  <a:gd name="connsiteX168" fmla="*/ 637194 w 1417296"/>
                  <a:gd name="connsiteY168" fmla="*/ 1114141 h 1423089"/>
                  <a:gd name="connsiteX169" fmla="*/ 629483 w 1417296"/>
                  <a:gd name="connsiteY169" fmla="*/ 1114141 h 1423089"/>
                  <a:gd name="connsiteX170" fmla="*/ 612104 w 1417296"/>
                  <a:gd name="connsiteY170" fmla="*/ 1102555 h 1423089"/>
                  <a:gd name="connsiteX171" fmla="*/ 608229 w 1417296"/>
                  <a:gd name="connsiteY171" fmla="*/ 1106410 h 1423089"/>
                  <a:gd name="connsiteX172" fmla="*/ 608229 w 1417296"/>
                  <a:gd name="connsiteY172" fmla="*/ 1116078 h 1423089"/>
                  <a:gd name="connsiteX173" fmla="*/ 604374 w 1417296"/>
                  <a:gd name="connsiteY173" fmla="*/ 1127664 h 1423089"/>
                  <a:gd name="connsiteX174" fmla="*/ 604374 w 1417296"/>
                  <a:gd name="connsiteY174" fmla="*/ 1143106 h 1423089"/>
                  <a:gd name="connsiteX175" fmla="*/ 590850 w 1417296"/>
                  <a:gd name="connsiteY175" fmla="*/ 1158548 h 1423089"/>
                  <a:gd name="connsiteX176" fmla="*/ 586995 w 1417296"/>
                  <a:gd name="connsiteY176" fmla="*/ 1160485 h 1423089"/>
                  <a:gd name="connsiteX177" fmla="*/ 583139 w 1417296"/>
                  <a:gd name="connsiteY177" fmla="*/ 1181720 h 1423089"/>
                  <a:gd name="connsiteX178" fmla="*/ 583139 w 1417296"/>
                  <a:gd name="connsiteY178" fmla="*/ 1228064 h 1423089"/>
                  <a:gd name="connsiteX179" fmla="*/ 579264 w 1417296"/>
                  <a:gd name="connsiteY179" fmla="*/ 1231939 h 1423089"/>
                  <a:gd name="connsiteX180" fmla="*/ 577346 w 1417296"/>
                  <a:gd name="connsiteY180" fmla="*/ 1235795 h 1423089"/>
                  <a:gd name="connsiteX181" fmla="*/ 573471 w 1417296"/>
                  <a:gd name="connsiteY181" fmla="*/ 1239650 h 1423089"/>
                  <a:gd name="connsiteX182" fmla="*/ 556092 w 1417296"/>
                  <a:gd name="connsiteY182" fmla="*/ 1260885 h 1423089"/>
                  <a:gd name="connsiteX183" fmla="*/ 554174 w 1417296"/>
                  <a:gd name="connsiteY183" fmla="*/ 1264760 h 1423089"/>
                  <a:gd name="connsiteX184" fmla="*/ 534857 w 1417296"/>
                  <a:gd name="connsiteY184" fmla="*/ 1291787 h 1423089"/>
                  <a:gd name="connsiteX185" fmla="*/ 531002 w 1417296"/>
                  <a:gd name="connsiteY185" fmla="*/ 1295643 h 1423089"/>
                  <a:gd name="connsiteX186" fmla="*/ 529064 w 1417296"/>
                  <a:gd name="connsiteY186" fmla="*/ 1299518 h 1423089"/>
                  <a:gd name="connsiteX187" fmla="*/ 525209 w 1417296"/>
                  <a:gd name="connsiteY187" fmla="*/ 1303373 h 1423089"/>
                  <a:gd name="connsiteX188" fmla="*/ 488513 w 1417296"/>
                  <a:gd name="connsiteY188" fmla="*/ 1353573 h 1423089"/>
                  <a:gd name="connsiteX189" fmla="*/ 484658 w 1417296"/>
                  <a:gd name="connsiteY189" fmla="*/ 1359366 h 1423089"/>
                  <a:gd name="connsiteX190" fmla="*/ 480802 w 1417296"/>
                  <a:gd name="connsiteY190" fmla="*/ 1363222 h 1423089"/>
                  <a:gd name="connsiteX191" fmla="*/ 476927 w 1417296"/>
                  <a:gd name="connsiteY191" fmla="*/ 1367097 h 1423089"/>
                  <a:gd name="connsiteX192" fmla="*/ 473071 w 1417296"/>
                  <a:gd name="connsiteY192" fmla="*/ 1369034 h 1423089"/>
                  <a:gd name="connsiteX193" fmla="*/ 471134 w 1417296"/>
                  <a:gd name="connsiteY193" fmla="*/ 1370952 h 1423089"/>
                  <a:gd name="connsiteX194" fmla="*/ 444106 w 1417296"/>
                  <a:gd name="connsiteY194" fmla="*/ 1378683 h 1423089"/>
                  <a:gd name="connsiteX195" fmla="*/ 440251 w 1417296"/>
                  <a:gd name="connsiteY195" fmla="*/ 1376745 h 1423089"/>
                  <a:gd name="connsiteX196" fmla="*/ 418997 w 1417296"/>
                  <a:gd name="connsiteY196" fmla="*/ 1363222 h 1423089"/>
                  <a:gd name="connsiteX197" fmla="*/ 376527 w 1417296"/>
                  <a:gd name="connsiteY197" fmla="*/ 1355511 h 1423089"/>
                  <a:gd name="connsiteX198" fmla="*/ 366859 w 1417296"/>
                  <a:gd name="connsiteY198" fmla="*/ 1353573 h 1423089"/>
                  <a:gd name="connsiteX199" fmla="*/ 363004 w 1417296"/>
                  <a:gd name="connsiteY199" fmla="*/ 1353573 h 1423089"/>
                  <a:gd name="connsiteX200" fmla="*/ 341769 w 1417296"/>
                  <a:gd name="connsiteY200" fmla="*/ 1349718 h 1423089"/>
                  <a:gd name="connsiteX201" fmla="*/ 335976 w 1417296"/>
                  <a:gd name="connsiteY201" fmla="*/ 1349718 h 1423089"/>
                  <a:gd name="connsiteX202" fmla="*/ 316660 w 1417296"/>
                  <a:gd name="connsiteY202" fmla="*/ 1355511 h 1423089"/>
                  <a:gd name="connsiteX203" fmla="*/ 312804 w 1417296"/>
                  <a:gd name="connsiteY203" fmla="*/ 1357448 h 1423089"/>
                  <a:gd name="connsiteX204" fmla="*/ 308949 w 1417296"/>
                  <a:gd name="connsiteY204" fmla="*/ 1359366 h 1423089"/>
                  <a:gd name="connsiteX205" fmla="*/ 272253 w 1417296"/>
                  <a:gd name="connsiteY205" fmla="*/ 1386413 h 1423089"/>
                  <a:gd name="connsiteX206" fmla="*/ 266460 w 1417296"/>
                  <a:gd name="connsiteY206" fmla="*/ 1394124 h 1423089"/>
                  <a:gd name="connsiteX207" fmla="*/ 258729 w 1417296"/>
                  <a:gd name="connsiteY207" fmla="*/ 1399917 h 1423089"/>
                  <a:gd name="connsiteX208" fmla="*/ 256811 w 1417296"/>
                  <a:gd name="connsiteY208" fmla="*/ 1401855 h 1423089"/>
                  <a:gd name="connsiteX209" fmla="*/ 227846 w 1417296"/>
                  <a:gd name="connsiteY209" fmla="*/ 1423089 h 1423089"/>
                  <a:gd name="connsiteX210" fmla="*/ 223991 w 1417296"/>
                  <a:gd name="connsiteY210" fmla="*/ 1417296 h 1423089"/>
                  <a:gd name="connsiteX211" fmla="*/ 218178 w 1417296"/>
                  <a:gd name="connsiteY211" fmla="*/ 1409566 h 1423089"/>
                  <a:gd name="connsiteX212" fmla="*/ 216260 w 1417296"/>
                  <a:gd name="connsiteY212" fmla="*/ 1407648 h 1423089"/>
                  <a:gd name="connsiteX213" fmla="*/ 212405 w 1417296"/>
                  <a:gd name="connsiteY213" fmla="*/ 1397980 h 1423089"/>
                  <a:gd name="connsiteX214" fmla="*/ 212405 w 1417296"/>
                  <a:gd name="connsiteY214" fmla="*/ 1394124 h 1423089"/>
                  <a:gd name="connsiteX215" fmla="*/ 206612 w 1417296"/>
                  <a:gd name="connsiteY215" fmla="*/ 1369034 h 1423089"/>
                  <a:gd name="connsiteX216" fmla="*/ 206612 w 1417296"/>
                  <a:gd name="connsiteY216" fmla="*/ 1363222 h 1423089"/>
                  <a:gd name="connsiteX217" fmla="*/ 204674 w 1417296"/>
                  <a:gd name="connsiteY217" fmla="*/ 1359366 h 1423089"/>
                  <a:gd name="connsiteX218" fmla="*/ 181502 w 1417296"/>
                  <a:gd name="connsiteY218" fmla="*/ 1332339 h 1423089"/>
                  <a:gd name="connsiteX219" fmla="*/ 177646 w 1417296"/>
                  <a:gd name="connsiteY219" fmla="*/ 1330401 h 1423089"/>
                  <a:gd name="connsiteX220" fmla="*/ 175709 w 1417296"/>
                  <a:gd name="connsiteY220" fmla="*/ 1328483 h 1423089"/>
                  <a:gd name="connsiteX221" fmla="*/ 169916 w 1417296"/>
                  <a:gd name="connsiteY221" fmla="*/ 1326545 h 1423089"/>
                  <a:gd name="connsiteX222" fmla="*/ 139013 w 1417296"/>
                  <a:gd name="connsiteY222" fmla="*/ 1324608 h 1423089"/>
                  <a:gd name="connsiteX223" fmla="*/ 129365 w 1417296"/>
                  <a:gd name="connsiteY223" fmla="*/ 1324608 h 1423089"/>
                  <a:gd name="connsiteX224" fmla="*/ 100399 w 1417296"/>
                  <a:gd name="connsiteY224" fmla="*/ 1301436 h 1423089"/>
                  <a:gd name="connsiteX225" fmla="*/ 98462 w 1417296"/>
                  <a:gd name="connsiteY225" fmla="*/ 1297580 h 1423089"/>
                  <a:gd name="connsiteX226" fmla="*/ 94606 w 1417296"/>
                  <a:gd name="connsiteY226" fmla="*/ 1293725 h 1423089"/>
                  <a:gd name="connsiteX227" fmla="*/ 92689 w 1417296"/>
                  <a:gd name="connsiteY227" fmla="*/ 1289850 h 1423089"/>
                  <a:gd name="connsiteX228" fmla="*/ 63723 w 1417296"/>
                  <a:gd name="connsiteY228" fmla="*/ 1260885 h 1423089"/>
                  <a:gd name="connsiteX229" fmla="*/ 59848 w 1417296"/>
                  <a:gd name="connsiteY229" fmla="*/ 1258967 h 1423089"/>
                  <a:gd name="connsiteX230" fmla="*/ 13504 w 1417296"/>
                  <a:gd name="connsiteY230" fmla="*/ 1235795 h 1423089"/>
                  <a:gd name="connsiteX231" fmla="*/ 11586 w 1417296"/>
                  <a:gd name="connsiteY231" fmla="*/ 1233857 h 1423089"/>
                  <a:gd name="connsiteX232" fmla="*/ 7711 w 1417296"/>
                  <a:gd name="connsiteY232" fmla="*/ 1230002 h 1423089"/>
                  <a:gd name="connsiteX233" fmla="*/ 5793 w 1417296"/>
                  <a:gd name="connsiteY233" fmla="*/ 1230002 h 1423089"/>
                  <a:gd name="connsiteX234" fmla="*/ 0 w 1417296"/>
                  <a:gd name="connsiteY234" fmla="*/ 1212622 h 1423089"/>
                  <a:gd name="connsiteX235" fmla="*/ 9648 w 1417296"/>
                  <a:gd name="connsiteY235" fmla="*/ 1199099 h 1423089"/>
                  <a:gd name="connsiteX236" fmla="*/ 15441 w 1417296"/>
                  <a:gd name="connsiteY236" fmla="*/ 1191388 h 1423089"/>
                  <a:gd name="connsiteX237" fmla="*/ 40551 w 1417296"/>
                  <a:gd name="connsiteY237" fmla="*/ 1168216 h 1423089"/>
                  <a:gd name="connsiteX238" fmla="*/ 48262 w 1417296"/>
                  <a:gd name="connsiteY238" fmla="*/ 1164341 h 1423089"/>
                  <a:gd name="connsiteX239" fmla="*/ 71434 w 1417296"/>
                  <a:gd name="connsiteY239" fmla="*/ 1150837 h 1423089"/>
                  <a:gd name="connsiteX240" fmla="*/ 77227 w 1417296"/>
                  <a:gd name="connsiteY240" fmla="*/ 1146962 h 1423089"/>
                  <a:gd name="connsiteX241" fmla="*/ 77227 w 1417296"/>
                  <a:gd name="connsiteY241" fmla="*/ 1119934 h 1423089"/>
                  <a:gd name="connsiteX242" fmla="*/ 86895 w 1417296"/>
                  <a:gd name="connsiteY242" fmla="*/ 1112203 h 1423089"/>
                  <a:gd name="connsiteX243" fmla="*/ 94606 w 1417296"/>
                  <a:gd name="connsiteY243" fmla="*/ 1108348 h 1423089"/>
                  <a:gd name="connsiteX244" fmla="*/ 104274 w 1417296"/>
                  <a:gd name="connsiteY244" fmla="*/ 1085176 h 1423089"/>
                  <a:gd name="connsiteX245" fmla="*/ 102337 w 1417296"/>
                  <a:gd name="connsiteY245" fmla="*/ 1077465 h 1423089"/>
                  <a:gd name="connsiteX246" fmla="*/ 96544 w 1417296"/>
                  <a:gd name="connsiteY246" fmla="*/ 1067797 h 1423089"/>
                  <a:gd name="connsiteX247" fmla="*/ 73372 w 1417296"/>
                  <a:gd name="connsiteY247" fmla="*/ 1054273 h 1423089"/>
                  <a:gd name="connsiteX248" fmla="*/ 83020 w 1417296"/>
                  <a:gd name="connsiteY248" fmla="*/ 1027245 h 1423089"/>
                  <a:gd name="connsiteX249" fmla="*/ 88813 w 1417296"/>
                  <a:gd name="connsiteY249" fmla="*/ 1019534 h 1423089"/>
                  <a:gd name="connsiteX250" fmla="*/ 106192 w 1417296"/>
                  <a:gd name="connsiteY250" fmla="*/ 1000218 h 1423089"/>
                  <a:gd name="connsiteX251" fmla="*/ 106192 w 1417296"/>
                  <a:gd name="connsiteY251" fmla="*/ 992487 h 1423089"/>
                  <a:gd name="connsiteX252" fmla="*/ 108130 w 1417296"/>
                  <a:gd name="connsiteY252" fmla="*/ 982839 h 1423089"/>
                  <a:gd name="connsiteX253" fmla="*/ 121634 w 1417296"/>
                  <a:gd name="connsiteY253" fmla="*/ 955811 h 1423089"/>
                  <a:gd name="connsiteX254" fmla="*/ 125509 w 1417296"/>
                  <a:gd name="connsiteY254" fmla="*/ 950018 h 1423089"/>
                  <a:gd name="connsiteX255" fmla="*/ 175709 w 1417296"/>
                  <a:gd name="connsiteY255" fmla="*/ 922990 h 1423089"/>
                  <a:gd name="connsiteX256" fmla="*/ 175709 w 1417296"/>
                  <a:gd name="connsiteY256" fmla="*/ 888232 h 1423089"/>
                  <a:gd name="connsiteX257" fmla="*/ 179564 w 1417296"/>
                  <a:gd name="connsiteY257" fmla="*/ 880502 h 1423089"/>
                  <a:gd name="connsiteX258" fmla="*/ 187295 w 1417296"/>
                  <a:gd name="connsiteY258" fmla="*/ 880502 h 1423089"/>
                  <a:gd name="connsiteX259" fmla="*/ 202736 w 1417296"/>
                  <a:gd name="connsiteY259" fmla="*/ 882439 h 1423089"/>
                  <a:gd name="connsiteX260" fmla="*/ 220116 w 1417296"/>
                  <a:gd name="connsiteY260" fmla="*/ 847681 h 1423089"/>
                  <a:gd name="connsiteX261" fmla="*/ 231702 w 1417296"/>
                  <a:gd name="connsiteY261" fmla="*/ 836095 h 1423089"/>
                  <a:gd name="connsiteX262" fmla="*/ 231702 w 1417296"/>
                  <a:gd name="connsiteY262" fmla="*/ 828364 h 1423089"/>
                  <a:gd name="connsiteX263" fmla="*/ 235557 w 1417296"/>
                  <a:gd name="connsiteY263" fmla="*/ 805192 h 1423089"/>
                  <a:gd name="connsiteX264" fmla="*/ 258729 w 1417296"/>
                  <a:gd name="connsiteY264" fmla="*/ 799399 h 1423089"/>
                  <a:gd name="connsiteX265" fmla="*/ 264522 w 1417296"/>
                  <a:gd name="connsiteY265" fmla="*/ 795544 h 1423089"/>
                  <a:gd name="connsiteX266" fmla="*/ 258729 w 1417296"/>
                  <a:gd name="connsiteY266" fmla="*/ 770434 h 1423089"/>
                  <a:gd name="connsiteX267" fmla="*/ 254874 w 1417296"/>
                  <a:gd name="connsiteY267" fmla="*/ 764641 h 1423089"/>
                  <a:gd name="connsiteX268" fmla="*/ 272253 w 1417296"/>
                  <a:gd name="connsiteY268" fmla="*/ 712504 h 1423089"/>
                  <a:gd name="connsiteX269" fmla="*/ 276108 w 1417296"/>
                  <a:gd name="connsiteY269" fmla="*/ 700918 h 1423089"/>
                  <a:gd name="connsiteX270" fmla="*/ 247143 w 1417296"/>
                  <a:gd name="connsiteY270" fmla="*/ 673890 h 1423089"/>
                  <a:gd name="connsiteX271" fmla="*/ 249081 w 1417296"/>
                  <a:gd name="connsiteY271" fmla="*/ 641069 h 1423089"/>
                  <a:gd name="connsiteX272" fmla="*/ 251018 w 1417296"/>
                  <a:gd name="connsiteY272" fmla="*/ 633339 h 1423089"/>
                  <a:gd name="connsiteX273" fmla="*/ 272253 w 1417296"/>
                  <a:gd name="connsiteY273" fmla="*/ 612104 h 1423089"/>
                  <a:gd name="connsiteX274" fmla="*/ 276108 w 1417296"/>
                  <a:gd name="connsiteY274" fmla="*/ 602456 h 1423089"/>
                  <a:gd name="connsiteX275" fmla="*/ 268397 w 1417296"/>
                  <a:gd name="connsiteY275" fmla="*/ 585077 h 1423089"/>
                  <a:gd name="connsiteX276" fmla="*/ 268397 w 1417296"/>
                  <a:gd name="connsiteY276" fmla="*/ 577346 h 1423089"/>
                  <a:gd name="connsiteX277" fmla="*/ 278046 w 1417296"/>
                  <a:gd name="connsiteY277" fmla="*/ 554174 h 1423089"/>
                  <a:gd name="connsiteX278" fmla="*/ 281901 w 1417296"/>
                  <a:gd name="connsiteY278" fmla="*/ 544525 h 1423089"/>
                  <a:gd name="connsiteX279" fmla="*/ 289632 w 1417296"/>
                  <a:gd name="connsiteY279" fmla="*/ 525209 h 1423089"/>
                  <a:gd name="connsiteX280" fmla="*/ 303156 w 1417296"/>
                  <a:gd name="connsiteY280" fmla="*/ 511685 h 1423089"/>
                  <a:gd name="connsiteX281" fmla="*/ 318597 w 1417296"/>
                  <a:gd name="connsiteY281" fmla="*/ 490451 h 1423089"/>
                  <a:gd name="connsiteX282" fmla="*/ 330183 w 1417296"/>
                  <a:gd name="connsiteY282" fmla="*/ 459567 h 1423089"/>
                  <a:gd name="connsiteX283" fmla="*/ 361086 w 1417296"/>
                  <a:gd name="connsiteY283" fmla="*/ 434458 h 1423089"/>
                  <a:gd name="connsiteX284" fmla="*/ 374590 w 1417296"/>
                  <a:gd name="connsiteY284" fmla="*/ 372672 h 1423089"/>
                  <a:gd name="connsiteX285" fmla="*/ 378465 w 1417296"/>
                  <a:gd name="connsiteY285" fmla="*/ 364941 h 1423089"/>
                  <a:gd name="connsiteX286" fmla="*/ 364941 w 1417296"/>
                  <a:gd name="connsiteY286" fmla="*/ 291570 h 1423089"/>
                  <a:gd name="connsiteX287" fmla="*/ 357211 w 1417296"/>
                  <a:gd name="connsiteY287" fmla="*/ 274190 h 1423089"/>
                  <a:gd name="connsiteX288" fmla="*/ 351418 w 1417296"/>
                  <a:gd name="connsiteY288" fmla="*/ 262604 h 1423089"/>
                  <a:gd name="connsiteX289" fmla="*/ 343707 w 1417296"/>
                  <a:gd name="connsiteY289" fmla="*/ 258749 h 1423089"/>
                  <a:gd name="connsiteX290" fmla="*/ 343707 w 1417296"/>
                  <a:gd name="connsiteY290" fmla="*/ 247163 h 1423089"/>
                  <a:gd name="connsiteX291" fmla="*/ 341769 w 1417296"/>
                  <a:gd name="connsiteY291" fmla="*/ 239432 h 1423089"/>
                  <a:gd name="connsiteX292" fmla="*/ 330183 w 1417296"/>
                  <a:gd name="connsiteY292" fmla="*/ 229784 h 1423089"/>
                  <a:gd name="connsiteX293" fmla="*/ 339832 w 1417296"/>
                  <a:gd name="connsiteY293" fmla="*/ 200819 h 1423089"/>
                  <a:gd name="connsiteX294" fmla="*/ 370735 w 1417296"/>
                  <a:gd name="connsiteY294" fmla="*/ 204674 h 1423089"/>
                  <a:gd name="connsiteX295" fmla="*/ 368797 w 1417296"/>
                  <a:gd name="connsiteY295" fmla="*/ 189232 h 1423089"/>
                  <a:gd name="connsiteX296" fmla="*/ 364941 w 1417296"/>
                  <a:gd name="connsiteY296" fmla="*/ 181502 h 1423089"/>
                  <a:gd name="connsiteX297" fmla="*/ 380383 w 1417296"/>
                  <a:gd name="connsiteY297" fmla="*/ 167998 h 1423089"/>
                  <a:gd name="connsiteX298" fmla="*/ 395825 w 1417296"/>
                  <a:gd name="connsiteY298" fmla="*/ 177646 h 1423089"/>
                  <a:gd name="connsiteX299" fmla="*/ 399700 w 1417296"/>
                  <a:gd name="connsiteY299" fmla="*/ 171853 h 1423089"/>
                  <a:gd name="connsiteX300" fmla="*/ 415141 w 1417296"/>
                  <a:gd name="connsiteY300" fmla="*/ 150619 h 1423089"/>
                  <a:gd name="connsiteX301" fmla="*/ 442169 w 1417296"/>
                  <a:gd name="connsiteY301" fmla="*/ 135177 h 1423089"/>
                  <a:gd name="connsiteX302" fmla="*/ 455692 w 1417296"/>
                  <a:gd name="connsiteY302" fmla="*/ 81102 h 1423089"/>
                  <a:gd name="connsiteX303" fmla="*/ 496244 w 1417296"/>
                  <a:gd name="connsiteY303" fmla="*/ 75309 h 1423089"/>
                  <a:gd name="connsiteX304" fmla="*/ 494306 w 1417296"/>
                  <a:gd name="connsiteY304" fmla="*/ 38614 h 1423089"/>
                  <a:gd name="connsiteX305" fmla="*/ 500099 w 1417296"/>
                  <a:gd name="connsiteY305" fmla="*/ 34758 h 1423089"/>
                  <a:gd name="connsiteX306" fmla="*/ 531002 w 1417296"/>
                  <a:gd name="connsiteY306" fmla="*/ 42489 h 1423089"/>
                  <a:gd name="connsiteX307" fmla="*/ 540650 w 1417296"/>
                  <a:gd name="connsiteY307" fmla="*/ 46344 h 1423089"/>
                  <a:gd name="connsiteX308" fmla="*/ 550299 w 1417296"/>
                  <a:gd name="connsiteY308" fmla="*/ 21235 h 1423089"/>
                  <a:gd name="connsiteX309" fmla="*/ 596643 w 1417296"/>
                  <a:gd name="connsiteY309" fmla="*/ 25110 h 1423089"/>
                  <a:gd name="connsiteX310" fmla="*/ 614022 w 1417296"/>
                  <a:gd name="connsiteY310" fmla="*/ 7731 h 1423089"/>
                  <a:gd name="connsiteX311" fmla="*/ 646862 w 1417296"/>
                  <a:gd name="connsiteY311" fmla="*/ 3855 h 1423089"/>
                  <a:gd name="connsiteX312" fmla="*/ 675828 w 1417296"/>
                  <a:gd name="connsiteY312" fmla="*/ 7731 h 1423089"/>
                  <a:gd name="connsiteX313" fmla="*/ 679683 w 1417296"/>
                  <a:gd name="connsiteY313" fmla="*/ 0 h 1423089"/>
                  <a:gd name="connsiteX314" fmla="*/ 716359 w 1417296"/>
                  <a:gd name="connsiteY314" fmla="*/ 17379 h 1423089"/>
                  <a:gd name="connsiteX315" fmla="*/ 753055 w 1417296"/>
                  <a:gd name="connsiteY315" fmla="*/ 21235 h 1423089"/>
                  <a:gd name="connsiteX316" fmla="*/ 776227 w 1417296"/>
                  <a:gd name="connsiteY316" fmla="*/ 32821 h 1423089"/>
                  <a:gd name="connsiteX317" fmla="*/ 785876 w 1417296"/>
                  <a:gd name="connsiteY317" fmla="*/ 36696 h 1423089"/>
                  <a:gd name="connsiteX318" fmla="*/ 809048 w 1417296"/>
                  <a:gd name="connsiteY318" fmla="*/ 63723 h 1423089"/>
                  <a:gd name="connsiteX319" fmla="*/ 812923 w 1417296"/>
                  <a:gd name="connsiteY319" fmla="*/ 71454 h 1423089"/>
                  <a:gd name="connsiteX320" fmla="*/ 818696 w 1417296"/>
                  <a:gd name="connsiteY320" fmla="*/ 81102 h 1423089"/>
                  <a:gd name="connsiteX321" fmla="*/ 851536 w 1417296"/>
                  <a:gd name="connsiteY321" fmla="*/ 113923 h 1423089"/>
                  <a:gd name="connsiteX322" fmla="*/ 855392 w 1417296"/>
                  <a:gd name="connsiteY322" fmla="*/ 125509 h 1423089"/>
                  <a:gd name="connsiteX323" fmla="*/ 892088 w 1417296"/>
                  <a:gd name="connsiteY323" fmla="*/ 187295 h 1423089"/>
                  <a:gd name="connsiteX324" fmla="*/ 913322 w 1417296"/>
                  <a:gd name="connsiteY324" fmla="*/ 223991 h 1423089"/>
                  <a:gd name="connsiteX325" fmla="*/ 913322 w 1417296"/>
                  <a:gd name="connsiteY325" fmla="*/ 320535 h 1423089"/>
                  <a:gd name="connsiteX326" fmla="*/ 944225 w 1417296"/>
                  <a:gd name="connsiteY326" fmla="*/ 335976 h 1423089"/>
                  <a:gd name="connsiteX327" fmla="*/ 951936 w 1417296"/>
                  <a:gd name="connsiteY327" fmla="*/ 334058 h 1423089"/>
                  <a:gd name="connsiteX328" fmla="*/ 969315 w 1417296"/>
                  <a:gd name="connsiteY328" fmla="*/ 320535 h 14230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1417296" h="1423089">
                    <a:moveTo>
                      <a:pt x="969315" y="320535"/>
                    </a:moveTo>
                    <a:lnTo>
                      <a:pt x="994425" y="324390"/>
                    </a:lnTo>
                    <a:lnTo>
                      <a:pt x="1000218" y="324390"/>
                    </a:lnTo>
                    <a:lnTo>
                      <a:pt x="1025308" y="303156"/>
                    </a:lnTo>
                    <a:lnTo>
                      <a:pt x="1027245" y="297363"/>
                    </a:lnTo>
                    <a:lnTo>
                      <a:pt x="1050418" y="279983"/>
                    </a:lnTo>
                    <a:lnTo>
                      <a:pt x="1054273" y="279983"/>
                    </a:lnTo>
                    <a:lnTo>
                      <a:pt x="1065859" y="281921"/>
                    </a:lnTo>
                    <a:lnTo>
                      <a:pt x="1098699" y="274190"/>
                    </a:lnTo>
                    <a:lnTo>
                      <a:pt x="1104473" y="278046"/>
                    </a:lnTo>
                    <a:lnTo>
                      <a:pt x="1110285" y="279983"/>
                    </a:lnTo>
                    <a:lnTo>
                      <a:pt x="1135376" y="297363"/>
                    </a:lnTo>
                    <a:lnTo>
                      <a:pt x="1139231" y="303156"/>
                    </a:lnTo>
                    <a:lnTo>
                      <a:pt x="1145024" y="307011"/>
                    </a:lnTo>
                    <a:lnTo>
                      <a:pt x="1179782" y="326328"/>
                    </a:lnTo>
                    <a:lnTo>
                      <a:pt x="1185575" y="328265"/>
                    </a:lnTo>
                    <a:lnTo>
                      <a:pt x="1195243" y="330183"/>
                    </a:lnTo>
                    <a:lnTo>
                      <a:pt x="1226127" y="345625"/>
                    </a:lnTo>
                    <a:lnTo>
                      <a:pt x="1230002" y="353355"/>
                    </a:lnTo>
                    <a:lnTo>
                      <a:pt x="1239650" y="378465"/>
                    </a:lnTo>
                    <a:lnTo>
                      <a:pt x="1237713" y="384258"/>
                    </a:lnTo>
                    <a:lnTo>
                      <a:pt x="1235775" y="391989"/>
                    </a:lnTo>
                    <a:lnTo>
                      <a:pt x="1216478" y="420934"/>
                    </a:lnTo>
                    <a:lnTo>
                      <a:pt x="1212623" y="426727"/>
                    </a:lnTo>
                    <a:lnTo>
                      <a:pt x="1210685" y="432520"/>
                    </a:lnTo>
                    <a:lnTo>
                      <a:pt x="1210685" y="465360"/>
                    </a:lnTo>
                    <a:lnTo>
                      <a:pt x="1214540" y="467278"/>
                    </a:lnTo>
                    <a:lnTo>
                      <a:pt x="1220333" y="471153"/>
                    </a:lnTo>
                    <a:lnTo>
                      <a:pt x="1245443" y="459567"/>
                    </a:lnTo>
                    <a:lnTo>
                      <a:pt x="1251236" y="455692"/>
                    </a:lnTo>
                    <a:lnTo>
                      <a:pt x="1258947" y="453774"/>
                    </a:lnTo>
                    <a:lnTo>
                      <a:pt x="1284057" y="453774"/>
                    </a:lnTo>
                    <a:lnTo>
                      <a:pt x="1289850" y="457630"/>
                    </a:lnTo>
                    <a:lnTo>
                      <a:pt x="1297581" y="469216"/>
                    </a:lnTo>
                    <a:lnTo>
                      <a:pt x="1299498" y="476947"/>
                    </a:lnTo>
                    <a:lnTo>
                      <a:pt x="1318815" y="505912"/>
                    </a:lnTo>
                    <a:lnTo>
                      <a:pt x="1322671" y="509767"/>
                    </a:lnTo>
                    <a:lnTo>
                      <a:pt x="1353573" y="509767"/>
                    </a:lnTo>
                    <a:lnTo>
                      <a:pt x="1359366" y="511685"/>
                    </a:lnTo>
                    <a:lnTo>
                      <a:pt x="1365159" y="513623"/>
                    </a:lnTo>
                    <a:lnTo>
                      <a:pt x="1372870" y="517498"/>
                    </a:lnTo>
                    <a:lnTo>
                      <a:pt x="1386394" y="525209"/>
                    </a:lnTo>
                    <a:lnTo>
                      <a:pt x="1394125" y="527146"/>
                    </a:lnTo>
                    <a:lnTo>
                      <a:pt x="1417296" y="534857"/>
                    </a:lnTo>
                    <a:lnTo>
                      <a:pt x="1392187" y="550318"/>
                    </a:lnTo>
                    <a:lnTo>
                      <a:pt x="1390250" y="550318"/>
                    </a:lnTo>
                    <a:lnTo>
                      <a:pt x="1386394" y="554174"/>
                    </a:lnTo>
                    <a:lnTo>
                      <a:pt x="1382538" y="556111"/>
                    </a:lnTo>
                    <a:lnTo>
                      <a:pt x="1378683" y="558049"/>
                    </a:lnTo>
                    <a:lnTo>
                      <a:pt x="1374808" y="559967"/>
                    </a:lnTo>
                    <a:lnTo>
                      <a:pt x="1353573" y="579284"/>
                    </a:lnTo>
                    <a:lnTo>
                      <a:pt x="1349718" y="585077"/>
                    </a:lnTo>
                    <a:lnTo>
                      <a:pt x="1347780" y="586995"/>
                    </a:lnTo>
                    <a:lnTo>
                      <a:pt x="1345843" y="590870"/>
                    </a:lnTo>
                    <a:lnTo>
                      <a:pt x="1345843" y="592788"/>
                    </a:lnTo>
                    <a:lnTo>
                      <a:pt x="1353573" y="631401"/>
                    </a:lnTo>
                    <a:lnTo>
                      <a:pt x="1353573" y="643007"/>
                    </a:lnTo>
                    <a:lnTo>
                      <a:pt x="1351636" y="681621"/>
                    </a:lnTo>
                    <a:lnTo>
                      <a:pt x="1349718" y="685476"/>
                    </a:lnTo>
                    <a:lnTo>
                      <a:pt x="1349718" y="689332"/>
                    </a:lnTo>
                    <a:lnTo>
                      <a:pt x="1332339" y="712504"/>
                    </a:lnTo>
                    <a:lnTo>
                      <a:pt x="1328463" y="716379"/>
                    </a:lnTo>
                    <a:lnTo>
                      <a:pt x="1324608" y="722172"/>
                    </a:lnTo>
                    <a:lnTo>
                      <a:pt x="1297581" y="737613"/>
                    </a:lnTo>
                    <a:lnTo>
                      <a:pt x="1293706" y="739551"/>
                    </a:lnTo>
                    <a:lnTo>
                      <a:pt x="1276326" y="749199"/>
                    </a:lnTo>
                    <a:lnTo>
                      <a:pt x="1274408" y="751137"/>
                    </a:lnTo>
                    <a:lnTo>
                      <a:pt x="1264740" y="758848"/>
                    </a:lnTo>
                    <a:lnTo>
                      <a:pt x="1262822" y="762723"/>
                    </a:lnTo>
                    <a:lnTo>
                      <a:pt x="1260885" y="778165"/>
                    </a:lnTo>
                    <a:lnTo>
                      <a:pt x="1260885" y="785895"/>
                    </a:lnTo>
                    <a:lnTo>
                      <a:pt x="1262822" y="793606"/>
                    </a:lnTo>
                    <a:lnTo>
                      <a:pt x="1260885" y="797462"/>
                    </a:lnTo>
                    <a:lnTo>
                      <a:pt x="1260885" y="809067"/>
                    </a:lnTo>
                    <a:lnTo>
                      <a:pt x="1243506" y="847681"/>
                    </a:lnTo>
                    <a:lnTo>
                      <a:pt x="1239650" y="853474"/>
                    </a:lnTo>
                    <a:lnTo>
                      <a:pt x="1239650" y="872771"/>
                    </a:lnTo>
                    <a:lnTo>
                      <a:pt x="1233857" y="892088"/>
                    </a:lnTo>
                    <a:lnTo>
                      <a:pt x="1233857" y="897881"/>
                    </a:lnTo>
                    <a:lnTo>
                      <a:pt x="1231919" y="899818"/>
                    </a:lnTo>
                    <a:lnTo>
                      <a:pt x="1216478" y="917178"/>
                    </a:lnTo>
                    <a:lnTo>
                      <a:pt x="1210685" y="922990"/>
                    </a:lnTo>
                    <a:lnTo>
                      <a:pt x="1208748" y="924908"/>
                    </a:lnTo>
                    <a:lnTo>
                      <a:pt x="1199099" y="953873"/>
                    </a:lnTo>
                    <a:lnTo>
                      <a:pt x="1201037" y="957729"/>
                    </a:lnTo>
                    <a:lnTo>
                      <a:pt x="1201037" y="963542"/>
                    </a:lnTo>
                    <a:lnTo>
                      <a:pt x="1164341" y="975108"/>
                    </a:lnTo>
                    <a:lnTo>
                      <a:pt x="1160485" y="975108"/>
                    </a:lnTo>
                    <a:lnTo>
                      <a:pt x="1150817" y="996362"/>
                    </a:lnTo>
                    <a:lnTo>
                      <a:pt x="1123790" y="992487"/>
                    </a:lnTo>
                    <a:lnTo>
                      <a:pt x="1117997" y="990569"/>
                    </a:lnTo>
                    <a:lnTo>
                      <a:pt x="1114141" y="986694"/>
                    </a:lnTo>
                    <a:lnTo>
                      <a:pt x="1067797" y="984776"/>
                    </a:lnTo>
                    <a:lnTo>
                      <a:pt x="1065859" y="986694"/>
                    </a:lnTo>
                    <a:lnTo>
                      <a:pt x="1065859" y="1011804"/>
                    </a:lnTo>
                    <a:lnTo>
                      <a:pt x="1067797" y="1015659"/>
                    </a:lnTo>
                    <a:lnTo>
                      <a:pt x="1069734" y="1019534"/>
                    </a:lnTo>
                    <a:lnTo>
                      <a:pt x="1073590" y="1023390"/>
                    </a:lnTo>
                    <a:lnTo>
                      <a:pt x="1063941" y="1048500"/>
                    </a:lnTo>
                    <a:lnTo>
                      <a:pt x="1062004" y="1054273"/>
                    </a:lnTo>
                    <a:lnTo>
                      <a:pt x="1058148" y="1060086"/>
                    </a:lnTo>
                    <a:lnTo>
                      <a:pt x="1044625" y="1089051"/>
                    </a:lnTo>
                    <a:lnTo>
                      <a:pt x="1042687" y="1094824"/>
                    </a:lnTo>
                    <a:lnTo>
                      <a:pt x="1044625" y="1160485"/>
                    </a:lnTo>
                    <a:lnTo>
                      <a:pt x="1048480" y="1172071"/>
                    </a:lnTo>
                    <a:lnTo>
                      <a:pt x="1052355" y="1183657"/>
                    </a:lnTo>
                    <a:lnTo>
                      <a:pt x="1060066" y="1193306"/>
                    </a:lnTo>
                    <a:lnTo>
                      <a:pt x="1054273" y="1216478"/>
                    </a:lnTo>
                    <a:lnTo>
                      <a:pt x="1056211" y="1249299"/>
                    </a:lnTo>
                    <a:lnTo>
                      <a:pt x="1054273" y="1253174"/>
                    </a:lnTo>
                    <a:lnTo>
                      <a:pt x="1052355" y="1255092"/>
                    </a:lnTo>
                    <a:lnTo>
                      <a:pt x="1036894" y="1276346"/>
                    </a:lnTo>
                    <a:lnTo>
                      <a:pt x="1036894" y="1284057"/>
                    </a:lnTo>
                    <a:lnTo>
                      <a:pt x="1025308" y="1309166"/>
                    </a:lnTo>
                    <a:lnTo>
                      <a:pt x="1025308" y="1313022"/>
                    </a:lnTo>
                    <a:lnTo>
                      <a:pt x="1023390" y="1316897"/>
                    </a:lnTo>
                    <a:lnTo>
                      <a:pt x="1023390" y="1320752"/>
                    </a:lnTo>
                    <a:lnTo>
                      <a:pt x="1021452" y="1324608"/>
                    </a:lnTo>
                    <a:lnTo>
                      <a:pt x="1004073" y="1343925"/>
                    </a:lnTo>
                    <a:lnTo>
                      <a:pt x="998280" y="1349718"/>
                    </a:lnTo>
                    <a:lnTo>
                      <a:pt x="975108" y="1363222"/>
                    </a:lnTo>
                    <a:lnTo>
                      <a:pt x="971253" y="1363222"/>
                    </a:lnTo>
                    <a:lnTo>
                      <a:pt x="957729" y="1365159"/>
                    </a:lnTo>
                    <a:lnTo>
                      <a:pt x="951936" y="1367097"/>
                    </a:lnTo>
                    <a:lnTo>
                      <a:pt x="948081" y="1369034"/>
                    </a:lnTo>
                    <a:lnTo>
                      <a:pt x="932639" y="1374827"/>
                    </a:lnTo>
                    <a:lnTo>
                      <a:pt x="894006" y="1361304"/>
                    </a:lnTo>
                    <a:lnTo>
                      <a:pt x="880502" y="1363222"/>
                    </a:lnTo>
                    <a:lnTo>
                      <a:pt x="863123" y="1351655"/>
                    </a:lnTo>
                    <a:lnTo>
                      <a:pt x="863123" y="1347780"/>
                    </a:lnTo>
                    <a:lnTo>
                      <a:pt x="861185" y="1341987"/>
                    </a:lnTo>
                    <a:lnTo>
                      <a:pt x="859248" y="1338132"/>
                    </a:lnTo>
                    <a:lnTo>
                      <a:pt x="863123" y="1295643"/>
                    </a:lnTo>
                    <a:lnTo>
                      <a:pt x="863123" y="1291787"/>
                    </a:lnTo>
                    <a:lnTo>
                      <a:pt x="865041" y="1287932"/>
                    </a:lnTo>
                    <a:lnTo>
                      <a:pt x="865041" y="1285994"/>
                    </a:lnTo>
                    <a:lnTo>
                      <a:pt x="866978" y="1282139"/>
                    </a:lnTo>
                    <a:lnTo>
                      <a:pt x="890150" y="1251236"/>
                    </a:lnTo>
                    <a:lnTo>
                      <a:pt x="892088" y="1247381"/>
                    </a:lnTo>
                    <a:lnTo>
                      <a:pt x="895943" y="1241588"/>
                    </a:lnTo>
                    <a:lnTo>
                      <a:pt x="897881" y="1235795"/>
                    </a:lnTo>
                    <a:lnTo>
                      <a:pt x="884357" y="1216478"/>
                    </a:lnTo>
                    <a:lnTo>
                      <a:pt x="880502" y="1214560"/>
                    </a:lnTo>
                    <a:lnTo>
                      <a:pt x="874709" y="1214560"/>
                    </a:lnTo>
                    <a:lnTo>
                      <a:pt x="853454" y="1197181"/>
                    </a:lnTo>
                    <a:lnTo>
                      <a:pt x="851536" y="1193306"/>
                    </a:lnTo>
                    <a:lnTo>
                      <a:pt x="847661" y="1185595"/>
                    </a:lnTo>
                    <a:lnTo>
                      <a:pt x="845743" y="1183657"/>
                    </a:lnTo>
                    <a:lnTo>
                      <a:pt x="843806" y="1150837"/>
                    </a:lnTo>
                    <a:lnTo>
                      <a:pt x="826427" y="1135375"/>
                    </a:lnTo>
                    <a:lnTo>
                      <a:pt x="820634" y="1129582"/>
                    </a:lnTo>
                    <a:lnTo>
                      <a:pt x="816778" y="1127664"/>
                    </a:lnTo>
                    <a:lnTo>
                      <a:pt x="810985" y="1123789"/>
                    </a:lnTo>
                    <a:lnTo>
                      <a:pt x="807110" y="1121871"/>
                    </a:lnTo>
                    <a:lnTo>
                      <a:pt x="791669" y="1114141"/>
                    </a:lnTo>
                    <a:lnTo>
                      <a:pt x="787813" y="1114141"/>
                    </a:lnTo>
                    <a:lnTo>
                      <a:pt x="764641" y="1108348"/>
                    </a:lnTo>
                    <a:lnTo>
                      <a:pt x="760785" y="1108348"/>
                    </a:lnTo>
                    <a:lnTo>
                      <a:pt x="756910" y="1106410"/>
                    </a:lnTo>
                    <a:lnTo>
                      <a:pt x="727945" y="1094824"/>
                    </a:lnTo>
                    <a:lnTo>
                      <a:pt x="718297" y="1085176"/>
                    </a:lnTo>
                    <a:lnTo>
                      <a:pt x="714441" y="1083258"/>
                    </a:lnTo>
                    <a:lnTo>
                      <a:pt x="691269" y="1050418"/>
                    </a:lnTo>
                    <a:lnTo>
                      <a:pt x="662304" y="1065859"/>
                    </a:lnTo>
                    <a:lnTo>
                      <a:pt x="656511" y="1071672"/>
                    </a:lnTo>
                    <a:lnTo>
                      <a:pt x="646862" y="1096762"/>
                    </a:lnTo>
                    <a:lnTo>
                      <a:pt x="644925" y="1100637"/>
                    </a:lnTo>
                    <a:lnTo>
                      <a:pt x="639132" y="1112203"/>
                    </a:lnTo>
                    <a:lnTo>
                      <a:pt x="637194" y="1114141"/>
                    </a:lnTo>
                    <a:lnTo>
                      <a:pt x="629483" y="1114141"/>
                    </a:lnTo>
                    <a:lnTo>
                      <a:pt x="612104" y="1102555"/>
                    </a:lnTo>
                    <a:lnTo>
                      <a:pt x="608229" y="1106410"/>
                    </a:lnTo>
                    <a:lnTo>
                      <a:pt x="608229" y="1116078"/>
                    </a:lnTo>
                    <a:lnTo>
                      <a:pt x="604374" y="1127664"/>
                    </a:lnTo>
                    <a:lnTo>
                      <a:pt x="604374" y="1143106"/>
                    </a:lnTo>
                    <a:lnTo>
                      <a:pt x="590850" y="1158548"/>
                    </a:lnTo>
                    <a:lnTo>
                      <a:pt x="586995" y="1160485"/>
                    </a:lnTo>
                    <a:lnTo>
                      <a:pt x="583139" y="1181720"/>
                    </a:lnTo>
                    <a:lnTo>
                      <a:pt x="583139" y="1228064"/>
                    </a:lnTo>
                    <a:lnTo>
                      <a:pt x="579264" y="1231939"/>
                    </a:lnTo>
                    <a:lnTo>
                      <a:pt x="577346" y="1235795"/>
                    </a:lnTo>
                    <a:lnTo>
                      <a:pt x="573471" y="1239650"/>
                    </a:lnTo>
                    <a:lnTo>
                      <a:pt x="556092" y="1260885"/>
                    </a:lnTo>
                    <a:lnTo>
                      <a:pt x="554174" y="1264760"/>
                    </a:lnTo>
                    <a:lnTo>
                      <a:pt x="534857" y="1291787"/>
                    </a:lnTo>
                    <a:lnTo>
                      <a:pt x="531002" y="1295643"/>
                    </a:lnTo>
                    <a:lnTo>
                      <a:pt x="529064" y="1299518"/>
                    </a:lnTo>
                    <a:lnTo>
                      <a:pt x="525209" y="1303373"/>
                    </a:lnTo>
                    <a:lnTo>
                      <a:pt x="488513" y="1353573"/>
                    </a:lnTo>
                    <a:lnTo>
                      <a:pt x="484658" y="1359366"/>
                    </a:lnTo>
                    <a:lnTo>
                      <a:pt x="480802" y="1363222"/>
                    </a:lnTo>
                    <a:lnTo>
                      <a:pt x="476927" y="1367097"/>
                    </a:lnTo>
                    <a:lnTo>
                      <a:pt x="473071" y="1369034"/>
                    </a:lnTo>
                    <a:lnTo>
                      <a:pt x="471134" y="1370952"/>
                    </a:lnTo>
                    <a:lnTo>
                      <a:pt x="444106" y="1378683"/>
                    </a:lnTo>
                    <a:lnTo>
                      <a:pt x="440251" y="1376745"/>
                    </a:lnTo>
                    <a:lnTo>
                      <a:pt x="418997" y="1363222"/>
                    </a:lnTo>
                    <a:lnTo>
                      <a:pt x="376527" y="1355511"/>
                    </a:lnTo>
                    <a:lnTo>
                      <a:pt x="366859" y="1353573"/>
                    </a:lnTo>
                    <a:lnTo>
                      <a:pt x="363004" y="1353573"/>
                    </a:lnTo>
                    <a:lnTo>
                      <a:pt x="341769" y="1349718"/>
                    </a:lnTo>
                    <a:lnTo>
                      <a:pt x="335976" y="1349718"/>
                    </a:lnTo>
                    <a:lnTo>
                      <a:pt x="316660" y="1355511"/>
                    </a:lnTo>
                    <a:lnTo>
                      <a:pt x="312804" y="1357448"/>
                    </a:lnTo>
                    <a:lnTo>
                      <a:pt x="308949" y="1359366"/>
                    </a:lnTo>
                    <a:lnTo>
                      <a:pt x="272253" y="1386413"/>
                    </a:lnTo>
                    <a:lnTo>
                      <a:pt x="266460" y="1394124"/>
                    </a:lnTo>
                    <a:lnTo>
                      <a:pt x="258729" y="1399917"/>
                    </a:lnTo>
                    <a:lnTo>
                      <a:pt x="256811" y="1401855"/>
                    </a:lnTo>
                    <a:lnTo>
                      <a:pt x="227846" y="1423089"/>
                    </a:lnTo>
                    <a:lnTo>
                      <a:pt x="223991" y="1417296"/>
                    </a:lnTo>
                    <a:lnTo>
                      <a:pt x="218178" y="1409566"/>
                    </a:lnTo>
                    <a:lnTo>
                      <a:pt x="216260" y="1407648"/>
                    </a:lnTo>
                    <a:lnTo>
                      <a:pt x="212405" y="1397980"/>
                    </a:lnTo>
                    <a:lnTo>
                      <a:pt x="212405" y="1394124"/>
                    </a:lnTo>
                    <a:lnTo>
                      <a:pt x="206612" y="1369034"/>
                    </a:lnTo>
                    <a:lnTo>
                      <a:pt x="206612" y="1363222"/>
                    </a:lnTo>
                    <a:lnTo>
                      <a:pt x="204674" y="1359366"/>
                    </a:lnTo>
                    <a:lnTo>
                      <a:pt x="181502" y="1332339"/>
                    </a:lnTo>
                    <a:lnTo>
                      <a:pt x="177646" y="1330401"/>
                    </a:lnTo>
                    <a:lnTo>
                      <a:pt x="175709" y="1328483"/>
                    </a:lnTo>
                    <a:lnTo>
                      <a:pt x="169916" y="1326545"/>
                    </a:lnTo>
                    <a:lnTo>
                      <a:pt x="139013" y="1324608"/>
                    </a:lnTo>
                    <a:lnTo>
                      <a:pt x="129365" y="1324608"/>
                    </a:lnTo>
                    <a:lnTo>
                      <a:pt x="100399" y="1301436"/>
                    </a:lnTo>
                    <a:lnTo>
                      <a:pt x="98462" y="1297580"/>
                    </a:lnTo>
                    <a:lnTo>
                      <a:pt x="94606" y="1293725"/>
                    </a:lnTo>
                    <a:lnTo>
                      <a:pt x="92689" y="1289850"/>
                    </a:lnTo>
                    <a:lnTo>
                      <a:pt x="63723" y="1260885"/>
                    </a:lnTo>
                    <a:lnTo>
                      <a:pt x="59848" y="1258967"/>
                    </a:lnTo>
                    <a:lnTo>
                      <a:pt x="13504" y="1235795"/>
                    </a:lnTo>
                    <a:lnTo>
                      <a:pt x="11586" y="1233857"/>
                    </a:lnTo>
                    <a:lnTo>
                      <a:pt x="7711" y="1230002"/>
                    </a:lnTo>
                    <a:lnTo>
                      <a:pt x="5793" y="1230002"/>
                    </a:lnTo>
                    <a:lnTo>
                      <a:pt x="0" y="1212622"/>
                    </a:lnTo>
                    <a:lnTo>
                      <a:pt x="9648" y="1199099"/>
                    </a:lnTo>
                    <a:lnTo>
                      <a:pt x="15441" y="1191388"/>
                    </a:lnTo>
                    <a:lnTo>
                      <a:pt x="40551" y="1168216"/>
                    </a:lnTo>
                    <a:lnTo>
                      <a:pt x="48262" y="1164341"/>
                    </a:lnTo>
                    <a:lnTo>
                      <a:pt x="71434" y="1150837"/>
                    </a:lnTo>
                    <a:lnTo>
                      <a:pt x="77227" y="1146962"/>
                    </a:lnTo>
                    <a:lnTo>
                      <a:pt x="77227" y="1119934"/>
                    </a:lnTo>
                    <a:lnTo>
                      <a:pt x="86895" y="1112203"/>
                    </a:lnTo>
                    <a:lnTo>
                      <a:pt x="94606" y="1108348"/>
                    </a:lnTo>
                    <a:lnTo>
                      <a:pt x="104274" y="1085176"/>
                    </a:lnTo>
                    <a:lnTo>
                      <a:pt x="102337" y="1077465"/>
                    </a:lnTo>
                    <a:lnTo>
                      <a:pt x="96544" y="1067797"/>
                    </a:lnTo>
                    <a:lnTo>
                      <a:pt x="73372" y="1054273"/>
                    </a:lnTo>
                    <a:lnTo>
                      <a:pt x="83020" y="1027245"/>
                    </a:lnTo>
                    <a:lnTo>
                      <a:pt x="88813" y="1019534"/>
                    </a:lnTo>
                    <a:lnTo>
                      <a:pt x="106192" y="1000218"/>
                    </a:lnTo>
                    <a:lnTo>
                      <a:pt x="106192" y="992487"/>
                    </a:lnTo>
                    <a:lnTo>
                      <a:pt x="108130" y="982839"/>
                    </a:lnTo>
                    <a:lnTo>
                      <a:pt x="121634" y="955811"/>
                    </a:lnTo>
                    <a:lnTo>
                      <a:pt x="125509" y="950018"/>
                    </a:lnTo>
                    <a:lnTo>
                      <a:pt x="175709" y="922990"/>
                    </a:lnTo>
                    <a:lnTo>
                      <a:pt x="175709" y="888232"/>
                    </a:lnTo>
                    <a:lnTo>
                      <a:pt x="179564" y="880502"/>
                    </a:lnTo>
                    <a:lnTo>
                      <a:pt x="187295" y="880502"/>
                    </a:lnTo>
                    <a:lnTo>
                      <a:pt x="202736" y="882439"/>
                    </a:lnTo>
                    <a:lnTo>
                      <a:pt x="220116" y="847681"/>
                    </a:lnTo>
                    <a:lnTo>
                      <a:pt x="231702" y="836095"/>
                    </a:lnTo>
                    <a:lnTo>
                      <a:pt x="231702" y="828364"/>
                    </a:lnTo>
                    <a:lnTo>
                      <a:pt x="235557" y="805192"/>
                    </a:lnTo>
                    <a:lnTo>
                      <a:pt x="258729" y="799399"/>
                    </a:lnTo>
                    <a:lnTo>
                      <a:pt x="264522" y="795544"/>
                    </a:lnTo>
                    <a:lnTo>
                      <a:pt x="258729" y="770434"/>
                    </a:lnTo>
                    <a:lnTo>
                      <a:pt x="254874" y="764641"/>
                    </a:lnTo>
                    <a:lnTo>
                      <a:pt x="272253" y="712504"/>
                    </a:lnTo>
                    <a:lnTo>
                      <a:pt x="276108" y="700918"/>
                    </a:lnTo>
                    <a:lnTo>
                      <a:pt x="247143" y="673890"/>
                    </a:lnTo>
                    <a:lnTo>
                      <a:pt x="249081" y="641069"/>
                    </a:lnTo>
                    <a:lnTo>
                      <a:pt x="251018" y="633339"/>
                    </a:lnTo>
                    <a:lnTo>
                      <a:pt x="272253" y="612104"/>
                    </a:lnTo>
                    <a:lnTo>
                      <a:pt x="276108" y="602456"/>
                    </a:lnTo>
                    <a:lnTo>
                      <a:pt x="268397" y="585077"/>
                    </a:lnTo>
                    <a:lnTo>
                      <a:pt x="268397" y="577346"/>
                    </a:lnTo>
                    <a:lnTo>
                      <a:pt x="278046" y="554174"/>
                    </a:lnTo>
                    <a:lnTo>
                      <a:pt x="281901" y="544525"/>
                    </a:lnTo>
                    <a:lnTo>
                      <a:pt x="289632" y="525209"/>
                    </a:lnTo>
                    <a:lnTo>
                      <a:pt x="303156" y="511685"/>
                    </a:lnTo>
                    <a:lnTo>
                      <a:pt x="318597" y="490451"/>
                    </a:lnTo>
                    <a:lnTo>
                      <a:pt x="330183" y="459567"/>
                    </a:lnTo>
                    <a:lnTo>
                      <a:pt x="361086" y="434458"/>
                    </a:lnTo>
                    <a:lnTo>
                      <a:pt x="374590" y="372672"/>
                    </a:lnTo>
                    <a:lnTo>
                      <a:pt x="378465" y="364941"/>
                    </a:lnTo>
                    <a:lnTo>
                      <a:pt x="364941" y="291570"/>
                    </a:lnTo>
                    <a:lnTo>
                      <a:pt x="357211" y="274190"/>
                    </a:lnTo>
                    <a:lnTo>
                      <a:pt x="351418" y="262604"/>
                    </a:lnTo>
                    <a:lnTo>
                      <a:pt x="343707" y="258749"/>
                    </a:lnTo>
                    <a:lnTo>
                      <a:pt x="343707" y="247163"/>
                    </a:lnTo>
                    <a:lnTo>
                      <a:pt x="341769" y="239432"/>
                    </a:lnTo>
                    <a:lnTo>
                      <a:pt x="330183" y="229784"/>
                    </a:lnTo>
                    <a:lnTo>
                      <a:pt x="339832" y="200819"/>
                    </a:lnTo>
                    <a:lnTo>
                      <a:pt x="370735" y="204674"/>
                    </a:lnTo>
                    <a:lnTo>
                      <a:pt x="368797" y="189232"/>
                    </a:lnTo>
                    <a:lnTo>
                      <a:pt x="364941" y="181502"/>
                    </a:lnTo>
                    <a:lnTo>
                      <a:pt x="380383" y="167998"/>
                    </a:lnTo>
                    <a:lnTo>
                      <a:pt x="395825" y="177646"/>
                    </a:lnTo>
                    <a:lnTo>
                      <a:pt x="399700" y="171853"/>
                    </a:lnTo>
                    <a:lnTo>
                      <a:pt x="415141" y="150619"/>
                    </a:lnTo>
                    <a:lnTo>
                      <a:pt x="442169" y="135177"/>
                    </a:lnTo>
                    <a:lnTo>
                      <a:pt x="455692" y="81102"/>
                    </a:lnTo>
                    <a:lnTo>
                      <a:pt x="496244" y="75309"/>
                    </a:lnTo>
                    <a:lnTo>
                      <a:pt x="494306" y="38614"/>
                    </a:lnTo>
                    <a:lnTo>
                      <a:pt x="500099" y="34758"/>
                    </a:lnTo>
                    <a:lnTo>
                      <a:pt x="531002" y="42489"/>
                    </a:lnTo>
                    <a:lnTo>
                      <a:pt x="540650" y="46344"/>
                    </a:lnTo>
                    <a:lnTo>
                      <a:pt x="550299" y="21235"/>
                    </a:lnTo>
                    <a:lnTo>
                      <a:pt x="596643" y="25110"/>
                    </a:lnTo>
                    <a:lnTo>
                      <a:pt x="614022" y="7731"/>
                    </a:lnTo>
                    <a:lnTo>
                      <a:pt x="646862" y="3855"/>
                    </a:lnTo>
                    <a:lnTo>
                      <a:pt x="675828" y="7731"/>
                    </a:lnTo>
                    <a:lnTo>
                      <a:pt x="679683" y="0"/>
                    </a:lnTo>
                    <a:lnTo>
                      <a:pt x="716359" y="17379"/>
                    </a:lnTo>
                    <a:lnTo>
                      <a:pt x="753055" y="21235"/>
                    </a:lnTo>
                    <a:lnTo>
                      <a:pt x="776227" y="32821"/>
                    </a:lnTo>
                    <a:lnTo>
                      <a:pt x="785876" y="36696"/>
                    </a:lnTo>
                    <a:lnTo>
                      <a:pt x="809048" y="63723"/>
                    </a:lnTo>
                    <a:lnTo>
                      <a:pt x="812923" y="71454"/>
                    </a:lnTo>
                    <a:lnTo>
                      <a:pt x="818696" y="81102"/>
                    </a:lnTo>
                    <a:lnTo>
                      <a:pt x="851536" y="113923"/>
                    </a:lnTo>
                    <a:lnTo>
                      <a:pt x="855392" y="125509"/>
                    </a:lnTo>
                    <a:lnTo>
                      <a:pt x="892088" y="187295"/>
                    </a:lnTo>
                    <a:lnTo>
                      <a:pt x="913322" y="223991"/>
                    </a:lnTo>
                    <a:lnTo>
                      <a:pt x="913322" y="320535"/>
                    </a:lnTo>
                    <a:lnTo>
                      <a:pt x="944225" y="335976"/>
                    </a:lnTo>
                    <a:lnTo>
                      <a:pt x="951936" y="334058"/>
                    </a:lnTo>
                    <a:lnTo>
                      <a:pt x="969315" y="320535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2208789D-28CA-F6DA-C1D2-6772E86AE084}"/>
                  </a:ext>
                </a:extLst>
              </p:cNvPr>
              <p:cNvSpPr/>
              <p:nvPr/>
            </p:nvSpPr>
            <p:spPr>
              <a:xfrm>
                <a:off x="3146714" y="2453514"/>
                <a:ext cx="1755210" cy="1201036"/>
              </a:xfrm>
              <a:custGeom>
                <a:avLst/>
                <a:gdLst>
                  <a:gd name="connsiteX0" fmla="*/ 629483 w 1755210"/>
                  <a:gd name="connsiteY0" fmla="*/ 142888 h 1201036"/>
                  <a:gd name="connsiteX1" fmla="*/ 641069 w 1755210"/>
                  <a:gd name="connsiteY1" fmla="*/ 94626 h 1201036"/>
                  <a:gd name="connsiteX2" fmla="*/ 644925 w 1755210"/>
                  <a:gd name="connsiteY2" fmla="*/ 94626 h 1201036"/>
                  <a:gd name="connsiteX3" fmla="*/ 668097 w 1755210"/>
                  <a:gd name="connsiteY3" fmla="*/ 84958 h 1201036"/>
                  <a:gd name="connsiteX4" fmla="*/ 670034 w 1755210"/>
                  <a:gd name="connsiteY4" fmla="*/ 81102 h 1201036"/>
                  <a:gd name="connsiteX5" fmla="*/ 671953 w 1755210"/>
                  <a:gd name="connsiteY5" fmla="*/ 79165 h 1201036"/>
                  <a:gd name="connsiteX6" fmla="*/ 691269 w 1755210"/>
                  <a:gd name="connsiteY6" fmla="*/ 40551 h 1201036"/>
                  <a:gd name="connsiteX7" fmla="*/ 695125 w 1755210"/>
                  <a:gd name="connsiteY7" fmla="*/ 34758 h 1201036"/>
                  <a:gd name="connsiteX8" fmla="*/ 716379 w 1755210"/>
                  <a:gd name="connsiteY8" fmla="*/ 13524 h 1201036"/>
                  <a:gd name="connsiteX9" fmla="*/ 718297 w 1755210"/>
                  <a:gd name="connsiteY9" fmla="*/ 9649 h 1201036"/>
                  <a:gd name="connsiteX10" fmla="*/ 729883 w 1755210"/>
                  <a:gd name="connsiteY10" fmla="*/ 1938 h 1201036"/>
                  <a:gd name="connsiteX11" fmla="*/ 733758 w 1755210"/>
                  <a:gd name="connsiteY11" fmla="*/ 0 h 1201036"/>
                  <a:gd name="connsiteX12" fmla="*/ 737613 w 1755210"/>
                  <a:gd name="connsiteY12" fmla="*/ 0 h 1201036"/>
                  <a:gd name="connsiteX13" fmla="*/ 774289 w 1755210"/>
                  <a:gd name="connsiteY13" fmla="*/ 9649 h 1201036"/>
                  <a:gd name="connsiteX14" fmla="*/ 782020 w 1755210"/>
                  <a:gd name="connsiteY14" fmla="*/ 13524 h 1201036"/>
                  <a:gd name="connsiteX15" fmla="*/ 789751 w 1755210"/>
                  <a:gd name="connsiteY15" fmla="*/ 17379 h 1201036"/>
                  <a:gd name="connsiteX16" fmla="*/ 861185 w 1755210"/>
                  <a:gd name="connsiteY16" fmla="*/ 54075 h 1201036"/>
                  <a:gd name="connsiteX17" fmla="*/ 865060 w 1755210"/>
                  <a:gd name="connsiteY17" fmla="*/ 57930 h 1201036"/>
                  <a:gd name="connsiteX18" fmla="*/ 870853 w 1755210"/>
                  <a:gd name="connsiteY18" fmla="*/ 59868 h 1201036"/>
                  <a:gd name="connsiteX19" fmla="*/ 928764 w 1755210"/>
                  <a:gd name="connsiteY19" fmla="*/ 102337 h 1201036"/>
                  <a:gd name="connsiteX20" fmla="*/ 934557 w 1755210"/>
                  <a:gd name="connsiteY20" fmla="*/ 108130 h 1201036"/>
                  <a:gd name="connsiteX21" fmla="*/ 973190 w 1755210"/>
                  <a:gd name="connsiteY21" fmla="*/ 137095 h 1201036"/>
                  <a:gd name="connsiteX22" fmla="*/ 975108 w 1755210"/>
                  <a:gd name="connsiteY22" fmla="*/ 139033 h 1201036"/>
                  <a:gd name="connsiteX23" fmla="*/ 990569 w 1755210"/>
                  <a:gd name="connsiteY23" fmla="*/ 148681 h 1201036"/>
                  <a:gd name="connsiteX24" fmla="*/ 994425 w 1755210"/>
                  <a:gd name="connsiteY24" fmla="*/ 150619 h 1201036"/>
                  <a:gd name="connsiteX25" fmla="*/ 1002155 w 1755210"/>
                  <a:gd name="connsiteY25" fmla="*/ 156412 h 1201036"/>
                  <a:gd name="connsiteX26" fmla="*/ 1034976 w 1755210"/>
                  <a:gd name="connsiteY26" fmla="*/ 166060 h 1201036"/>
                  <a:gd name="connsiteX27" fmla="*/ 1038832 w 1755210"/>
                  <a:gd name="connsiteY27" fmla="*/ 167998 h 1201036"/>
                  <a:gd name="connsiteX28" fmla="*/ 1071652 w 1755210"/>
                  <a:gd name="connsiteY28" fmla="*/ 183439 h 1201036"/>
                  <a:gd name="connsiteX29" fmla="*/ 1096762 w 1755210"/>
                  <a:gd name="connsiteY29" fmla="*/ 200819 h 1201036"/>
                  <a:gd name="connsiteX30" fmla="*/ 1098699 w 1755210"/>
                  <a:gd name="connsiteY30" fmla="*/ 202756 h 1201036"/>
                  <a:gd name="connsiteX31" fmla="*/ 1117997 w 1755210"/>
                  <a:gd name="connsiteY31" fmla="*/ 218198 h 1201036"/>
                  <a:gd name="connsiteX32" fmla="*/ 1121872 w 1755210"/>
                  <a:gd name="connsiteY32" fmla="*/ 222053 h 1201036"/>
                  <a:gd name="connsiteX33" fmla="*/ 1143106 w 1755210"/>
                  <a:gd name="connsiteY33" fmla="*/ 245225 h 1201036"/>
                  <a:gd name="connsiteX34" fmla="*/ 1146962 w 1755210"/>
                  <a:gd name="connsiteY34" fmla="*/ 247163 h 1201036"/>
                  <a:gd name="connsiteX35" fmla="*/ 1148899 w 1755210"/>
                  <a:gd name="connsiteY35" fmla="*/ 251018 h 1201036"/>
                  <a:gd name="connsiteX36" fmla="*/ 1150837 w 1755210"/>
                  <a:gd name="connsiteY36" fmla="*/ 252956 h 1201036"/>
                  <a:gd name="connsiteX37" fmla="*/ 1152755 w 1755210"/>
                  <a:gd name="connsiteY37" fmla="*/ 256811 h 1201036"/>
                  <a:gd name="connsiteX38" fmla="*/ 1170134 w 1755210"/>
                  <a:gd name="connsiteY38" fmla="*/ 274190 h 1201036"/>
                  <a:gd name="connsiteX39" fmla="*/ 1174009 w 1755210"/>
                  <a:gd name="connsiteY39" fmla="*/ 276128 h 1201036"/>
                  <a:gd name="connsiteX40" fmla="*/ 1179802 w 1755210"/>
                  <a:gd name="connsiteY40" fmla="*/ 279983 h 1201036"/>
                  <a:gd name="connsiteX41" fmla="*/ 1251236 w 1755210"/>
                  <a:gd name="connsiteY41" fmla="*/ 334058 h 1201036"/>
                  <a:gd name="connsiteX42" fmla="*/ 1255092 w 1755210"/>
                  <a:gd name="connsiteY42" fmla="*/ 335976 h 1201036"/>
                  <a:gd name="connsiteX43" fmla="*/ 1291787 w 1755210"/>
                  <a:gd name="connsiteY43" fmla="*/ 345644 h 1201036"/>
                  <a:gd name="connsiteX44" fmla="*/ 1295643 w 1755210"/>
                  <a:gd name="connsiteY44" fmla="*/ 343707 h 1201036"/>
                  <a:gd name="connsiteX45" fmla="*/ 1309166 w 1755210"/>
                  <a:gd name="connsiteY45" fmla="*/ 301238 h 1201036"/>
                  <a:gd name="connsiteX46" fmla="*/ 1311104 w 1755210"/>
                  <a:gd name="connsiteY46" fmla="*/ 299300 h 1201036"/>
                  <a:gd name="connsiteX47" fmla="*/ 1316877 w 1755210"/>
                  <a:gd name="connsiteY47" fmla="*/ 295425 h 1201036"/>
                  <a:gd name="connsiteX48" fmla="*/ 1324608 w 1755210"/>
                  <a:gd name="connsiteY48" fmla="*/ 291570 h 1201036"/>
                  <a:gd name="connsiteX49" fmla="*/ 1370952 w 1755210"/>
                  <a:gd name="connsiteY49" fmla="*/ 274190 h 1201036"/>
                  <a:gd name="connsiteX50" fmla="*/ 1376745 w 1755210"/>
                  <a:gd name="connsiteY50" fmla="*/ 272273 h 1201036"/>
                  <a:gd name="connsiteX51" fmla="*/ 1382538 w 1755210"/>
                  <a:gd name="connsiteY51" fmla="*/ 270335 h 1201036"/>
                  <a:gd name="connsiteX52" fmla="*/ 1386394 w 1755210"/>
                  <a:gd name="connsiteY52" fmla="*/ 268397 h 1201036"/>
                  <a:gd name="connsiteX53" fmla="*/ 1390269 w 1755210"/>
                  <a:gd name="connsiteY53" fmla="*/ 266479 h 1201036"/>
                  <a:gd name="connsiteX54" fmla="*/ 1421152 w 1755210"/>
                  <a:gd name="connsiteY54" fmla="*/ 247163 h 1201036"/>
                  <a:gd name="connsiteX55" fmla="*/ 1425027 w 1755210"/>
                  <a:gd name="connsiteY55" fmla="*/ 245225 h 1201036"/>
                  <a:gd name="connsiteX56" fmla="*/ 1444324 w 1755210"/>
                  <a:gd name="connsiteY56" fmla="*/ 235577 h 1201036"/>
                  <a:gd name="connsiteX57" fmla="*/ 1450117 w 1755210"/>
                  <a:gd name="connsiteY57" fmla="*/ 233639 h 1201036"/>
                  <a:gd name="connsiteX58" fmla="*/ 1455910 w 1755210"/>
                  <a:gd name="connsiteY58" fmla="*/ 233639 h 1201036"/>
                  <a:gd name="connsiteX59" fmla="*/ 1511903 w 1755210"/>
                  <a:gd name="connsiteY59" fmla="*/ 239432 h 1201036"/>
                  <a:gd name="connsiteX60" fmla="*/ 1506110 w 1755210"/>
                  <a:gd name="connsiteY60" fmla="*/ 249100 h 1201036"/>
                  <a:gd name="connsiteX61" fmla="*/ 1498399 w 1755210"/>
                  <a:gd name="connsiteY61" fmla="*/ 266479 h 1201036"/>
                  <a:gd name="connsiteX62" fmla="*/ 1488751 w 1755210"/>
                  <a:gd name="connsiteY62" fmla="*/ 279983 h 1201036"/>
                  <a:gd name="connsiteX63" fmla="*/ 1496462 w 1755210"/>
                  <a:gd name="connsiteY63" fmla="*/ 291570 h 1201036"/>
                  <a:gd name="connsiteX64" fmla="*/ 1492606 w 1755210"/>
                  <a:gd name="connsiteY64" fmla="*/ 303156 h 1201036"/>
                  <a:gd name="connsiteX65" fmla="*/ 1500317 w 1755210"/>
                  <a:gd name="connsiteY65" fmla="*/ 318617 h 1201036"/>
                  <a:gd name="connsiteX66" fmla="*/ 1523489 w 1755210"/>
                  <a:gd name="connsiteY66" fmla="*/ 328265 h 1201036"/>
                  <a:gd name="connsiteX67" fmla="*/ 1552454 w 1755210"/>
                  <a:gd name="connsiteY67" fmla="*/ 322472 h 1201036"/>
                  <a:gd name="connsiteX68" fmla="*/ 1562122 w 1755210"/>
                  <a:gd name="connsiteY68" fmla="*/ 320535 h 1201036"/>
                  <a:gd name="connsiteX69" fmla="*/ 1567915 w 1755210"/>
                  <a:gd name="connsiteY69" fmla="*/ 320535 h 1201036"/>
                  <a:gd name="connsiteX70" fmla="*/ 1581420 w 1755210"/>
                  <a:gd name="connsiteY70" fmla="*/ 332121 h 1201036"/>
                  <a:gd name="connsiteX71" fmla="*/ 1604591 w 1755210"/>
                  <a:gd name="connsiteY71" fmla="*/ 355293 h 1201036"/>
                  <a:gd name="connsiteX72" fmla="*/ 1608466 w 1755210"/>
                  <a:gd name="connsiteY72" fmla="*/ 364941 h 1201036"/>
                  <a:gd name="connsiteX73" fmla="*/ 1612322 w 1755210"/>
                  <a:gd name="connsiteY73" fmla="*/ 438333 h 1201036"/>
                  <a:gd name="connsiteX74" fmla="*/ 1610385 w 1755210"/>
                  <a:gd name="connsiteY74" fmla="*/ 446044 h 1201036"/>
                  <a:gd name="connsiteX75" fmla="*/ 1633557 w 1755210"/>
                  <a:gd name="connsiteY75" fmla="*/ 473071 h 1201036"/>
                  <a:gd name="connsiteX76" fmla="*/ 1643205 w 1755210"/>
                  <a:gd name="connsiteY76" fmla="*/ 473071 h 1201036"/>
                  <a:gd name="connsiteX77" fmla="*/ 1650936 w 1755210"/>
                  <a:gd name="connsiteY77" fmla="*/ 471153 h 1201036"/>
                  <a:gd name="connsiteX78" fmla="*/ 1679901 w 1755210"/>
                  <a:gd name="connsiteY78" fmla="*/ 509767 h 1201036"/>
                  <a:gd name="connsiteX79" fmla="*/ 1687631 w 1755210"/>
                  <a:gd name="connsiteY79" fmla="*/ 515560 h 1201036"/>
                  <a:gd name="connsiteX80" fmla="*/ 1691487 w 1755210"/>
                  <a:gd name="connsiteY80" fmla="*/ 519416 h 1201036"/>
                  <a:gd name="connsiteX81" fmla="*/ 1681839 w 1755210"/>
                  <a:gd name="connsiteY81" fmla="*/ 587014 h 1201036"/>
                  <a:gd name="connsiteX82" fmla="*/ 1681839 w 1755210"/>
                  <a:gd name="connsiteY82" fmla="*/ 594725 h 1201036"/>
                  <a:gd name="connsiteX83" fmla="*/ 1705010 w 1755210"/>
                  <a:gd name="connsiteY83" fmla="*/ 631421 h 1201036"/>
                  <a:gd name="connsiteX84" fmla="*/ 1749417 w 1755210"/>
                  <a:gd name="connsiteY84" fmla="*/ 646862 h 1201036"/>
                  <a:gd name="connsiteX85" fmla="*/ 1753273 w 1755210"/>
                  <a:gd name="connsiteY85" fmla="*/ 708648 h 1201036"/>
                  <a:gd name="connsiteX86" fmla="*/ 1751335 w 1755210"/>
                  <a:gd name="connsiteY86" fmla="*/ 753075 h 1201036"/>
                  <a:gd name="connsiteX87" fmla="*/ 1747480 w 1755210"/>
                  <a:gd name="connsiteY87" fmla="*/ 768516 h 1201036"/>
                  <a:gd name="connsiteX88" fmla="*/ 1695343 w 1755210"/>
                  <a:gd name="connsiteY88" fmla="*/ 859267 h 1201036"/>
                  <a:gd name="connsiteX89" fmla="*/ 1741687 w 1755210"/>
                  <a:gd name="connsiteY89" fmla="*/ 928783 h 1201036"/>
                  <a:gd name="connsiteX90" fmla="*/ 1747480 w 1755210"/>
                  <a:gd name="connsiteY90" fmla="*/ 946162 h 1201036"/>
                  <a:gd name="connsiteX91" fmla="*/ 1755210 w 1755210"/>
                  <a:gd name="connsiteY91" fmla="*/ 980921 h 1201036"/>
                  <a:gd name="connsiteX92" fmla="*/ 1751335 w 1755210"/>
                  <a:gd name="connsiteY92" fmla="*/ 1029183 h 1201036"/>
                  <a:gd name="connsiteX93" fmla="*/ 1749417 w 1755210"/>
                  <a:gd name="connsiteY93" fmla="*/ 1031120 h 1201036"/>
                  <a:gd name="connsiteX94" fmla="*/ 1733976 w 1755210"/>
                  <a:gd name="connsiteY94" fmla="*/ 1033038 h 1201036"/>
                  <a:gd name="connsiteX95" fmla="*/ 1714659 w 1755210"/>
                  <a:gd name="connsiteY95" fmla="*/ 1025328 h 1201036"/>
                  <a:gd name="connsiteX96" fmla="*/ 1706929 w 1755210"/>
                  <a:gd name="connsiteY96" fmla="*/ 1019534 h 1201036"/>
                  <a:gd name="connsiteX97" fmla="*/ 1683756 w 1755210"/>
                  <a:gd name="connsiteY97" fmla="*/ 1009886 h 1201036"/>
                  <a:gd name="connsiteX98" fmla="*/ 1676045 w 1755210"/>
                  <a:gd name="connsiteY98" fmla="*/ 1007948 h 1201036"/>
                  <a:gd name="connsiteX99" fmla="*/ 1625846 w 1755210"/>
                  <a:gd name="connsiteY99" fmla="*/ 1011804 h 1201036"/>
                  <a:gd name="connsiteX100" fmla="*/ 1618115 w 1755210"/>
                  <a:gd name="connsiteY100" fmla="*/ 1013741 h 1201036"/>
                  <a:gd name="connsiteX101" fmla="*/ 1587212 w 1755210"/>
                  <a:gd name="connsiteY101" fmla="*/ 1025328 h 1201036"/>
                  <a:gd name="connsiteX102" fmla="*/ 1581420 w 1755210"/>
                  <a:gd name="connsiteY102" fmla="*/ 1025328 h 1201036"/>
                  <a:gd name="connsiteX103" fmla="*/ 1548599 w 1755210"/>
                  <a:gd name="connsiteY103" fmla="*/ 1021472 h 1201036"/>
                  <a:gd name="connsiteX104" fmla="*/ 1540868 w 1755210"/>
                  <a:gd name="connsiteY104" fmla="*/ 1019534 h 1201036"/>
                  <a:gd name="connsiteX105" fmla="*/ 1523489 w 1755210"/>
                  <a:gd name="connsiteY105" fmla="*/ 996362 h 1201036"/>
                  <a:gd name="connsiteX106" fmla="*/ 1508047 w 1755210"/>
                  <a:gd name="connsiteY106" fmla="*/ 982839 h 1201036"/>
                  <a:gd name="connsiteX107" fmla="*/ 1471371 w 1755210"/>
                  <a:gd name="connsiteY107" fmla="*/ 980921 h 1201036"/>
                  <a:gd name="connsiteX108" fmla="*/ 1444324 w 1755210"/>
                  <a:gd name="connsiteY108" fmla="*/ 984776 h 1201036"/>
                  <a:gd name="connsiteX109" fmla="*/ 1436613 w 1755210"/>
                  <a:gd name="connsiteY109" fmla="*/ 984776 h 1201036"/>
                  <a:gd name="connsiteX110" fmla="*/ 1407648 w 1755210"/>
                  <a:gd name="connsiteY110" fmla="*/ 982839 h 1201036"/>
                  <a:gd name="connsiteX111" fmla="*/ 1399918 w 1755210"/>
                  <a:gd name="connsiteY111" fmla="*/ 982839 h 1201036"/>
                  <a:gd name="connsiteX112" fmla="*/ 1374808 w 1755210"/>
                  <a:gd name="connsiteY112" fmla="*/ 994425 h 1201036"/>
                  <a:gd name="connsiteX113" fmla="*/ 1367097 w 1755210"/>
                  <a:gd name="connsiteY113" fmla="*/ 1000218 h 1201036"/>
                  <a:gd name="connsiteX114" fmla="*/ 1351655 w 1755210"/>
                  <a:gd name="connsiteY114" fmla="*/ 1025328 h 1201036"/>
                  <a:gd name="connsiteX115" fmla="*/ 1345843 w 1755210"/>
                  <a:gd name="connsiteY115" fmla="*/ 1033038 h 1201036"/>
                  <a:gd name="connsiteX116" fmla="*/ 1314960 w 1755210"/>
                  <a:gd name="connsiteY116" fmla="*/ 1040769 h 1201036"/>
                  <a:gd name="connsiteX117" fmla="*/ 1287932 w 1755210"/>
                  <a:gd name="connsiteY117" fmla="*/ 1040769 h 1201036"/>
                  <a:gd name="connsiteX118" fmla="*/ 1255092 w 1755210"/>
                  <a:gd name="connsiteY118" fmla="*/ 1048499 h 1201036"/>
                  <a:gd name="connsiteX119" fmla="*/ 1243506 w 1755210"/>
                  <a:gd name="connsiteY119" fmla="*/ 1052355 h 1201036"/>
                  <a:gd name="connsiteX120" fmla="*/ 1233857 w 1755210"/>
                  <a:gd name="connsiteY120" fmla="*/ 1056210 h 1201036"/>
                  <a:gd name="connsiteX121" fmla="*/ 1210685 w 1755210"/>
                  <a:gd name="connsiteY121" fmla="*/ 1071672 h 1201036"/>
                  <a:gd name="connsiteX122" fmla="*/ 1197161 w 1755210"/>
                  <a:gd name="connsiteY122" fmla="*/ 1062004 h 1201036"/>
                  <a:gd name="connsiteX123" fmla="*/ 1191388 w 1755210"/>
                  <a:gd name="connsiteY123" fmla="*/ 1062004 h 1201036"/>
                  <a:gd name="connsiteX124" fmla="*/ 1181720 w 1755210"/>
                  <a:gd name="connsiteY124" fmla="*/ 1065879 h 1201036"/>
                  <a:gd name="connsiteX125" fmla="*/ 1168196 w 1755210"/>
                  <a:gd name="connsiteY125" fmla="*/ 1085176 h 1201036"/>
                  <a:gd name="connsiteX126" fmla="*/ 1150837 w 1755210"/>
                  <a:gd name="connsiteY126" fmla="*/ 1098699 h 1201036"/>
                  <a:gd name="connsiteX127" fmla="*/ 1145043 w 1755210"/>
                  <a:gd name="connsiteY127" fmla="*/ 1098699 h 1201036"/>
                  <a:gd name="connsiteX128" fmla="*/ 1131520 w 1755210"/>
                  <a:gd name="connsiteY128" fmla="*/ 1104492 h 1201036"/>
                  <a:gd name="connsiteX129" fmla="*/ 1121872 w 1755210"/>
                  <a:gd name="connsiteY129" fmla="*/ 1106430 h 1201036"/>
                  <a:gd name="connsiteX130" fmla="*/ 1112203 w 1755210"/>
                  <a:gd name="connsiteY130" fmla="*/ 1116078 h 1201036"/>
                  <a:gd name="connsiteX131" fmla="*/ 1085176 w 1755210"/>
                  <a:gd name="connsiteY131" fmla="*/ 1121872 h 1201036"/>
                  <a:gd name="connsiteX132" fmla="*/ 1048480 w 1755210"/>
                  <a:gd name="connsiteY132" fmla="*/ 1125727 h 1201036"/>
                  <a:gd name="connsiteX133" fmla="*/ 1038832 w 1755210"/>
                  <a:gd name="connsiteY133" fmla="*/ 1131520 h 1201036"/>
                  <a:gd name="connsiteX134" fmla="*/ 1034976 w 1755210"/>
                  <a:gd name="connsiteY134" fmla="*/ 1135395 h 1201036"/>
                  <a:gd name="connsiteX135" fmla="*/ 1017597 w 1755210"/>
                  <a:gd name="connsiteY135" fmla="*/ 1166278 h 1201036"/>
                  <a:gd name="connsiteX136" fmla="*/ 1011804 w 1755210"/>
                  <a:gd name="connsiteY136" fmla="*/ 1172071 h 1201036"/>
                  <a:gd name="connsiteX137" fmla="*/ 986694 w 1755210"/>
                  <a:gd name="connsiteY137" fmla="*/ 1177864 h 1201036"/>
                  <a:gd name="connsiteX138" fmla="*/ 980901 w 1755210"/>
                  <a:gd name="connsiteY138" fmla="*/ 1181720 h 1201036"/>
                  <a:gd name="connsiteX139" fmla="*/ 975108 w 1755210"/>
                  <a:gd name="connsiteY139" fmla="*/ 1183657 h 1201036"/>
                  <a:gd name="connsiteX140" fmla="*/ 953874 w 1755210"/>
                  <a:gd name="connsiteY140" fmla="*/ 1201036 h 1201036"/>
                  <a:gd name="connsiteX141" fmla="*/ 948080 w 1755210"/>
                  <a:gd name="connsiteY141" fmla="*/ 1193306 h 1201036"/>
                  <a:gd name="connsiteX142" fmla="*/ 942287 w 1755210"/>
                  <a:gd name="connsiteY142" fmla="*/ 1179802 h 1201036"/>
                  <a:gd name="connsiteX143" fmla="*/ 936494 w 1755210"/>
                  <a:gd name="connsiteY143" fmla="*/ 1162423 h 1201036"/>
                  <a:gd name="connsiteX144" fmla="*/ 936494 w 1755210"/>
                  <a:gd name="connsiteY144" fmla="*/ 1150837 h 1201036"/>
                  <a:gd name="connsiteX145" fmla="*/ 938432 w 1755210"/>
                  <a:gd name="connsiteY145" fmla="*/ 1127664 h 1201036"/>
                  <a:gd name="connsiteX146" fmla="*/ 938432 w 1755210"/>
                  <a:gd name="connsiteY146" fmla="*/ 1119934 h 1201036"/>
                  <a:gd name="connsiteX147" fmla="*/ 928764 w 1755210"/>
                  <a:gd name="connsiteY147" fmla="*/ 1077465 h 1201036"/>
                  <a:gd name="connsiteX148" fmla="*/ 930701 w 1755210"/>
                  <a:gd name="connsiteY148" fmla="*/ 1069734 h 1201036"/>
                  <a:gd name="connsiteX149" fmla="*/ 934557 w 1755210"/>
                  <a:gd name="connsiteY149" fmla="*/ 1060085 h 1201036"/>
                  <a:gd name="connsiteX150" fmla="*/ 938432 w 1755210"/>
                  <a:gd name="connsiteY150" fmla="*/ 1052355 h 1201036"/>
                  <a:gd name="connsiteX151" fmla="*/ 921053 w 1755210"/>
                  <a:gd name="connsiteY151" fmla="*/ 986714 h 1201036"/>
                  <a:gd name="connsiteX152" fmla="*/ 919115 w 1755210"/>
                  <a:gd name="connsiteY152" fmla="*/ 980921 h 1201036"/>
                  <a:gd name="connsiteX153" fmla="*/ 892088 w 1755210"/>
                  <a:gd name="connsiteY153" fmla="*/ 971253 h 1201036"/>
                  <a:gd name="connsiteX154" fmla="*/ 882420 w 1755210"/>
                  <a:gd name="connsiteY154" fmla="*/ 973190 h 1201036"/>
                  <a:gd name="connsiteX155" fmla="*/ 868916 w 1755210"/>
                  <a:gd name="connsiteY155" fmla="*/ 973190 h 1201036"/>
                  <a:gd name="connsiteX156" fmla="*/ 857330 w 1755210"/>
                  <a:gd name="connsiteY156" fmla="*/ 975128 h 1201036"/>
                  <a:gd name="connsiteX157" fmla="*/ 849599 w 1755210"/>
                  <a:gd name="connsiteY157" fmla="*/ 977046 h 1201036"/>
                  <a:gd name="connsiteX158" fmla="*/ 820634 w 1755210"/>
                  <a:gd name="connsiteY158" fmla="*/ 978983 h 1201036"/>
                  <a:gd name="connsiteX159" fmla="*/ 810985 w 1755210"/>
                  <a:gd name="connsiteY159" fmla="*/ 975128 h 1201036"/>
                  <a:gd name="connsiteX160" fmla="*/ 793606 w 1755210"/>
                  <a:gd name="connsiteY160" fmla="*/ 973190 h 1201036"/>
                  <a:gd name="connsiteX161" fmla="*/ 780102 w 1755210"/>
                  <a:gd name="connsiteY161" fmla="*/ 977046 h 1201036"/>
                  <a:gd name="connsiteX162" fmla="*/ 754992 w 1755210"/>
                  <a:gd name="connsiteY162" fmla="*/ 986714 h 1201036"/>
                  <a:gd name="connsiteX163" fmla="*/ 747262 w 1755210"/>
                  <a:gd name="connsiteY163" fmla="*/ 986714 h 1201036"/>
                  <a:gd name="connsiteX164" fmla="*/ 726027 w 1755210"/>
                  <a:gd name="connsiteY164" fmla="*/ 990569 h 1201036"/>
                  <a:gd name="connsiteX165" fmla="*/ 700918 w 1755210"/>
                  <a:gd name="connsiteY165" fmla="*/ 994425 h 1201036"/>
                  <a:gd name="connsiteX166" fmla="*/ 677745 w 1755210"/>
                  <a:gd name="connsiteY166" fmla="*/ 1004093 h 1201036"/>
                  <a:gd name="connsiteX167" fmla="*/ 670034 w 1755210"/>
                  <a:gd name="connsiteY167" fmla="*/ 1007948 h 1201036"/>
                  <a:gd name="connsiteX168" fmla="*/ 641069 w 1755210"/>
                  <a:gd name="connsiteY168" fmla="*/ 1009886 h 1201036"/>
                  <a:gd name="connsiteX169" fmla="*/ 627546 w 1755210"/>
                  <a:gd name="connsiteY169" fmla="*/ 1007948 h 1201036"/>
                  <a:gd name="connsiteX170" fmla="*/ 619835 w 1755210"/>
                  <a:gd name="connsiteY170" fmla="*/ 1006011 h 1201036"/>
                  <a:gd name="connsiteX171" fmla="*/ 588932 w 1755210"/>
                  <a:gd name="connsiteY171" fmla="*/ 990569 h 1201036"/>
                  <a:gd name="connsiteX172" fmla="*/ 581201 w 1755210"/>
                  <a:gd name="connsiteY172" fmla="*/ 988632 h 1201036"/>
                  <a:gd name="connsiteX173" fmla="*/ 546443 w 1755210"/>
                  <a:gd name="connsiteY173" fmla="*/ 984776 h 1201036"/>
                  <a:gd name="connsiteX174" fmla="*/ 538732 w 1755210"/>
                  <a:gd name="connsiteY174" fmla="*/ 984776 h 1201036"/>
                  <a:gd name="connsiteX175" fmla="*/ 513623 w 1755210"/>
                  <a:gd name="connsiteY175" fmla="*/ 996362 h 1201036"/>
                  <a:gd name="connsiteX176" fmla="*/ 500099 w 1755210"/>
                  <a:gd name="connsiteY176" fmla="*/ 1004093 h 1201036"/>
                  <a:gd name="connsiteX177" fmla="*/ 492388 w 1755210"/>
                  <a:gd name="connsiteY177" fmla="*/ 1009886 h 1201036"/>
                  <a:gd name="connsiteX178" fmla="*/ 469216 w 1755210"/>
                  <a:gd name="connsiteY178" fmla="*/ 1004093 h 1201036"/>
                  <a:gd name="connsiteX179" fmla="*/ 463423 w 1755210"/>
                  <a:gd name="connsiteY179" fmla="*/ 1002155 h 1201036"/>
                  <a:gd name="connsiteX180" fmla="*/ 455692 w 1755210"/>
                  <a:gd name="connsiteY180" fmla="*/ 998300 h 1201036"/>
                  <a:gd name="connsiteX181" fmla="*/ 438313 w 1755210"/>
                  <a:gd name="connsiteY181" fmla="*/ 988632 h 1201036"/>
                  <a:gd name="connsiteX182" fmla="*/ 419016 w 1755210"/>
                  <a:gd name="connsiteY182" fmla="*/ 986714 h 1201036"/>
                  <a:gd name="connsiteX183" fmla="*/ 413223 w 1755210"/>
                  <a:gd name="connsiteY183" fmla="*/ 967397 h 1201036"/>
                  <a:gd name="connsiteX184" fmla="*/ 401637 w 1755210"/>
                  <a:gd name="connsiteY184" fmla="*/ 932639 h 1201036"/>
                  <a:gd name="connsiteX185" fmla="*/ 397762 w 1755210"/>
                  <a:gd name="connsiteY185" fmla="*/ 928783 h 1201036"/>
                  <a:gd name="connsiteX186" fmla="*/ 380383 w 1755210"/>
                  <a:gd name="connsiteY186" fmla="*/ 932639 h 1201036"/>
                  <a:gd name="connsiteX187" fmla="*/ 372672 w 1755210"/>
                  <a:gd name="connsiteY187" fmla="*/ 940370 h 1201036"/>
                  <a:gd name="connsiteX188" fmla="*/ 359148 w 1755210"/>
                  <a:gd name="connsiteY188" fmla="*/ 951956 h 1201036"/>
                  <a:gd name="connsiteX189" fmla="*/ 353355 w 1755210"/>
                  <a:gd name="connsiteY189" fmla="*/ 950018 h 1201036"/>
                  <a:gd name="connsiteX190" fmla="*/ 334058 w 1755210"/>
                  <a:gd name="connsiteY190" fmla="*/ 940370 h 1201036"/>
                  <a:gd name="connsiteX191" fmla="*/ 328265 w 1755210"/>
                  <a:gd name="connsiteY191" fmla="*/ 934576 h 1201036"/>
                  <a:gd name="connsiteX192" fmla="*/ 307011 w 1755210"/>
                  <a:gd name="connsiteY192" fmla="*/ 924908 h 1201036"/>
                  <a:gd name="connsiteX193" fmla="*/ 301218 w 1755210"/>
                  <a:gd name="connsiteY193" fmla="*/ 919115 h 1201036"/>
                  <a:gd name="connsiteX194" fmla="*/ 297363 w 1755210"/>
                  <a:gd name="connsiteY194" fmla="*/ 913322 h 1201036"/>
                  <a:gd name="connsiteX195" fmla="*/ 264542 w 1755210"/>
                  <a:gd name="connsiteY195" fmla="*/ 892088 h 1201036"/>
                  <a:gd name="connsiteX196" fmla="*/ 256811 w 1755210"/>
                  <a:gd name="connsiteY196" fmla="*/ 888232 h 1201036"/>
                  <a:gd name="connsiteX197" fmla="*/ 252956 w 1755210"/>
                  <a:gd name="connsiteY197" fmla="*/ 880502 h 1201036"/>
                  <a:gd name="connsiteX198" fmla="*/ 225928 w 1755210"/>
                  <a:gd name="connsiteY198" fmla="*/ 857330 h 1201036"/>
                  <a:gd name="connsiteX199" fmla="*/ 216260 w 1755210"/>
                  <a:gd name="connsiteY199" fmla="*/ 853474 h 1201036"/>
                  <a:gd name="connsiteX200" fmla="*/ 208530 w 1755210"/>
                  <a:gd name="connsiteY200" fmla="*/ 851537 h 1201036"/>
                  <a:gd name="connsiteX201" fmla="*/ 196963 w 1755210"/>
                  <a:gd name="connsiteY201" fmla="*/ 851537 h 1201036"/>
                  <a:gd name="connsiteX202" fmla="*/ 164123 w 1755210"/>
                  <a:gd name="connsiteY202" fmla="*/ 866978 h 1201036"/>
                  <a:gd name="connsiteX203" fmla="*/ 158330 w 1755210"/>
                  <a:gd name="connsiteY203" fmla="*/ 868916 h 1201036"/>
                  <a:gd name="connsiteX204" fmla="*/ 148681 w 1755210"/>
                  <a:gd name="connsiteY204" fmla="*/ 872791 h 1201036"/>
                  <a:gd name="connsiteX205" fmla="*/ 111986 w 1755210"/>
                  <a:gd name="connsiteY205" fmla="*/ 863122 h 1201036"/>
                  <a:gd name="connsiteX206" fmla="*/ 106192 w 1755210"/>
                  <a:gd name="connsiteY206" fmla="*/ 857330 h 1201036"/>
                  <a:gd name="connsiteX207" fmla="*/ 27028 w 1755210"/>
                  <a:gd name="connsiteY207" fmla="*/ 868916 h 1201036"/>
                  <a:gd name="connsiteX208" fmla="*/ 19317 w 1755210"/>
                  <a:gd name="connsiteY208" fmla="*/ 847681 h 1201036"/>
                  <a:gd name="connsiteX209" fmla="*/ 17379 w 1755210"/>
                  <a:gd name="connsiteY209" fmla="*/ 845743 h 1201036"/>
                  <a:gd name="connsiteX210" fmla="*/ 9648 w 1755210"/>
                  <a:gd name="connsiteY210" fmla="*/ 830302 h 1201036"/>
                  <a:gd name="connsiteX211" fmla="*/ 7730 w 1755210"/>
                  <a:gd name="connsiteY211" fmla="*/ 828364 h 1201036"/>
                  <a:gd name="connsiteX212" fmla="*/ 5793 w 1755210"/>
                  <a:gd name="connsiteY212" fmla="*/ 826446 h 1201036"/>
                  <a:gd name="connsiteX213" fmla="*/ 0 w 1755210"/>
                  <a:gd name="connsiteY213" fmla="*/ 814860 h 1201036"/>
                  <a:gd name="connsiteX214" fmla="*/ 3855 w 1755210"/>
                  <a:gd name="connsiteY214" fmla="*/ 812923 h 1201036"/>
                  <a:gd name="connsiteX215" fmla="*/ 7730 w 1755210"/>
                  <a:gd name="connsiteY215" fmla="*/ 807130 h 1201036"/>
                  <a:gd name="connsiteX216" fmla="*/ 21234 w 1755210"/>
                  <a:gd name="connsiteY216" fmla="*/ 797481 h 1201036"/>
                  <a:gd name="connsiteX217" fmla="*/ 27028 w 1755210"/>
                  <a:gd name="connsiteY217" fmla="*/ 795544 h 1201036"/>
                  <a:gd name="connsiteX218" fmla="*/ 90751 w 1755210"/>
                  <a:gd name="connsiteY218" fmla="*/ 783958 h 1201036"/>
                  <a:gd name="connsiteX219" fmla="*/ 94606 w 1755210"/>
                  <a:gd name="connsiteY219" fmla="*/ 782020 h 1201036"/>
                  <a:gd name="connsiteX220" fmla="*/ 96544 w 1755210"/>
                  <a:gd name="connsiteY220" fmla="*/ 778164 h 1201036"/>
                  <a:gd name="connsiteX221" fmla="*/ 100399 w 1755210"/>
                  <a:gd name="connsiteY221" fmla="*/ 776227 h 1201036"/>
                  <a:gd name="connsiteX222" fmla="*/ 102337 w 1755210"/>
                  <a:gd name="connsiteY222" fmla="*/ 772372 h 1201036"/>
                  <a:gd name="connsiteX223" fmla="*/ 140951 w 1755210"/>
                  <a:gd name="connsiteY223" fmla="*/ 747262 h 1201036"/>
                  <a:gd name="connsiteX224" fmla="*/ 144826 w 1755210"/>
                  <a:gd name="connsiteY224" fmla="*/ 745344 h 1201036"/>
                  <a:gd name="connsiteX225" fmla="*/ 154474 w 1755210"/>
                  <a:gd name="connsiteY225" fmla="*/ 735695 h 1201036"/>
                  <a:gd name="connsiteX226" fmla="*/ 204674 w 1755210"/>
                  <a:gd name="connsiteY226" fmla="*/ 704793 h 1201036"/>
                  <a:gd name="connsiteX227" fmla="*/ 212405 w 1755210"/>
                  <a:gd name="connsiteY227" fmla="*/ 700937 h 1201036"/>
                  <a:gd name="connsiteX228" fmla="*/ 216260 w 1755210"/>
                  <a:gd name="connsiteY228" fmla="*/ 699000 h 1201036"/>
                  <a:gd name="connsiteX229" fmla="*/ 220116 w 1755210"/>
                  <a:gd name="connsiteY229" fmla="*/ 699000 h 1201036"/>
                  <a:gd name="connsiteX230" fmla="*/ 264542 w 1755210"/>
                  <a:gd name="connsiteY230" fmla="*/ 693207 h 1201036"/>
                  <a:gd name="connsiteX231" fmla="*/ 270335 w 1755210"/>
                  <a:gd name="connsiteY231" fmla="*/ 691269 h 1201036"/>
                  <a:gd name="connsiteX232" fmla="*/ 274190 w 1755210"/>
                  <a:gd name="connsiteY232" fmla="*/ 689351 h 1201036"/>
                  <a:gd name="connsiteX233" fmla="*/ 278046 w 1755210"/>
                  <a:gd name="connsiteY233" fmla="*/ 685476 h 1201036"/>
                  <a:gd name="connsiteX234" fmla="*/ 283839 w 1755210"/>
                  <a:gd name="connsiteY234" fmla="*/ 681621 h 1201036"/>
                  <a:gd name="connsiteX235" fmla="*/ 287714 w 1755210"/>
                  <a:gd name="connsiteY235" fmla="*/ 677765 h 1201036"/>
                  <a:gd name="connsiteX236" fmla="*/ 307011 w 1755210"/>
                  <a:gd name="connsiteY236" fmla="*/ 654593 h 1201036"/>
                  <a:gd name="connsiteX237" fmla="*/ 308949 w 1755210"/>
                  <a:gd name="connsiteY237" fmla="*/ 650718 h 1201036"/>
                  <a:gd name="connsiteX238" fmla="*/ 328265 w 1755210"/>
                  <a:gd name="connsiteY238" fmla="*/ 621753 h 1201036"/>
                  <a:gd name="connsiteX239" fmla="*/ 326328 w 1755210"/>
                  <a:gd name="connsiteY239" fmla="*/ 617897 h 1201036"/>
                  <a:gd name="connsiteX240" fmla="*/ 326328 w 1755210"/>
                  <a:gd name="connsiteY240" fmla="*/ 615979 h 1201036"/>
                  <a:gd name="connsiteX241" fmla="*/ 324390 w 1755210"/>
                  <a:gd name="connsiteY241" fmla="*/ 606311 h 1201036"/>
                  <a:gd name="connsiteX242" fmla="*/ 324390 w 1755210"/>
                  <a:gd name="connsiteY242" fmla="*/ 602456 h 1201036"/>
                  <a:gd name="connsiteX243" fmla="*/ 322472 w 1755210"/>
                  <a:gd name="connsiteY243" fmla="*/ 598600 h 1201036"/>
                  <a:gd name="connsiteX244" fmla="*/ 324390 w 1755210"/>
                  <a:gd name="connsiteY244" fmla="*/ 575428 h 1201036"/>
                  <a:gd name="connsiteX245" fmla="*/ 324390 w 1755210"/>
                  <a:gd name="connsiteY245" fmla="*/ 563842 h 1201036"/>
                  <a:gd name="connsiteX246" fmla="*/ 334058 w 1755210"/>
                  <a:gd name="connsiteY246" fmla="*/ 540670 h 1201036"/>
                  <a:gd name="connsiteX247" fmla="*/ 335976 w 1755210"/>
                  <a:gd name="connsiteY247" fmla="*/ 536795 h 1201036"/>
                  <a:gd name="connsiteX248" fmla="*/ 335976 w 1755210"/>
                  <a:gd name="connsiteY248" fmla="*/ 532939 h 1201036"/>
                  <a:gd name="connsiteX249" fmla="*/ 337914 w 1755210"/>
                  <a:gd name="connsiteY249" fmla="*/ 531002 h 1201036"/>
                  <a:gd name="connsiteX250" fmla="*/ 332121 w 1755210"/>
                  <a:gd name="connsiteY250" fmla="*/ 496244 h 1201036"/>
                  <a:gd name="connsiteX251" fmla="*/ 328265 w 1755210"/>
                  <a:gd name="connsiteY251" fmla="*/ 494326 h 1201036"/>
                  <a:gd name="connsiteX252" fmla="*/ 291569 w 1755210"/>
                  <a:gd name="connsiteY252" fmla="*/ 490451 h 1201036"/>
                  <a:gd name="connsiteX253" fmla="*/ 283839 w 1755210"/>
                  <a:gd name="connsiteY253" fmla="*/ 490451 h 1201036"/>
                  <a:gd name="connsiteX254" fmla="*/ 279984 w 1755210"/>
                  <a:gd name="connsiteY254" fmla="*/ 492388 h 1201036"/>
                  <a:gd name="connsiteX255" fmla="*/ 247163 w 1755210"/>
                  <a:gd name="connsiteY255" fmla="*/ 486595 h 1201036"/>
                  <a:gd name="connsiteX256" fmla="*/ 241370 w 1755210"/>
                  <a:gd name="connsiteY256" fmla="*/ 482740 h 1201036"/>
                  <a:gd name="connsiteX257" fmla="*/ 220116 w 1755210"/>
                  <a:gd name="connsiteY257" fmla="*/ 461485 h 1201036"/>
                  <a:gd name="connsiteX258" fmla="*/ 223991 w 1755210"/>
                  <a:gd name="connsiteY258" fmla="*/ 459567 h 1201036"/>
                  <a:gd name="connsiteX259" fmla="*/ 229784 w 1755210"/>
                  <a:gd name="connsiteY259" fmla="*/ 459567 h 1201036"/>
                  <a:gd name="connsiteX260" fmla="*/ 239432 w 1755210"/>
                  <a:gd name="connsiteY260" fmla="*/ 457630 h 1201036"/>
                  <a:gd name="connsiteX261" fmla="*/ 243288 w 1755210"/>
                  <a:gd name="connsiteY261" fmla="*/ 455712 h 1201036"/>
                  <a:gd name="connsiteX262" fmla="*/ 245225 w 1755210"/>
                  <a:gd name="connsiteY262" fmla="*/ 455712 h 1201036"/>
                  <a:gd name="connsiteX263" fmla="*/ 262604 w 1755210"/>
                  <a:gd name="connsiteY263" fmla="*/ 459567 h 1201036"/>
                  <a:gd name="connsiteX264" fmla="*/ 266460 w 1755210"/>
                  <a:gd name="connsiteY264" fmla="*/ 457630 h 1201036"/>
                  <a:gd name="connsiteX265" fmla="*/ 270335 w 1755210"/>
                  <a:gd name="connsiteY265" fmla="*/ 455712 h 1201036"/>
                  <a:gd name="connsiteX266" fmla="*/ 283839 w 1755210"/>
                  <a:gd name="connsiteY266" fmla="*/ 463423 h 1201036"/>
                  <a:gd name="connsiteX267" fmla="*/ 289632 w 1755210"/>
                  <a:gd name="connsiteY267" fmla="*/ 467298 h 1201036"/>
                  <a:gd name="connsiteX268" fmla="*/ 291569 w 1755210"/>
                  <a:gd name="connsiteY268" fmla="*/ 467298 h 1201036"/>
                  <a:gd name="connsiteX269" fmla="*/ 305093 w 1755210"/>
                  <a:gd name="connsiteY269" fmla="*/ 457630 h 1201036"/>
                  <a:gd name="connsiteX270" fmla="*/ 314742 w 1755210"/>
                  <a:gd name="connsiteY270" fmla="*/ 453774 h 1201036"/>
                  <a:gd name="connsiteX271" fmla="*/ 324390 w 1755210"/>
                  <a:gd name="connsiteY271" fmla="*/ 451837 h 1201036"/>
                  <a:gd name="connsiteX272" fmla="*/ 328265 w 1755210"/>
                  <a:gd name="connsiteY272" fmla="*/ 451837 h 1201036"/>
                  <a:gd name="connsiteX273" fmla="*/ 347562 w 1755210"/>
                  <a:gd name="connsiteY273" fmla="*/ 449919 h 1201036"/>
                  <a:gd name="connsiteX274" fmla="*/ 351418 w 1755210"/>
                  <a:gd name="connsiteY274" fmla="*/ 447981 h 1201036"/>
                  <a:gd name="connsiteX275" fmla="*/ 391969 w 1755210"/>
                  <a:gd name="connsiteY275" fmla="*/ 446044 h 1201036"/>
                  <a:gd name="connsiteX276" fmla="*/ 401637 w 1755210"/>
                  <a:gd name="connsiteY276" fmla="*/ 446044 h 1201036"/>
                  <a:gd name="connsiteX277" fmla="*/ 405493 w 1755210"/>
                  <a:gd name="connsiteY277" fmla="*/ 447981 h 1201036"/>
                  <a:gd name="connsiteX278" fmla="*/ 415141 w 1755210"/>
                  <a:gd name="connsiteY278" fmla="*/ 449919 h 1201036"/>
                  <a:gd name="connsiteX279" fmla="*/ 420934 w 1755210"/>
                  <a:gd name="connsiteY279" fmla="*/ 461485 h 1201036"/>
                  <a:gd name="connsiteX280" fmla="*/ 424809 w 1755210"/>
                  <a:gd name="connsiteY280" fmla="*/ 463423 h 1201036"/>
                  <a:gd name="connsiteX281" fmla="*/ 430602 w 1755210"/>
                  <a:gd name="connsiteY281" fmla="*/ 465360 h 1201036"/>
                  <a:gd name="connsiteX282" fmla="*/ 449899 w 1755210"/>
                  <a:gd name="connsiteY282" fmla="*/ 463423 h 1201036"/>
                  <a:gd name="connsiteX283" fmla="*/ 459567 w 1755210"/>
                  <a:gd name="connsiteY283" fmla="*/ 473071 h 1201036"/>
                  <a:gd name="connsiteX284" fmla="*/ 473071 w 1755210"/>
                  <a:gd name="connsiteY284" fmla="*/ 473071 h 1201036"/>
                  <a:gd name="connsiteX285" fmla="*/ 478864 w 1755210"/>
                  <a:gd name="connsiteY285" fmla="*/ 475009 h 1201036"/>
                  <a:gd name="connsiteX286" fmla="*/ 480802 w 1755210"/>
                  <a:gd name="connsiteY286" fmla="*/ 475009 h 1201036"/>
                  <a:gd name="connsiteX287" fmla="*/ 500099 w 1755210"/>
                  <a:gd name="connsiteY287" fmla="*/ 486595 h 1201036"/>
                  <a:gd name="connsiteX288" fmla="*/ 502037 w 1755210"/>
                  <a:gd name="connsiteY288" fmla="*/ 490451 h 1201036"/>
                  <a:gd name="connsiteX289" fmla="*/ 505892 w 1755210"/>
                  <a:gd name="connsiteY289" fmla="*/ 492388 h 1201036"/>
                  <a:gd name="connsiteX290" fmla="*/ 507830 w 1755210"/>
                  <a:gd name="connsiteY290" fmla="*/ 494326 h 1201036"/>
                  <a:gd name="connsiteX291" fmla="*/ 540650 w 1755210"/>
                  <a:gd name="connsiteY291" fmla="*/ 517498 h 1201036"/>
                  <a:gd name="connsiteX292" fmla="*/ 542588 w 1755210"/>
                  <a:gd name="connsiteY292" fmla="*/ 503974 h 1201036"/>
                  <a:gd name="connsiteX293" fmla="*/ 544525 w 1755210"/>
                  <a:gd name="connsiteY293" fmla="*/ 494326 h 1201036"/>
                  <a:gd name="connsiteX294" fmla="*/ 546443 w 1755210"/>
                  <a:gd name="connsiteY294" fmla="*/ 486595 h 1201036"/>
                  <a:gd name="connsiteX295" fmla="*/ 548381 w 1755210"/>
                  <a:gd name="connsiteY295" fmla="*/ 484658 h 1201036"/>
                  <a:gd name="connsiteX296" fmla="*/ 546443 w 1755210"/>
                  <a:gd name="connsiteY296" fmla="*/ 473071 h 1201036"/>
                  <a:gd name="connsiteX297" fmla="*/ 546443 w 1755210"/>
                  <a:gd name="connsiteY297" fmla="*/ 469216 h 1201036"/>
                  <a:gd name="connsiteX298" fmla="*/ 542588 w 1755210"/>
                  <a:gd name="connsiteY298" fmla="*/ 469216 h 1201036"/>
                  <a:gd name="connsiteX299" fmla="*/ 540650 w 1755210"/>
                  <a:gd name="connsiteY299" fmla="*/ 465360 h 1201036"/>
                  <a:gd name="connsiteX300" fmla="*/ 536795 w 1755210"/>
                  <a:gd name="connsiteY300" fmla="*/ 455712 h 1201036"/>
                  <a:gd name="connsiteX301" fmla="*/ 534857 w 1755210"/>
                  <a:gd name="connsiteY301" fmla="*/ 451837 h 1201036"/>
                  <a:gd name="connsiteX302" fmla="*/ 527146 w 1755210"/>
                  <a:gd name="connsiteY302" fmla="*/ 432540 h 1201036"/>
                  <a:gd name="connsiteX303" fmla="*/ 525209 w 1755210"/>
                  <a:gd name="connsiteY303" fmla="*/ 428665 h 1201036"/>
                  <a:gd name="connsiteX304" fmla="*/ 525209 w 1755210"/>
                  <a:gd name="connsiteY304" fmla="*/ 424809 h 1201036"/>
                  <a:gd name="connsiteX305" fmla="*/ 534857 w 1755210"/>
                  <a:gd name="connsiteY305" fmla="*/ 397782 h 1201036"/>
                  <a:gd name="connsiteX306" fmla="*/ 536795 w 1755210"/>
                  <a:gd name="connsiteY306" fmla="*/ 393907 h 1201036"/>
                  <a:gd name="connsiteX307" fmla="*/ 542588 w 1755210"/>
                  <a:gd name="connsiteY307" fmla="*/ 390051 h 1201036"/>
                  <a:gd name="connsiteX308" fmla="*/ 563822 w 1755210"/>
                  <a:gd name="connsiteY308" fmla="*/ 380402 h 1201036"/>
                  <a:gd name="connsiteX309" fmla="*/ 565760 w 1755210"/>
                  <a:gd name="connsiteY309" fmla="*/ 376527 h 1201036"/>
                  <a:gd name="connsiteX310" fmla="*/ 573491 w 1755210"/>
                  <a:gd name="connsiteY310" fmla="*/ 359168 h 1201036"/>
                  <a:gd name="connsiteX311" fmla="*/ 577346 w 1755210"/>
                  <a:gd name="connsiteY311" fmla="*/ 355293 h 1201036"/>
                  <a:gd name="connsiteX312" fmla="*/ 581201 w 1755210"/>
                  <a:gd name="connsiteY312" fmla="*/ 353355 h 1201036"/>
                  <a:gd name="connsiteX313" fmla="*/ 588932 w 1755210"/>
                  <a:gd name="connsiteY313" fmla="*/ 339851 h 1201036"/>
                  <a:gd name="connsiteX314" fmla="*/ 588932 w 1755210"/>
                  <a:gd name="connsiteY314" fmla="*/ 335976 h 1201036"/>
                  <a:gd name="connsiteX315" fmla="*/ 604374 w 1755210"/>
                  <a:gd name="connsiteY315" fmla="*/ 312824 h 1201036"/>
                  <a:gd name="connsiteX316" fmla="*/ 606311 w 1755210"/>
                  <a:gd name="connsiteY316" fmla="*/ 310886 h 1201036"/>
                  <a:gd name="connsiteX317" fmla="*/ 606311 w 1755210"/>
                  <a:gd name="connsiteY317" fmla="*/ 308949 h 1201036"/>
                  <a:gd name="connsiteX318" fmla="*/ 608249 w 1755210"/>
                  <a:gd name="connsiteY318" fmla="*/ 303156 h 1201036"/>
                  <a:gd name="connsiteX319" fmla="*/ 612104 w 1755210"/>
                  <a:gd name="connsiteY319" fmla="*/ 281921 h 1201036"/>
                  <a:gd name="connsiteX320" fmla="*/ 612104 w 1755210"/>
                  <a:gd name="connsiteY320" fmla="*/ 278066 h 1201036"/>
                  <a:gd name="connsiteX321" fmla="*/ 614042 w 1755210"/>
                  <a:gd name="connsiteY321" fmla="*/ 276128 h 1201036"/>
                  <a:gd name="connsiteX322" fmla="*/ 627546 w 1755210"/>
                  <a:gd name="connsiteY322" fmla="*/ 245225 h 1201036"/>
                  <a:gd name="connsiteX323" fmla="*/ 629483 w 1755210"/>
                  <a:gd name="connsiteY323" fmla="*/ 243307 h 1201036"/>
                  <a:gd name="connsiteX324" fmla="*/ 627546 w 1755210"/>
                  <a:gd name="connsiteY324" fmla="*/ 237514 h 1201036"/>
                  <a:gd name="connsiteX325" fmla="*/ 627546 w 1755210"/>
                  <a:gd name="connsiteY325" fmla="*/ 235577 h 1201036"/>
                  <a:gd name="connsiteX326" fmla="*/ 631421 w 1755210"/>
                  <a:gd name="connsiteY326" fmla="*/ 204674 h 1201036"/>
                  <a:gd name="connsiteX327" fmla="*/ 631421 w 1755210"/>
                  <a:gd name="connsiteY327" fmla="*/ 175709 h 1201036"/>
                  <a:gd name="connsiteX328" fmla="*/ 633339 w 1755210"/>
                  <a:gd name="connsiteY328" fmla="*/ 171853 h 1201036"/>
                  <a:gd name="connsiteX329" fmla="*/ 629483 w 1755210"/>
                  <a:gd name="connsiteY329" fmla="*/ 142888 h 1201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</a:cxnLst>
                <a:rect l="l" t="t" r="r" b="b"/>
                <a:pathLst>
                  <a:path w="1755210" h="1201036">
                    <a:moveTo>
                      <a:pt x="629483" y="142888"/>
                    </a:moveTo>
                    <a:lnTo>
                      <a:pt x="641069" y="94626"/>
                    </a:lnTo>
                    <a:lnTo>
                      <a:pt x="644925" y="94626"/>
                    </a:lnTo>
                    <a:lnTo>
                      <a:pt x="668097" y="84958"/>
                    </a:lnTo>
                    <a:lnTo>
                      <a:pt x="670034" y="81102"/>
                    </a:lnTo>
                    <a:lnTo>
                      <a:pt x="671953" y="79165"/>
                    </a:lnTo>
                    <a:lnTo>
                      <a:pt x="691269" y="40551"/>
                    </a:lnTo>
                    <a:lnTo>
                      <a:pt x="695125" y="34758"/>
                    </a:lnTo>
                    <a:lnTo>
                      <a:pt x="716379" y="13524"/>
                    </a:lnTo>
                    <a:lnTo>
                      <a:pt x="718297" y="9649"/>
                    </a:lnTo>
                    <a:lnTo>
                      <a:pt x="729883" y="1938"/>
                    </a:lnTo>
                    <a:lnTo>
                      <a:pt x="733758" y="0"/>
                    </a:lnTo>
                    <a:lnTo>
                      <a:pt x="737613" y="0"/>
                    </a:lnTo>
                    <a:lnTo>
                      <a:pt x="774289" y="9649"/>
                    </a:lnTo>
                    <a:lnTo>
                      <a:pt x="782020" y="13524"/>
                    </a:lnTo>
                    <a:lnTo>
                      <a:pt x="789751" y="17379"/>
                    </a:lnTo>
                    <a:lnTo>
                      <a:pt x="861185" y="54075"/>
                    </a:lnTo>
                    <a:lnTo>
                      <a:pt x="865060" y="57930"/>
                    </a:lnTo>
                    <a:lnTo>
                      <a:pt x="870853" y="59868"/>
                    </a:lnTo>
                    <a:lnTo>
                      <a:pt x="928764" y="102337"/>
                    </a:lnTo>
                    <a:lnTo>
                      <a:pt x="934557" y="108130"/>
                    </a:lnTo>
                    <a:lnTo>
                      <a:pt x="973190" y="137095"/>
                    </a:lnTo>
                    <a:lnTo>
                      <a:pt x="975108" y="139033"/>
                    </a:lnTo>
                    <a:lnTo>
                      <a:pt x="990569" y="148681"/>
                    </a:lnTo>
                    <a:lnTo>
                      <a:pt x="994425" y="150619"/>
                    </a:lnTo>
                    <a:lnTo>
                      <a:pt x="1002155" y="156412"/>
                    </a:lnTo>
                    <a:lnTo>
                      <a:pt x="1034976" y="166060"/>
                    </a:lnTo>
                    <a:lnTo>
                      <a:pt x="1038832" y="167998"/>
                    </a:lnTo>
                    <a:lnTo>
                      <a:pt x="1071652" y="183439"/>
                    </a:lnTo>
                    <a:lnTo>
                      <a:pt x="1096762" y="200819"/>
                    </a:lnTo>
                    <a:lnTo>
                      <a:pt x="1098699" y="202756"/>
                    </a:lnTo>
                    <a:lnTo>
                      <a:pt x="1117997" y="218198"/>
                    </a:lnTo>
                    <a:lnTo>
                      <a:pt x="1121872" y="222053"/>
                    </a:lnTo>
                    <a:lnTo>
                      <a:pt x="1143106" y="245225"/>
                    </a:lnTo>
                    <a:lnTo>
                      <a:pt x="1146962" y="247163"/>
                    </a:lnTo>
                    <a:lnTo>
                      <a:pt x="1148899" y="251018"/>
                    </a:lnTo>
                    <a:lnTo>
                      <a:pt x="1150837" y="252956"/>
                    </a:lnTo>
                    <a:lnTo>
                      <a:pt x="1152755" y="256811"/>
                    </a:lnTo>
                    <a:lnTo>
                      <a:pt x="1170134" y="274190"/>
                    </a:lnTo>
                    <a:lnTo>
                      <a:pt x="1174009" y="276128"/>
                    </a:lnTo>
                    <a:lnTo>
                      <a:pt x="1179802" y="279983"/>
                    </a:lnTo>
                    <a:lnTo>
                      <a:pt x="1251236" y="334058"/>
                    </a:lnTo>
                    <a:lnTo>
                      <a:pt x="1255092" y="335976"/>
                    </a:lnTo>
                    <a:lnTo>
                      <a:pt x="1291787" y="345644"/>
                    </a:lnTo>
                    <a:lnTo>
                      <a:pt x="1295643" y="343707"/>
                    </a:lnTo>
                    <a:lnTo>
                      <a:pt x="1309166" y="301238"/>
                    </a:lnTo>
                    <a:lnTo>
                      <a:pt x="1311104" y="299300"/>
                    </a:lnTo>
                    <a:lnTo>
                      <a:pt x="1316877" y="295425"/>
                    </a:lnTo>
                    <a:lnTo>
                      <a:pt x="1324608" y="291570"/>
                    </a:lnTo>
                    <a:lnTo>
                      <a:pt x="1370952" y="274190"/>
                    </a:lnTo>
                    <a:lnTo>
                      <a:pt x="1376745" y="272273"/>
                    </a:lnTo>
                    <a:lnTo>
                      <a:pt x="1382538" y="270335"/>
                    </a:lnTo>
                    <a:lnTo>
                      <a:pt x="1386394" y="268397"/>
                    </a:lnTo>
                    <a:lnTo>
                      <a:pt x="1390269" y="266479"/>
                    </a:lnTo>
                    <a:lnTo>
                      <a:pt x="1421152" y="247163"/>
                    </a:lnTo>
                    <a:lnTo>
                      <a:pt x="1425027" y="245225"/>
                    </a:lnTo>
                    <a:lnTo>
                      <a:pt x="1444324" y="235577"/>
                    </a:lnTo>
                    <a:lnTo>
                      <a:pt x="1450117" y="233639"/>
                    </a:lnTo>
                    <a:lnTo>
                      <a:pt x="1455910" y="233639"/>
                    </a:lnTo>
                    <a:lnTo>
                      <a:pt x="1511903" y="239432"/>
                    </a:lnTo>
                    <a:lnTo>
                      <a:pt x="1506110" y="249100"/>
                    </a:lnTo>
                    <a:lnTo>
                      <a:pt x="1498399" y="266479"/>
                    </a:lnTo>
                    <a:lnTo>
                      <a:pt x="1488751" y="279983"/>
                    </a:lnTo>
                    <a:lnTo>
                      <a:pt x="1496462" y="291570"/>
                    </a:lnTo>
                    <a:lnTo>
                      <a:pt x="1492606" y="303156"/>
                    </a:lnTo>
                    <a:lnTo>
                      <a:pt x="1500317" y="318617"/>
                    </a:lnTo>
                    <a:lnTo>
                      <a:pt x="1523489" y="328265"/>
                    </a:lnTo>
                    <a:lnTo>
                      <a:pt x="1552454" y="322472"/>
                    </a:lnTo>
                    <a:lnTo>
                      <a:pt x="1562122" y="320535"/>
                    </a:lnTo>
                    <a:lnTo>
                      <a:pt x="1567915" y="320535"/>
                    </a:lnTo>
                    <a:lnTo>
                      <a:pt x="1581420" y="332121"/>
                    </a:lnTo>
                    <a:lnTo>
                      <a:pt x="1604591" y="355293"/>
                    </a:lnTo>
                    <a:lnTo>
                      <a:pt x="1608466" y="364941"/>
                    </a:lnTo>
                    <a:lnTo>
                      <a:pt x="1612322" y="438333"/>
                    </a:lnTo>
                    <a:lnTo>
                      <a:pt x="1610385" y="446044"/>
                    </a:lnTo>
                    <a:lnTo>
                      <a:pt x="1633557" y="473071"/>
                    </a:lnTo>
                    <a:lnTo>
                      <a:pt x="1643205" y="473071"/>
                    </a:lnTo>
                    <a:lnTo>
                      <a:pt x="1650936" y="471153"/>
                    </a:lnTo>
                    <a:lnTo>
                      <a:pt x="1679901" y="509767"/>
                    </a:lnTo>
                    <a:lnTo>
                      <a:pt x="1687631" y="515560"/>
                    </a:lnTo>
                    <a:lnTo>
                      <a:pt x="1691487" y="519416"/>
                    </a:lnTo>
                    <a:lnTo>
                      <a:pt x="1681839" y="587014"/>
                    </a:lnTo>
                    <a:lnTo>
                      <a:pt x="1681839" y="594725"/>
                    </a:lnTo>
                    <a:lnTo>
                      <a:pt x="1705010" y="631421"/>
                    </a:lnTo>
                    <a:lnTo>
                      <a:pt x="1749417" y="646862"/>
                    </a:lnTo>
                    <a:lnTo>
                      <a:pt x="1753273" y="708648"/>
                    </a:lnTo>
                    <a:lnTo>
                      <a:pt x="1751335" y="753075"/>
                    </a:lnTo>
                    <a:lnTo>
                      <a:pt x="1747480" y="768516"/>
                    </a:lnTo>
                    <a:lnTo>
                      <a:pt x="1695343" y="859267"/>
                    </a:lnTo>
                    <a:lnTo>
                      <a:pt x="1741687" y="928783"/>
                    </a:lnTo>
                    <a:lnTo>
                      <a:pt x="1747480" y="946162"/>
                    </a:lnTo>
                    <a:lnTo>
                      <a:pt x="1755210" y="980921"/>
                    </a:lnTo>
                    <a:lnTo>
                      <a:pt x="1751335" y="1029183"/>
                    </a:lnTo>
                    <a:lnTo>
                      <a:pt x="1749417" y="1031120"/>
                    </a:lnTo>
                    <a:lnTo>
                      <a:pt x="1733976" y="1033038"/>
                    </a:lnTo>
                    <a:lnTo>
                      <a:pt x="1714659" y="1025328"/>
                    </a:lnTo>
                    <a:lnTo>
                      <a:pt x="1706929" y="1019534"/>
                    </a:lnTo>
                    <a:lnTo>
                      <a:pt x="1683756" y="1009886"/>
                    </a:lnTo>
                    <a:lnTo>
                      <a:pt x="1676045" y="1007948"/>
                    </a:lnTo>
                    <a:lnTo>
                      <a:pt x="1625846" y="1011804"/>
                    </a:lnTo>
                    <a:lnTo>
                      <a:pt x="1618115" y="1013741"/>
                    </a:lnTo>
                    <a:lnTo>
                      <a:pt x="1587212" y="1025328"/>
                    </a:lnTo>
                    <a:lnTo>
                      <a:pt x="1581420" y="1025328"/>
                    </a:lnTo>
                    <a:lnTo>
                      <a:pt x="1548599" y="1021472"/>
                    </a:lnTo>
                    <a:lnTo>
                      <a:pt x="1540868" y="1019534"/>
                    </a:lnTo>
                    <a:lnTo>
                      <a:pt x="1523489" y="996362"/>
                    </a:lnTo>
                    <a:lnTo>
                      <a:pt x="1508047" y="982839"/>
                    </a:lnTo>
                    <a:lnTo>
                      <a:pt x="1471371" y="980921"/>
                    </a:lnTo>
                    <a:lnTo>
                      <a:pt x="1444324" y="984776"/>
                    </a:lnTo>
                    <a:lnTo>
                      <a:pt x="1436613" y="984776"/>
                    </a:lnTo>
                    <a:lnTo>
                      <a:pt x="1407648" y="982839"/>
                    </a:lnTo>
                    <a:lnTo>
                      <a:pt x="1399918" y="982839"/>
                    </a:lnTo>
                    <a:lnTo>
                      <a:pt x="1374808" y="994425"/>
                    </a:lnTo>
                    <a:lnTo>
                      <a:pt x="1367097" y="1000218"/>
                    </a:lnTo>
                    <a:lnTo>
                      <a:pt x="1351655" y="1025328"/>
                    </a:lnTo>
                    <a:lnTo>
                      <a:pt x="1345843" y="1033038"/>
                    </a:lnTo>
                    <a:lnTo>
                      <a:pt x="1314960" y="1040769"/>
                    </a:lnTo>
                    <a:lnTo>
                      <a:pt x="1287932" y="1040769"/>
                    </a:lnTo>
                    <a:lnTo>
                      <a:pt x="1255092" y="1048499"/>
                    </a:lnTo>
                    <a:lnTo>
                      <a:pt x="1243506" y="1052355"/>
                    </a:lnTo>
                    <a:lnTo>
                      <a:pt x="1233857" y="1056210"/>
                    </a:lnTo>
                    <a:lnTo>
                      <a:pt x="1210685" y="1071672"/>
                    </a:lnTo>
                    <a:lnTo>
                      <a:pt x="1197161" y="1062004"/>
                    </a:lnTo>
                    <a:lnTo>
                      <a:pt x="1191388" y="1062004"/>
                    </a:lnTo>
                    <a:lnTo>
                      <a:pt x="1181720" y="1065879"/>
                    </a:lnTo>
                    <a:lnTo>
                      <a:pt x="1168196" y="1085176"/>
                    </a:lnTo>
                    <a:lnTo>
                      <a:pt x="1150837" y="1098699"/>
                    </a:lnTo>
                    <a:lnTo>
                      <a:pt x="1145043" y="1098699"/>
                    </a:lnTo>
                    <a:lnTo>
                      <a:pt x="1131520" y="1104492"/>
                    </a:lnTo>
                    <a:lnTo>
                      <a:pt x="1121872" y="1106430"/>
                    </a:lnTo>
                    <a:lnTo>
                      <a:pt x="1112203" y="1116078"/>
                    </a:lnTo>
                    <a:lnTo>
                      <a:pt x="1085176" y="1121872"/>
                    </a:lnTo>
                    <a:lnTo>
                      <a:pt x="1048480" y="1125727"/>
                    </a:lnTo>
                    <a:lnTo>
                      <a:pt x="1038832" y="1131520"/>
                    </a:lnTo>
                    <a:lnTo>
                      <a:pt x="1034976" y="1135395"/>
                    </a:lnTo>
                    <a:lnTo>
                      <a:pt x="1017597" y="1166278"/>
                    </a:lnTo>
                    <a:lnTo>
                      <a:pt x="1011804" y="1172071"/>
                    </a:lnTo>
                    <a:lnTo>
                      <a:pt x="986694" y="1177864"/>
                    </a:lnTo>
                    <a:lnTo>
                      <a:pt x="980901" y="1181720"/>
                    </a:lnTo>
                    <a:lnTo>
                      <a:pt x="975108" y="1183657"/>
                    </a:lnTo>
                    <a:lnTo>
                      <a:pt x="953874" y="1201036"/>
                    </a:lnTo>
                    <a:lnTo>
                      <a:pt x="948080" y="1193306"/>
                    </a:lnTo>
                    <a:lnTo>
                      <a:pt x="942287" y="1179802"/>
                    </a:lnTo>
                    <a:lnTo>
                      <a:pt x="936494" y="1162423"/>
                    </a:lnTo>
                    <a:lnTo>
                      <a:pt x="936494" y="1150837"/>
                    </a:lnTo>
                    <a:lnTo>
                      <a:pt x="938432" y="1127664"/>
                    </a:lnTo>
                    <a:lnTo>
                      <a:pt x="938432" y="1119934"/>
                    </a:lnTo>
                    <a:lnTo>
                      <a:pt x="928764" y="1077465"/>
                    </a:lnTo>
                    <a:lnTo>
                      <a:pt x="930701" y="1069734"/>
                    </a:lnTo>
                    <a:lnTo>
                      <a:pt x="934557" y="1060085"/>
                    </a:lnTo>
                    <a:lnTo>
                      <a:pt x="938432" y="1052355"/>
                    </a:lnTo>
                    <a:lnTo>
                      <a:pt x="921053" y="986714"/>
                    </a:lnTo>
                    <a:lnTo>
                      <a:pt x="919115" y="980921"/>
                    </a:lnTo>
                    <a:lnTo>
                      <a:pt x="892088" y="971253"/>
                    </a:lnTo>
                    <a:lnTo>
                      <a:pt x="882420" y="973190"/>
                    </a:lnTo>
                    <a:lnTo>
                      <a:pt x="868916" y="973190"/>
                    </a:lnTo>
                    <a:lnTo>
                      <a:pt x="857330" y="975128"/>
                    </a:lnTo>
                    <a:lnTo>
                      <a:pt x="849599" y="977046"/>
                    </a:lnTo>
                    <a:lnTo>
                      <a:pt x="820634" y="978983"/>
                    </a:lnTo>
                    <a:lnTo>
                      <a:pt x="810985" y="975128"/>
                    </a:lnTo>
                    <a:lnTo>
                      <a:pt x="793606" y="973190"/>
                    </a:lnTo>
                    <a:lnTo>
                      <a:pt x="780102" y="977046"/>
                    </a:lnTo>
                    <a:lnTo>
                      <a:pt x="754992" y="986714"/>
                    </a:lnTo>
                    <a:lnTo>
                      <a:pt x="747262" y="986714"/>
                    </a:lnTo>
                    <a:lnTo>
                      <a:pt x="726027" y="990569"/>
                    </a:lnTo>
                    <a:lnTo>
                      <a:pt x="700918" y="994425"/>
                    </a:lnTo>
                    <a:lnTo>
                      <a:pt x="677745" y="1004093"/>
                    </a:lnTo>
                    <a:lnTo>
                      <a:pt x="670034" y="1007948"/>
                    </a:lnTo>
                    <a:lnTo>
                      <a:pt x="641069" y="1009886"/>
                    </a:lnTo>
                    <a:lnTo>
                      <a:pt x="627546" y="1007948"/>
                    </a:lnTo>
                    <a:lnTo>
                      <a:pt x="619835" y="1006011"/>
                    </a:lnTo>
                    <a:lnTo>
                      <a:pt x="588932" y="990569"/>
                    </a:lnTo>
                    <a:lnTo>
                      <a:pt x="581201" y="988632"/>
                    </a:lnTo>
                    <a:lnTo>
                      <a:pt x="546443" y="984776"/>
                    </a:lnTo>
                    <a:lnTo>
                      <a:pt x="538732" y="984776"/>
                    </a:lnTo>
                    <a:lnTo>
                      <a:pt x="513623" y="996362"/>
                    </a:lnTo>
                    <a:lnTo>
                      <a:pt x="500099" y="1004093"/>
                    </a:lnTo>
                    <a:lnTo>
                      <a:pt x="492388" y="1009886"/>
                    </a:lnTo>
                    <a:lnTo>
                      <a:pt x="469216" y="1004093"/>
                    </a:lnTo>
                    <a:lnTo>
                      <a:pt x="463423" y="1002155"/>
                    </a:lnTo>
                    <a:lnTo>
                      <a:pt x="455692" y="998300"/>
                    </a:lnTo>
                    <a:lnTo>
                      <a:pt x="438313" y="988632"/>
                    </a:lnTo>
                    <a:lnTo>
                      <a:pt x="419016" y="986714"/>
                    </a:lnTo>
                    <a:lnTo>
                      <a:pt x="413223" y="967397"/>
                    </a:lnTo>
                    <a:lnTo>
                      <a:pt x="401637" y="932639"/>
                    </a:lnTo>
                    <a:lnTo>
                      <a:pt x="397762" y="928783"/>
                    </a:lnTo>
                    <a:lnTo>
                      <a:pt x="380383" y="932639"/>
                    </a:lnTo>
                    <a:lnTo>
                      <a:pt x="372672" y="940370"/>
                    </a:lnTo>
                    <a:lnTo>
                      <a:pt x="359148" y="951956"/>
                    </a:lnTo>
                    <a:lnTo>
                      <a:pt x="353355" y="950018"/>
                    </a:lnTo>
                    <a:lnTo>
                      <a:pt x="334058" y="940370"/>
                    </a:lnTo>
                    <a:lnTo>
                      <a:pt x="328265" y="934576"/>
                    </a:lnTo>
                    <a:lnTo>
                      <a:pt x="307011" y="924908"/>
                    </a:lnTo>
                    <a:lnTo>
                      <a:pt x="301218" y="919115"/>
                    </a:lnTo>
                    <a:lnTo>
                      <a:pt x="297363" y="913322"/>
                    </a:lnTo>
                    <a:lnTo>
                      <a:pt x="264542" y="892088"/>
                    </a:lnTo>
                    <a:lnTo>
                      <a:pt x="256811" y="888232"/>
                    </a:lnTo>
                    <a:lnTo>
                      <a:pt x="252956" y="880502"/>
                    </a:lnTo>
                    <a:lnTo>
                      <a:pt x="225928" y="857330"/>
                    </a:lnTo>
                    <a:lnTo>
                      <a:pt x="216260" y="853474"/>
                    </a:lnTo>
                    <a:lnTo>
                      <a:pt x="208530" y="851537"/>
                    </a:lnTo>
                    <a:lnTo>
                      <a:pt x="196963" y="851537"/>
                    </a:lnTo>
                    <a:lnTo>
                      <a:pt x="164123" y="866978"/>
                    </a:lnTo>
                    <a:lnTo>
                      <a:pt x="158330" y="868916"/>
                    </a:lnTo>
                    <a:lnTo>
                      <a:pt x="148681" y="872791"/>
                    </a:lnTo>
                    <a:lnTo>
                      <a:pt x="111986" y="863122"/>
                    </a:lnTo>
                    <a:lnTo>
                      <a:pt x="106192" y="857330"/>
                    </a:lnTo>
                    <a:lnTo>
                      <a:pt x="27028" y="868916"/>
                    </a:lnTo>
                    <a:lnTo>
                      <a:pt x="19317" y="847681"/>
                    </a:lnTo>
                    <a:lnTo>
                      <a:pt x="17379" y="845743"/>
                    </a:lnTo>
                    <a:lnTo>
                      <a:pt x="9648" y="830302"/>
                    </a:lnTo>
                    <a:lnTo>
                      <a:pt x="7730" y="828364"/>
                    </a:lnTo>
                    <a:lnTo>
                      <a:pt x="5793" y="826446"/>
                    </a:lnTo>
                    <a:lnTo>
                      <a:pt x="0" y="814860"/>
                    </a:lnTo>
                    <a:lnTo>
                      <a:pt x="3855" y="812923"/>
                    </a:lnTo>
                    <a:lnTo>
                      <a:pt x="7730" y="807130"/>
                    </a:lnTo>
                    <a:lnTo>
                      <a:pt x="21234" y="797481"/>
                    </a:lnTo>
                    <a:lnTo>
                      <a:pt x="27028" y="795544"/>
                    </a:lnTo>
                    <a:lnTo>
                      <a:pt x="90751" y="783958"/>
                    </a:lnTo>
                    <a:lnTo>
                      <a:pt x="94606" y="782020"/>
                    </a:lnTo>
                    <a:lnTo>
                      <a:pt x="96544" y="778164"/>
                    </a:lnTo>
                    <a:lnTo>
                      <a:pt x="100399" y="776227"/>
                    </a:lnTo>
                    <a:lnTo>
                      <a:pt x="102337" y="772372"/>
                    </a:lnTo>
                    <a:lnTo>
                      <a:pt x="140951" y="747262"/>
                    </a:lnTo>
                    <a:lnTo>
                      <a:pt x="144826" y="745344"/>
                    </a:lnTo>
                    <a:lnTo>
                      <a:pt x="154474" y="735695"/>
                    </a:lnTo>
                    <a:lnTo>
                      <a:pt x="204674" y="704793"/>
                    </a:lnTo>
                    <a:lnTo>
                      <a:pt x="212405" y="700937"/>
                    </a:lnTo>
                    <a:lnTo>
                      <a:pt x="216260" y="699000"/>
                    </a:lnTo>
                    <a:lnTo>
                      <a:pt x="220116" y="699000"/>
                    </a:lnTo>
                    <a:lnTo>
                      <a:pt x="264542" y="693207"/>
                    </a:lnTo>
                    <a:lnTo>
                      <a:pt x="270335" y="691269"/>
                    </a:lnTo>
                    <a:lnTo>
                      <a:pt x="274190" y="689351"/>
                    </a:lnTo>
                    <a:lnTo>
                      <a:pt x="278046" y="685476"/>
                    </a:lnTo>
                    <a:lnTo>
                      <a:pt x="283839" y="681621"/>
                    </a:lnTo>
                    <a:lnTo>
                      <a:pt x="287714" y="677765"/>
                    </a:lnTo>
                    <a:lnTo>
                      <a:pt x="307011" y="654593"/>
                    </a:lnTo>
                    <a:lnTo>
                      <a:pt x="308949" y="650718"/>
                    </a:lnTo>
                    <a:lnTo>
                      <a:pt x="328265" y="621753"/>
                    </a:lnTo>
                    <a:lnTo>
                      <a:pt x="326328" y="617897"/>
                    </a:lnTo>
                    <a:lnTo>
                      <a:pt x="326328" y="615979"/>
                    </a:lnTo>
                    <a:lnTo>
                      <a:pt x="324390" y="606311"/>
                    </a:lnTo>
                    <a:lnTo>
                      <a:pt x="324390" y="602456"/>
                    </a:lnTo>
                    <a:lnTo>
                      <a:pt x="322472" y="598600"/>
                    </a:lnTo>
                    <a:lnTo>
                      <a:pt x="324390" y="575428"/>
                    </a:lnTo>
                    <a:lnTo>
                      <a:pt x="324390" y="563842"/>
                    </a:lnTo>
                    <a:lnTo>
                      <a:pt x="334058" y="540670"/>
                    </a:lnTo>
                    <a:lnTo>
                      <a:pt x="335976" y="536795"/>
                    </a:lnTo>
                    <a:lnTo>
                      <a:pt x="335976" y="532939"/>
                    </a:lnTo>
                    <a:lnTo>
                      <a:pt x="337914" y="531002"/>
                    </a:lnTo>
                    <a:lnTo>
                      <a:pt x="332121" y="496244"/>
                    </a:lnTo>
                    <a:lnTo>
                      <a:pt x="328265" y="494326"/>
                    </a:lnTo>
                    <a:lnTo>
                      <a:pt x="291569" y="490451"/>
                    </a:lnTo>
                    <a:lnTo>
                      <a:pt x="283839" y="490451"/>
                    </a:lnTo>
                    <a:lnTo>
                      <a:pt x="279984" y="492388"/>
                    </a:lnTo>
                    <a:lnTo>
                      <a:pt x="247163" y="486595"/>
                    </a:lnTo>
                    <a:lnTo>
                      <a:pt x="241370" y="482740"/>
                    </a:lnTo>
                    <a:lnTo>
                      <a:pt x="220116" y="461485"/>
                    </a:lnTo>
                    <a:lnTo>
                      <a:pt x="223991" y="459567"/>
                    </a:lnTo>
                    <a:lnTo>
                      <a:pt x="229784" y="459567"/>
                    </a:lnTo>
                    <a:lnTo>
                      <a:pt x="239432" y="457630"/>
                    </a:lnTo>
                    <a:lnTo>
                      <a:pt x="243288" y="455712"/>
                    </a:lnTo>
                    <a:lnTo>
                      <a:pt x="245225" y="455712"/>
                    </a:lnTo>
                    <a:lnTo>
                      <a:pt x="262604" y="459567"/>
                    </a:lnTo>
                    <a:lnTo>
                      <a:pt x="266460" y="457630"/>
                    </a:lnTo>
                    <a:lnTo>
                      <a:pt x="270335" y="455712"/>
                    </a:lnTo>
                    <a:lnTo>
                      <a:pt x="283839" y="463423"/>
                    </a:lnTo>
                    <a:lnTo>
                      <a:pt x="289632" y="467298"/>
                    </a:lnTo>
                    <a:lnTo>
                      <a:pt x="291569" y="467298"/>
                    </a:lnTo>
                    <a:lnTo>
                      <a:pt x="305093" y="457630"/>
                    </a:lnTo>
                    <a:lnTo>
                      <a:pt x="314742" y="453774"/>
                    </a:lnTo>
                    <a:lnTo>
                      <a:pt x="324390" y="451837"/>
                    </a:lnTo>
                    <a:lnTo>
                      <a:pt x="328265" y="451837"/>
                    </a:lnTo>
                    <a:lnTo>
                      <a:pt x="347562" y="449919"/>
                    </a:lnTo>
                    <a:lnTo>
                      <a:pt x="351418" y="447981"/>
                    </a:lnTo>
                    <a:lnTo>
                      <a:pt x="391969" y="446044"/>
                    </a:lnTo>
                    <a:lnTo>
                      <a:pt x="401637" y="446044"/>
                    </a:lnTo>
                    <a:lnTo>
                      <a:pt x="405493" y="447981"/>
                    </a:lnTo>
                    <a:lnTo>
                      <a:pt x="415141" y="449919"/>
                    </a:lnTo>
                    <a:lnTo>
                      <a:pt x="420934" y="461485"/>
                    </a:lnTo>
                    <a:lnTo>
                      <a:pt x="424809" y="463423"/>
                    </a:lnTo>
                    <a:lnTo>
                      <a:pt x="430602" y="465360"/>
                    </a:lnTo>
                    <a:lnTo>
                      <a:pt x="449899" y="463423"/>
                    </a:lnTo>
                    <a:lnTo>
                      <a:pt x="459567" y="473071"/>
                    </a:lnTo>
                    <a:lnTo>
                      <a:pt x="473071" y="473071"/>
                    </a:lnTo>
                    <a:lnTo>
                      <a:pt x="478864" y="475009"/>
                    </a:lnTo>
                    <a:lnTo>
                      <a:pt x="480802" y="475009"/>
                    </a:lnTo>
                    <a:lnTo>
                      <a:pt x="500099" y="486595"/>
                    </a:lnTo>
                    <a:lnTo>
                      <a:pt x="502037" y="490451"/>
                    </a:lnTo>
                    <a:lnTo>
                      <a:pt x="505892" y="492388"/>
                    </a:lnTo>
                    <a:lnTo>
                      <a:pt x="507830" y="494326"/>
                    </a:lnTo>
                    <a:lnTo>
                      <a:pt x="540650" y="517498"/>
                    </a:lnTo>
                    <a:lnTo>
                      <a:pt x="542588" y="503974"/>
                    </a:lnTo>
                    <a:lnTo>
                      <a:pt x="544525" y="494326"/>
                    </a:lnTo>
                    <a:lnTo>
                      <a:pt x="546443" y="486595"/>
                    </a:lnTo>
                    <a:lnTo>
                      <a:pt x="548381" y="484658"/>
                    </a:lnTo>
                    <a:lnTo>
                      <a:pt x="546443" y="473071"/>
                    </a:lnTo>
                    <a:lnTo>
                      <a:pt x="546443" y="469216"/>
                    </a:lnTo>
                    <a:lnTo>
                      <a:pt x="542588" y="469216"/>
                    </a:lnTo>
                    <a:lnTo>
                      <a:pt x="540650" y="465360"/>
                    </a:lnTo>
                    <a:lnTo>
                      <a:pt x="536795" y="455712"/>
                    </a:lnTo>
                    <a:lnTo>
                      <a:pt x="534857" y="451837"/>
                    </a:lnTo>
                    <a:lnTo>
                      <a:pt x="527146" y="432540"/>
                    </a:lnTo>
                    <a:lnTo>
                      <a:pt x="525209" y="428665"/>
                    </a:lnTo>
                    <a:lnTo>
                      <a:pt x="525209" y="424809"/>
                    </a:lnTo>
                    <a:lnTo>
                      <a:pt x="534857" y="397782"/>
                    </a:lnTo>
                    <a:lnTo>
                      <a:pt x="536795" y="393907"/>
                    </a:lnTo>
                    <a:lnTo>
                      <a:pt x="542588" y="390051"/>
                    </a:lnTo>
                    <a:lnTo>
                      <a:pt x="563822" y="380402"/>
                    </a:lnTo>
                    <a:lnTo>
                      <a:pt x="565760" y="376527"/>
                    </a:lnTo>
                    <a:lnTo>
                      <a:pt x="573491" y="359168"/>
                    </a:lnTo>
                    <a:lnTo>
                      <a:pt x="577346" y="355293"/>
                    </a:lnTo>
                    <a:lnTo>
                      <a:pt x="581201" y="353355"/>
                    </a:lnTo>
                    <a:lnTo>
                      <a:pt x="588932" y="339851"/>
                    </a:lnTo>
                    <a:lnTo>
                      <a:pt x="588932" y="335976"/>
                    </a:lnTo>
                    <a:lnTo>
                      <a:pt x="604374" y="312824"/>
                    </a:lnTo>
                    <a:lnTo>
                      <a:pt x="606311" y="310886"/>
                    </a:lnTo>
                    <a:lnTo>
                      <a:pt x="606311" y="308949"/>
                    </a:lnTo>
                    <a:lnTo>
                      <a:pt x="608249" y="303156"/>
                    </a:lnTo>
                    <a:lnTo>
                      <a:pt x="612104" y="281921"/>
                    </a:lnTo>
                    <a:lnTo>
                      <a:pt x="612104" y="278066"/>
                    </a:lnTo>
                    <a:lnTo>
                      <a:pt x="614042" y="276128"/>
                    </a:lnTo>
                    <a:lnTo>
                      <a:pt x="627546" y="245225"/>
                    </a:lnTo>
                    <a:lnTo>
                      <a:pt x="629483" y="243307"/>
                    </a:lnTo>
                    <a:lnTo>
                      <a:pt x="627546" y="237514"/>
                    </a:lnTo>
                    <a:lnTo>
                      <a:pt x="627546" y="235577"/>
                    </a:lnTo>
                    <a:lnTo>
                      <a:pt x="631421" y="204674"/>
                    </a:lnTo>
                    <a:lnTo>
                      <a:pt x="631421" y="175709"/>
                    </a:lnTo>
                    <a:lnTo>
                      <a:pt x="633339" y="171853"/>
                    </a:lnTo>
                    <a:lnTo>
                      <a:pt x="629483" y="142888"/>
                    </a:lnTo>
                  </a:path>
                </a:pathLst>
              </a:custGeom>
              <a:solidFill>
                <a:srgbClr val="F2F2F2"/>
              </a:solidFill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5CC2DCD9-0787-40F4-C85A-0CA009C29CC5}"/>
                  </a:ext>
                </a:extLst>
              </p:cNvPr>
              <p:cNvSpPr/>
              <p:nvPr/>
            </p:nvSpPr>
            <p:spPr>
              <a:xfrm>
                <a:off x="3691689" y="1707250"/>
                <a:ext cx="1000217" cy="1087113"/>
              </a:xfrm>
              <a:custGeom>
                <a:avLst/>
                <a:gdLst>
                  <a:gd name="connsiteX0" fmla="*/ 0 w 1000217"/>
                  <a:gd name="connsiteY0" fmla="*/ 324390 h 1087113"/>
                  <a:gd name="connsiteX1" fmla="*/ 19297 w 1000217"/>
                  <a:gd name="connsiteY1" fmla="*/ 299300 h 1087113"/>
                  <a:gd name="connsiteX2" fmla="*/ 19297 w 1000217"/>
                  <a:gd name="connsiteY2" fmla="*/ 291570 h 1087113"/>
                  <a:gd name="connsiteX3" fmla="*/ 21234 w 1000217"/>
                  <a:gd name="connsiteY3" fmla="*/ 281921 h 1087113"/>
                  <a:gd name="connsiteX4" fmla="*/ 28965 w 1000217"/>
                  <a:gd name="connsiteY4" fmla="*/ 249100 h 1087113"/>
                  <a:gd name="connsiteX5" fmla="*/ 28965 w 1000217"/>
                  <a:gd name="connsiteY5" fmla="*/ 243307 h 1087113"/>
                  <a:gd name="connsiteX6" fmla="*/ 30883 w 1000217"/>
                  <a:gd name="connsiteY6" fmla="*/ 237514 h 1087113"/>
                  <a:gd name="connsiteX7" fmla="*/ 34758 w 1000217"/>
                  <a:gd name="connsiteY7" fmla="*/ 195026 h 1087113"/>
                  <a:gd name="connsiteX8" fmla="*/ 44407 w 1000217"/>
                  <a:gd name="connsiteY8" fmla="*/ 171853 h 1087113"/>
                  <a:gd name="connsiteX9" fmla="*/ 48262 w 1000217"/>
                  <a:gd name="connsiteY9" fmla="*/ 162205 h 1087113"/>
                  <a:gd name="connsiteX10" fmla="*/ 52118 w 1000217"/>
                  <a:gd name="connsiteY10" fmla="*/ 160267 h 1087113"/>
                  <a:gd name="connsiteX11" fmla="*/ 88813 w 1000217"/>
                  <a:gd name="connsiteY11" fmla="*/ 171853 h 1087113"/>
                  <a:gd name="connsiteX12" fmla="*/ 98462 w 1000217"/>
                  <a:gd name="connsiteY12" fmla="*/ 169935 h 1087113"/>
                  <a:gd name="connsiteX13" fmla="*/ 121634 w 1000217"/>
                  <a:gd name="connsiteY13" fmla="*/ 137095 h 1087113"/>
                  <a:gd name="connsiteX14" fmla="*/ 121634 w 1000217"/>
                  <a:gd name="connsiteY14" fmla="*/ 117798 h 1087113"/>
                  <a:gd name="connsiteX15" fmla="*/ 142888 w 1000217"/>
                  <a:gd name="connsiteY15" fmla="*/ 92689 h 1087113"/>
                  <a:gd name="connsiteX16" fmla="*/ 173771 w 1000217"/>
                  <a:gd name="connsiteY16" fmla="*/ 92689 h 1087113"/>
                  <a:gd name="connsiteX17" fmla="*/ 223991 w 1000217"/>
                  <a:gd name="connsiteY17" fmla="*/ 71454 h 1087113"/>
                  <a:gd name="connsiteX18" fmla="*/ 229764 w 1000217"/>
                  <a:gd name="connsiteY18" fmla="*/ 69516 h 1087113"/>
                  <a:gd name="connsiteX19" fmla="*/ 235557 w 1000217"/>
                  <a:gd name="connsiteY19" fmla="*/ 65661 h 1087113"/>
                  <a:gd name="connsiteX20" fmla="*/ 239432 w 1000217"/>
                  <a:gd name="connsiteY20" fmla="*/ 63723 h 1087113"/>
                  <a:gd name="connsiteX21" fmla="*/ 251018 w 1000217"/>
                  <a:gd name="connsiteY21" fmla="*/ 57930 h 1087113"/>
                  <a:gd name="connsiteX22" fmla="*/ 268397 w 1000217"/>
                  <a:gd name="connsiteY22" fmla="*/ 38633 h 1087113"/>
                  <a:gd name="connsiteX23" fmla="*/ 278046 w 1000217"/>
                  <a:gd name="connsiteY23" fmla="*/ 25110 h 1087113"/>
                  <a:gd name="connsiteX24" fmla="*/ 303155 w 1000217"/>
                  <a:gd name="connsiteY24" fmla="*/ 5793 h 1087113"/>
                  <a:gd name="connsiteX25" fmla="*/ 316660 w 1000217"/>
                  <a:gd name="connsiteY25" fmla="*/ 1938 h 1087113"/>
                  <a:gd name="connsiteX26" fmla="*/ 328245 w 1000217"/>
                  <a:gd name="connsiteY26" fmla="*/ 0 h 1087113"/>
                  <a:gd name="connsiteX27" fmla="*/ 351418 w 1000217"/>
                  <a:gd name="connsiteY27" fmla="*/ 1938 h 1087113"/>
                  <a:gd name="connsiteX28" fmla="*/ 357211 w 1000217"/>
                  <a:gd name="connsiteY28" fmla="*/ 3875 h 1087113"/>
                  <a:gd name="connsiteX29" fmla="*/ 368797 w 1000217"/>
                  <a:gd name="connsiteY29" fmla="*/ 5793 h 1087113"/>
                  <a:gd name="connsiteX30" fmla="*/ 364941 w 1000217"/>
                  <a:gd name="connsiteY30" fmla="*/ 52137 h 1087113"/>
                  <a:gd name="connsiteX31" fmla="*/ 399699 w 1000217"/>
                  <a:gd name="connsiteY31" fmla="*/ 48282 h 1087113"/>
                  <a:gd name="connsiteX32" fmla="*/ 405493 w 1000217"/>
                  <a:gd name="connsiteY32" fmla="*/ 44426 h 1087113"/>
                  <a:gd name="connsiteX33" fmla="*/ 438313 w 1000217"/>
                  <a:gd name="connsiteY33" fmla="*/ 44426 h 1087113"/>
                  <a:gd name="connsiteX34" fmla="*/ 446044 w 1000217"/>
                  <a:gd name="connsiteY34" fmla="*/ 52137 h 1087113"/>
                  <a:gd name="connsiteX35" fmla="*/ 449899 w 1000217"/>
                  <a:gd name="connsiteY35" fmla="*/ 54075 h 1087113"/>
                  <a:gd name="connsiteX36" fmla="*/ 473071 w 1000217"/>
                  <a:gd name="connsiteY36" fmla="*/ 57930 h 1087113"/>
                  <a:gd name="connsiteX37" fmla="*/ 478864 w 1000217"/>
                  <a:gd name="connsiteY37" fmla="*/ 59868 h 1087113"/>
                  <a:gd name="connsiteX38" fmla="*/ 500099 w 1000217"/>
                  <a:gd name="connsiteY38" fmla="*/ 75309 h 1087113"/>
                  <a:gd name="connsiteX39" fmla="*/ 503955 w 1000217"/>
                  <a:gd name="connsiteY39" fmla="*/ 79165 h 1087113"/>
                  <a:gd name="connsiteX40" fmla="*/ 505892 w 1000217"/>
                  <a:gd name="connsiteY40" fmla="*/ 90771 h 1087113"/>
                  <a:gd name="connsiteX41" fmla="*/ 507830 w 1000217"/>
                  <a:gd name="connsiteY41" fmla="*/ 98482 h 1087113"/>
                  <a:gd name="connsiteX42" fmla="*/ 511685 w 1000217"/>
                  <a:gd name="connsiteY42" fmla="*/ 106212 h 1087113"/>
                  <a:gd name="connsiteX43" fmla="*/ 517478 w 1000217"/>
                  <a:gd name="connsiteY43" fmla="*/ 112005 h 1087113"/>
                  <a:gd name="connsiteX44" fmla="*/ 534857 w 1000217"/>
                  <a:gd name="connsiteY44" fmla="*/ 123591 h 1087113"/>
                  <a:gd name="connsiteX45" fmla="*/ 550299 w 1000217"/>
                  <a:gd name="connsiteY45" fmla="*/ 162205 h 1087113"/>
                  <a:gd name="connsiteX46" fmla="*/ 552236 w 1000217"/>
                  <a:gd name="connsiteY46" fmla="*/ 164142 h 1087113"/>
                  <a:gd name="connsiteX47" fmla="*/ 554174 w 1000217"/>
                  <a:gd name="connsiteY47" fmla="*/ 183439 h 1087113"/>
                  <a:gd name="connsiteX48" fmla="*/ 556092 w 1000217"/>
                  <a:gd name="connsiteY48" fmla="*/ 185377 h 1087113"/>
                  <a:gd name="connsiteX49" fmla="*/ 569615 w 1000217"/>
                  <a:gd name="connsiteY49" fmla="*/ 191170 h 1087113"/>
                  <a:gd name="connsiteX50" fmla="*/ 577346 w 1000217"/>
                  <a:gd name="connsiteY50" fmla="*/ 191170 h 1087113"/>
                  <a:gd name="connsiteX51" fmla="*/ 585057 w 1000217"/>
                  <a:gd name="connsiteY51" fmla="*/ 193088 h 1087113"/>
                  <a:gd name="connsiteX52" fmla="*/ 598581 w 1000217"/>
                  <a:gd name="connsiteY52" fmla="*/ 193088 h 1087113"/>
                  <a:gd name="connsiteX53" fmla="*/ 606311 w 1000217"/>
                  <a:gd name="connsiteY53" fmla="*/ 196963 h 1087113"/>
                  <a:gd name="connsiteX54" fmla="*/ 608229 w 1000217"/>
                  <a:gd name="connsiteY54" fmla="*/ 198901 h 1087113"/>
                  <a:gd name="connsiteX55" fmla="*/ 614022 w 1000217"/>
                  <a:gd name="connsiteY55" fmla="*/ 204674 h 1087113"/>
                  <a:gd name="connsiteX56" fmla="*/ 614022 w 1000217"/>
                  <a:gd name="connsiteY56" fmla="*/ 220135 h 1087113"/>
                  <a:gd name="connsiteX57" fmla="*/ 615960 w 1000217"/>
                  <a:gd name="connsiteY57" fmla="*/ 241370 h 1087113"/>
                  <a:gd name="connsiteX58" fmla="*/ 617897 w 1000217"/>
                  <a:gd name="connsiteY58" fmla="*/ 251018 h 1087113"/>
                  <a:gd name="connsiteX59" fmla="*/ 615960 w 1000217"/>
                  <a:gd name="connsiteY59" fmla="*/ 270335 h 1087113"/>
                  <a:gd name="connsiteX60" fmla="*/ 621753 w 1000217"/>
                  <a:gd name="connsiteY60" fmla="*/ 278066 h 1087113"/>
                  <a:gd name="connsiteX61" fmla="*/ 629483 w 1000217"/>
                  <a:gd name="connsiteY61" fmla="*/ 293507 h 1087113"/>
                  <a:gd name="connsiteX62" fmla="*/ 635257 w 1000217"/>
                  <a:gd name="connsiteY62" fmla="*/ 299300 h 1087113"/>
                  <a:gd name="connsiteX63" fmla="*/ 675808 w 1000217"/>
                  <a:gd name="connsiteY63" fmla="*/ 326328 h 1087113"/>
                  <a:gd name="connsiteX64" fmla="*/ 681601 w 1000217"/>
                  <a:gd name="connsiteY64" fmla="*/ 330203 h 1087113"/>
                  <a:gd name="connsiteX65" fmla="*/ 700918 w 1000217"/>
                  <a:gd name="connsiteY65" fmla="*/ 368816 h 1087113"/>
                  <a:gd name="connsiteX66" fmla="*/ 714441 w 1000217"/>
                  <a:gd name="connsiteY66" fmla="*/ 409368 h 1087113"/>
                  <a:gd name="connsiteX67" fmla="*/ 722152 w 1000217"/>
                  <a:gd name="connsiteY67" fmla="*/ 417079 h 1087113"/>
                  <a:gd name="connsiteX68" fmla="*/ 737613 w 1000217"/>
                  <a:gd name="connsiteY68" fmla="*/ 419016 h 1087113"/>
                  <a:gd name="connsiteX69" fmla="*/ 756910 w 1000217"/>
                  <a:gd name="connsiteY69" fmla="*/ 419016 h 1087113"/>
                  <a:gd name="connsiteX70" fmla="*/ 782020 w 1000217"/>
                  <a:gd name="connsiteY70" fmla="*/ 442188 h 1087113"/>
                  <a:gd name="connsiteX71" fmla="*/ 785876 w 1000217"/>
                  <a:gd name="connsiteY71" fmla="*/ 449919 h 1087113"/>
                  <a:gd name="connsiteX72" fmla="*/ 782020 w 1000217"/>
                  <a:gd name="connsiteY72" fmla="*/ 509767 h 1087113"/>
                  <a:gd name="connsiteX73" fmla="*/ 789731 w 1000217"/>
                  <a:gd name="connsiteY73" fmla="*/ 525209 h 1087113"/>
                  <a:gd name="connsiteX74" fmla="*/ 795544 w 1000217"/>
                  <a:gd name="connsiteY74" fmla="*/ 536795 h 1087113"/>
                  <a:gd name="connsiteX75" fmla="*/ 801317 w 1000217"/>
                  <a:gd name="connsiteY75" fmla="*/ 542588 h 1087113"/>
                  <a:gd name="connsiteX76" fmla="*/ 839951 w 1000217"/>
                  <a:gd name="connsiteY76" fmla="*/ 579284 h 1087113"/>
                  <a:gd name="connsiteX77" fmla="*/ 841868 w 1000217"/>
                  <a:gd name="connsiteY77" fmla="*/ 587014 h 1087113"/>
                  <a:gd name="connsiteX78" fmla="*/ 843806 w 1000217"/>
                  <a:gd name="connsiteY78" fmla="*/ 596663 h 1087113"/>
                  <a:gd name="connsiteX79" fmla="*/ 857330 w 1000217"/>
                  <a:gd name="connsiteY79" fmla="*/ 644925 h 1087113"/>
                  <a:gd name="connsiteX80" fmla="*/ 863122 w 1000217"/>
                  <a:gd name="connsiteY80" fmla="*/ 652656 h 1087113"/>
                  <a:gd name="connsiteX81" fmla="*/ 894006 w 1000217"/>
                  <a:gd name="connsiteY81" fmla="*/ 658449 h 1087113"/>
                  <a:gd name="connsiteX82" fmla="*/ 901736 w 1000217"/>
                  <a:gd name="connsiteY82" fmla="*/ 656511 h 1087113"/>
                  <a:gd name="connsiteX83" fmla="*/ 907529 w 1000217"/>
                  <a:gd name="connsiteY83" fmla="*/ 656511 h 1087113"/>
                  <a:gd name="connsiteX84" fmla="*/ 930701 w 1000217"/>
                  <a:gd name="connsiteY84" fmla="*/ 662304 h 1087113"/>
                  <a:gd name="connsiteX85" fmla="*/ 934557 w 1000217"/>
                  <a:gd name="connsiteY85" fmla="*/ 670035 h 1087113"/>
                  <a:gd name="connsiteX86" fmla="*/ 930701 w 1000217"/>
                  <a:gd name="connsiteY86" fmla="*/ 695144 h 1087113"/>
                  <a:gd name="connsiteX87" fmla="*/ 928764 w 1000217"/>
                  <a:gd name="connsiteY87" fmla="*/ 702855 h 1087113"/>
                  <a:gd name="connsiteX88" fmla="*/ 917178 w 1000217"/>
                  <a:gd name="connsiteY88" fmla="*/ 727965 h 1087113"/>
                  <a:gd name="connsiteX89" fmla="*/ 915260 w 1000217"/>
                  <a:gd name="connsiteY89" fmla="*/ 737613 h 1087113"/>
                  <a:gd name="connsiteX90" fmla="*/ 940350 w 1000217"/>
                  <a:gd name="connsiteY90" fmla="*/ 754992 h 1087113"/>
                  <a:gd name="connsiteX91" fmla="*/ 948080 w 1000217"/>
                  <a:gd name="connsiteY91" fmla="*/ 753075 h 1087113"/>
                  <a:gd name="connsiteX92" fmla="*/ 994425 w 1000217"/>
                  <a:gd name="connsiteY92" fmla="*/ 754992 h 1087113"/>
                  <a:gd name="connsiteX93" fmla="*/ 1000218 w 1000217"/>
                  <a:gd name="connsiteY93" fmla="*/ 756930 h 1087113"/>
                  <a:gd name="connsiteX94" fmla="*/ 996343 w 1000217"/>
                  <a:gd name="connsiteY94" fmla="*/ 809067 h 1087113"/>
                  <a:gd name="connsiteX95" fmla="*/ 990550 w 1000217"/>
                  <a:gd name="connsiteY95" fmla="*/ 820653 h 1087113"/>
                  <a:gd name="connsiteX96" fmla="*/ 986694 w 1000217"/>
                  <a:gd name="connsiteY96" fmla="*/ 832239 h 1087113"/>
                  <a:gd name="connsiteX97" fmla="*/ 959666 w 1000217"/>
                  <a:gd name="connsiteY97" fmla="*/ 876646 h 1087113"/>
                  <a:gd name="connsiteX98" fmla="*/ 955791 w 1000217"/>
                  <a:gd name="connsiteY98" fmla="*/ 886295 h 1087113"/>
                  <a:gd name="connsiteX99" fmla="*/ 967377 w 1000217"/>
                  <a:gd name="connsiteY99" fmla="*/ 907549 h 1087113"/>
                  <a:gd name="connsiteX100" fmla="*/ 978964 w 1000217"/>
                  <a:gd name="connsiteY100" fmla="*/ 921053 h 1087113"/>
                  <a:gd name="connsiteX101" fmla="*/ 984756 w 1000217"/>
                  <a:gd name="connsiteY101" fmla="*/ 928784 h 1087113"/>
                  <a:gd name="connsiteX102" fmla="*/ 971253 w 1000217"/>
                  <a:gd name="connsiteY102" fmla="*/ 980921 h 1087113"/>
                  <a:gd name="connsiteX103" fmla="*/ 915260 w 1000217"/>
                  <a:gd name="connsiteY103" fmla="*/ 975128 h 1087113"/>
                  <a:gd name="connsiteX104" fmla="*/ 909447 w 1000217"/>
                  <a:gd name="connsiteY104" fmla="*/ 975128 h 1087113"/>
                  <a:gd name="connsiteX105" fmla="*/ 903674 w 1000217"/>
                  <a:gd name="connsiteY105" fmla="*/ 977046 h 1087113"/>
                  <a:gd name="connsiteX106" fmla="*/ 884357 w 1000217"/>
                  <a:gd name="connsiteY106" fmla="*/ 986714 h 1087113"/>
                  <a:gd name="connsiteX107" fmla="*/ 880502 w 1000217"/>
                  <a:gd name="connsiteY107" fmla="*/ 988632 h 1087113"/>
                  <a:gd name="connsiteX108" fmla="*/ 849599 w 1000217"/>
                  <a:gd name="connsiteY108" fmla="*/ 1007948 h 1087113"/>
                  <a:gd name="connsiteX109" fmla="*/ 845743 w 1000217"/>
                  <a:gd name="connsiteY109" fmla="*/ 1009886 h 1087113"/>
                  <a:gd name="connsiteX110" fmla="*/ 841868 w 1000217"/>
                  <a:gd name="connsiteY110" fmla="*/ 1011804 h 1087113"/>
                  <a:gd name="connsiteX111" fmla="*/ 836075 w 1000217"/>
                  <a:gd name="connsiteY111" fmla="*/ 1013741 h 1087113"/>
                  <a:gd name="connsiteX112" fmla="*/ 830282 w 1000217"/>
                  <a:gd name="connsiteY112" fmla="*/ 1015679 h 1087113"/>
                  <a:gd name="connsiteX113" fmla="*/ 783958 w 1000217"/>
                  <a:gd name="connsiteY113" fmla="*/ 1033038 h 1087113"/>
                  <a:gd name="connsiteX114" fmla="*/ 776227 w 1000217"/>
                  <a:gd name="connsiteY114" fmla="*/ 1036913 h 1087113"/>
                  <a:gd name="connsiteX115" fmla="*/ 770434 w 1000217"/>
                  <a:gd name="connsiteY115" fmla="*/ 1040769 h 1087113"/>
                  <a:gd name="connsiteX116" fmla="*/ 768497 w 1000217"/>
                  <a:gd name="connsiteY116" fmla="*/ 1042707 h 1087113"/>
                  <a:gd name="connsiteX117" fmla="*/ 754992 w 1000217"/>
                  <a:gd name="connsiteY117" fmla="*/ 1085176 h 1087113"/>
                  <a:gd name="connsiteX118" fmla="*/ 751117 w 1000217"/>
                  <a:gd name="connsiteY118" fmla="*/ 1087113 h 1087113"/>
                  <a:gd name="connsiteX119" fmla="*/ 714441 w 1000217"/>
                  <a:gd name="connsiteY119" fmla="*/ 1077465 h 1087113"/>
                  <a:gd name="connsiteX120" fmla="*/ 710566 w 1000217"/>
                  <a:gd name="connsiteY120" fmla="*/ 1075527 h 1087113"/>
                  <a:gd name="connsiteX121" fmla="*/ 639132 w 1000217"/>
                  <a:gd name="connsiteY121" fmla="*/ 1021472 h 1087113"/>
                  <a:gd name="connsiteX122" fmla="*/ 633339 w 1000217"/>
                  <a:gd name="connsiteY122" fmla="*/ 1017597 h 1087113"/>
                  <a:gd name="connsiteX123" fmla="*/ 629483 w 1000217"/>
                  <a:gd name="connsiteY123" fmla="*/ 1015679 h 1087113"/>
                  <a:gd name="connsiteX124" fmla="*/ 612104 w 1000217"/>
                  <a:gd name="connsiteY124" fmla="*/ 998300 h 1087113"/>
                  <a:gd name="connsiteX125" fmla="*/ 610167 w 1000217"/>
                  <a:gd name="connsiteY125" fmla="*/ 994425 h 1087113"/>
                  <a:gd name="connsiteX126" fmla="*/ 608229 w 1000217"/>
                  <a:gd name="connsiteY126" fmla="*/ 992507 h 1087113"/>
                  <a:gd name="connsiteX127" fmla="*/ 606311 w 1000217"/>
                  <a:gd name="connsiteY127" fmla="*/ 988632 h 1087113"/>
                  <a:gd name="connsiteX128" fmla="*/ 602436 w 1000217"/>
                  <a:gd name="connsiteY128" fmla="*/ 986714 h 1087113"/>
                  <a:gd name="connsiteX129" fmla="*/ 581201 w 1000217"/>
                  <a:gd name="connsiteY129" fmla="*/ 963542 h 1087113"/>
                  <a:gd name="connsiteX130" fmla="*/ 577346 w 1000217"/>
                  <a:gd name="connsiteY130" fmla="*/ 959667 h 1087113"/>
                  <a:gd name="connsiteX131" fmla="*/ 558030 w 1000217"/>
                  <a:gd name="connsiteY131" fmla="*/ 944225 h 1087113"/>
                  <a:gd name="connsiteX132" fmla="*/ 556092 w 1000217"/>
                  <a:gd name="connsiteY132" fmla="*/ 942287 h 1087113"/>
                  <a:gd name="connsiteX133" fmla="*/ 531002 w 1000217"/>
                  <a:gd name="connsiteY133" fmla="*/ 924908 h 1087113"/>
                  <a:gd name="connsiteX134" fmla="*/ 498181 w 1000217"/>
                  <a:gd name="connsiteY134" fmla="*/ 909467 h 1087113"/>
                  <a:gd name="connsiteX135" fmla="*/ 494306 w 1000217"/>
                  <a:gd name="connsiteY135" fmla="*/ 907549 h 1087113"/>
                  <a:gd name="connsiteX136" fmla="*/ 461485 w 1000217"/>
                  <a:gd name="connsiteY136" fmla="*/ 897881 h 1087113"/>
                  <a:gd name="connsiteX137" fmla="*/ 453755 w 1000217"/>
                  <a:gd name="connsiteY137" fmla="*/ 892088 h 1087113"/>
                  <a:gd name="connsiteX138" fmla="*/ 449899 w 1000217"/>
                  <a:gd name="connsiteY138" fmla="*/ 890170 h 1087113"/>
                  <a:gd name="connsiteX139" fmla="*/ 434458 w 1000217"/>
                  <a:gd name="connsiteY139" fmla="*/ 880502 h 1087113"/>
                  <a:gd name="connsiteX140" fmla="*/ 432520 w 1000217"/>
                  <a:gd name="connsiteY140" fmla="*/ 878584 h 1087113"/>
                  <a:gd name="connsiteX141" fmla="*/ 393907 w 1000217"/>
                  <a:gd name="connsiteY141" fmla="*/ 849618 h 1087113"/>
                  <a:gd name="connsiteX142" fmla="*/ 388113 w 1000217"/>
                  <a:gd name="connsiteY142" fmla="*/ 843826 h 1087113"/>
                  <a:gd name="connsiteX143" fmla="*/ 330183 w 1000217"/>
                  <a:gd name="connsiteY143" fmla="*/ 801337 h 1087113"/>
                  <a:gd name="connsiteX144" fmla="*/ 324390 w 1000217"/>
                  <a:gd name="connsiteY144" fmla="*/ 799399 h 1087113"/>
                  <a:gd name="connsiteX145" fmla="*/ 320535 w 1000217"/>
                  <a:gd name="connsiteY145" fmla="*/ 795544 h 1087113"/>
                  <a:gd name="connsiteX146" fmla="*/ 249081 w 1000217"/>
                  <a:gd name="connsiteY146" fmla="*/ 758848 h 1087113"/>
                  <a:gd name="connsiteX147" fmla="*/ 241350 w 1000217"/>
                  <a:gd name="connsiteY147" fmla="*/ 754992 h 1087113"/>
                  <a:gd name="connsiteX148" fmla="*/ 233639 w 1000217"/>
                  <a:gd name="connsiteY148" fmla="*/ 751137 h 1087113"/>
                  <a:gd name="connsiteX149" fmla="*/ 196943 w 1000217"/>
                  <a:gd name="connsiteY149" fmla="*/ 741488 h 1087113"/>
                  <a:gd name="connsiteX150" fmla="*/ 193088 w 1000217"/>
                  <a:gd name="connsiteY150" fmla="*/ 741488 h 1087113"/>
                  <a:gd name="connsiteX151" fmla="*/ 189213 w 1000217"/>
                  <a:gd name="connsiteY151" fmla="*/ 743407 h 1087113"/>
                  <a:gd name="connsiteX152" fmla="*/ 177646 w 1000217"/>
                  <a:gd name="connsiteY152" fmla="*/ 751137 h 1087113"/>
                  <a:gd name="connsiteX153" fmla="*/ 175709 w 1000217"/>
                  <a:gd name="connsiteY153" fmla="*/ 754992 h 1087113"/>
                  <a:gd name="connsiteX154" fmla="*/ 154474 w 1000217"/>
                  <a:gd name="connsiteY154" fmla="*/ 776227 h 1087113"/>
                  <a:gd name="connsiteX155" fmla="*/ 150599 w 1000217"/>
                  <a:gd name="connsiteY155" fmla="*/ 782040 h 1087113"/>
                  <a:gd name="connsiteX156" fmla="*/ 131302 w 1000217"/>
                  <a:gd name="connsiteY156" fmla="*/ 820653 h 1087113"/>
                  <a:gd name="connsiteX157" fmla="*/ 129364 w 1000217"/>
                  <a:gd name="connsiteY157" fmla="*/ 822571 h 1087113"/>
                  <a:gd name="connsiteX158" fmla="*/ 127427 w 1000217"/>
                  <a:gd name="connsiteY158" fmla="*/ 826446 h 1087113"/>
                  <a:gd name="connsiteX159" fmla="*/ 104255 w 1000217"/>
                  <a:gd name="connsiteY159" fmla="*/ 836095 h 1087113"/>
                  <a:gd name="connsiteX160" fmla="*/ 100399 w 1000217"/>
                  <a:gd name="connsiteY160" fmla="*/ 836095 h 1087113"/>
                  <a:gd name="connsiteX161" fmla="*/ 88813 w 1000217"/>
                  <a:gd name="connsiteY161" fmla="*/ 884357 h 1087113"/>
                  <a:gd name="connsiteX162" fmla="*/ 67579 w 1000217"/>
                  <a:gd name="connsiteY162" fmla="*/ 915260 h 1087113"/>
                  <a:gd name="connsiteX163" fmla="*/ 63723 w 1000217"/>
                  <a:gd name="connsiteY163" fmla="*/ 915260 h 1087113"/>
                  <a:gd name="connsiteX164" fmla="*/ 50200 w 1000217"/>
                  <a:gd name="connsiteY164" fmla="*/ 911404 h 1087113"/>
                  <a:gd name="connsiteX165" fmla="*/ 46344 w 1000217"/>
                  <a:gd name="connsiteY165" fmla="*/ 909467 h 1087113"/>
                  <a:gd name="connsiteX166" fmla="*/ 32820 w 1000217"/>
                  <a:gd name="connsiteY166" fmla="*/ 890170 h 1087113"/>
                  <a:gd name="connsiteX167" fmla="*/ 30883 w 1000217"/>
                  <a:gd name="connsiteY167" fmla="*/ 886295 h 1087113"/>
                  <a:gd name="connsiteX168" fmla="*/ 17379 w 1000217"/>
                  <a:gd name="connsiteY168" fmla="*/ 851536 h 1087113"/>
                  <a:gd name="connsiteX169" fmla="*/ 15441 w 1000217"/>
                  <a:gd name="connsiteY169" fmla="*/ 847681 h 1087113"/>
                  <a:gd name="connsiteX170" fmla="*/ 13504 w 1000217"/>
                  <a:gd name="connsiteY170" fmla="*/ 809067 h 1087113"/>
                  <a:gd name="connsiteX171" fmla="*/ 11586 w 1000217"/>
                  <a:gd name="connsiteY171" fmla="*/ 807130 h 1087113"/>
                  <a:gd name="connsiteX172" fmla="*/ 9648 w 1000217"/>
                  <a:gd name="connsiteY172" fmla="*/ 803274 h 1087113"/>
                  <a:gd name="connsiteX173" fmla="*/ 9648 w 1000217"/>
                  <a:gd name="connsiteY173" fmla="*/ 727965 h 1087113"/>
                  <a:gd name="connsiteX174" fmla="*/ 7711 w 1000217"/>
                  <a:gd name="connsiteY174" fmla="*/ 722172 h 1087113"/>
                  <a:gd name="connsiteX175" fmla="*/ 7711 w 1000217"/>
                  <a:gd name="connsiteY175" fmla="*/ 714441 h 1087113"/>
                  <a:gd name="connsiteX176" fmla="*/ 5793 w 1000217"/>
                  <a:gd name="connsiteY176" fmla="*/ 706730 h 1087113"/>
                  <a:gd name="connsiteX177" fmla="*/ 5793 w 1000217"/>
                  <a:gd name="connsiteY177" fmla="*/ 699000 h 1087113"/>
                  <a:gd name="connsiteX178" fmla="*/ 3855 w 1000217"/>
                  <a:gd name="connsiteY178" fmla="*/ 644925 h 1087113"/>
                  <a:gd name="connsiteX179" fmla="*/ 3855 w 1000217"/>
                  <a:gd name="connsiteY179" fmla="*/ 635276 h 1087113"/>
                  <a:gd name="connsiteX180" fmla="*/ 13504 w 1000217"/>
                  <a:gd name="connsiteY180" fmla="*/ 581221 h 1087113"/>
                  <a:gd name="connsiteX181" fmla="*/ 15441 w 1000217"/>
                  <a:gd name="connsiteY181" fmla="*/ 577346 h 1087113"/>
                  <a:gd name="connsiteX182" fmla="*/ 19297 w 1000217"/>
                  <a:gd name="connsiteY182" fmla="*/ 571553 h 1087113"/>
                  <a:gd name="connsiteX183" fmla="*/ 42469 w 1000217"/>
                  <a:gd name="connsiteY183" fmla="*/ 527146 h 1087113"/>
                  <a:gd name="connsiteX184" fmla="*/ 38614 w 1000217"/>
                  <a:gd name="connsiteY184" fmla="*/ 519416 h 1087113"/>
                  <a:gd name="connsiteX185" fmla="*/ 19297 w 1000217"/>
                  <a:gd name="connsiteY185" fmla="*/ 503974 h 1087113"/>
                  <a:gd name="connsiteX186" fmla="*/ 19297 w 1000217"/>
                  <a:gd name="connsiteY186" fmla="*/ 494326 h 1087113"/>
                  <a:gd name="connsiteX187" fmla="*/ 21234 w 1000217"/>
                  <a:gd name="connsiteY187" fmla="*/ 492388 h 1087113"/>
                  <a:gd name="connsiteX188" fmla="*/ 25090 w 1000217"/>
                  <a:gd name="connsiteY188" fmla="*/ 455712 h 1087113"/>
                  <a:gd name="connsiteX189" fmla="*/ 25090 w 1000217"/>
                  <a:gd name="connsiteY189" fmla="*/ 451837 h 1087113"/>
                  <a:gd name="connsiteX190" fmla="*/ 23172 w 1000217"/>
                  <a:gd name="connsiteY190" fmla="*/ 444126 h 1087113"/>
                  <a:gd name="connsiteX191" fmla="*/ 23172 w 1000217"/>
                  <a:gd name="connsiteY191" fmla="*/ 440251 h 1087113"/>
                  <a:gd name="connsiteX192" fmla="*/ 17379 w 1000217"/>
                  <a:gd name="connsiteY192" fmla="*/ 388113 h 1087113"/>
                  <a:gd name="connsiteX193" fmla="*/ 17379 w 1000217"/>
                  <a:gd name="connsiteY193" fmla="*/ 363023 h 1087113"/>
                  <a:gd name="connsiteX194" fmla="*/ 0 w 1000217"/>
                  <a:gd name="connsiteY194" fmla="*/ 324390 h 1087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</a:cxnLst>
                <a:rect l="l" t="t" r="r" b="b"/>
                <a:pathLst>
                  <a:path w="1000217" h="1087113">
                    <a:moveTo>
                      <a:pt x="0" y="324390"/>
                    </a:moveTo>
                    <a:lnTo>
                      <a:pt x="19297" y="299300"/>
                    </a:lnTo>
                    <a:lnTo>
                      <a:pt x="19297" y="291570"/>
                    </a:lnTo>
                    <a:lnTo>
                      <a:pt x="21234" y="281921"/>
                    </a:lnTo>
                    <a:lnTo>
                      <a:pt x="28965" y="249100"/>
                    </a:lnTo>
                    <a:lnTo>
                      <a:pt x="28965" y="243307"/>
                    </a:lnTo>
                    <a:lnTo>
                      <a:pt x="30883" y="237514"/>
                    </a:lnTo>
                    <a:lnTo>
                      <a:pt x="34758" y="195026"/>
                    </a:lnTo>
                    <a:lnTo>
                      <a:pt x="44407" y="171853"/>
                    </a:lnTo>
                    <a:lnTo>
                      <a:pt x="48262" y="162205"/>
                    </a:lnTo>
                    <a:lnTo>
                      <a:pt x="52118" y="160267"/>
                    </a:lnTo>
                    <a:lnTo>
                      <a:pt x="88813" y="171853"/>
                    </a:lnTo>
                    <a:lnTo>
                      <a:pt x="98462" y="169935"/>
                    </a:lnTo>
                    <a:lnTo>
                      <a:pt x="121634" y="137095"/>
                    </a:lnTo>
                    <a:lnTo>
                      <a:pt x="121634" y="117798"/>
                    </a:lnTo>
                    <a:lnTo>
                      <a:pt x="142888" y="92689"/>
                    </a:lnTo>
                    <a:lnTo>
                      <a:pt x="173771" y="92689"/>
                    </a:lnTo>
                    <a:lnTo>
                      <a:pt x="223991" y="71454"/>
                    </a:lnTo>
                    <a:lnTo>
                      <a:pt x="229764" y="69516"/>
                    </a:lnTo>
                    <a:lnTo>
                      <a:pt x="235557" y="65661"/>
                    </a:lnTo>
                    <a:lnTo>
                      <a:pt x="239432" y="63723"/>
                    </a:lnTo>
                    <a:lnTo>
                      <a:pt x="251018" y="57930"/>
                    </a:lnTo>
                    <a:lnTo>
                      <a:pt x="268397" y="38633"/>
                    </a:lnTo>
                    <a:lnTo>
                      <a:pt x="278046" y="25110"/>
                    </a:lnTo>
                    <a:lnTo>
                      <a:pt x="303155" y="5793"/>
                    </a:lnTo>
                    <a:lnTo>
                      <a:pt x="316660" y="1938"/>
                    </a:lnTo>
                    <a:lnTo>
                      <a:pt x="328245" y="0"/>
                    </a:lnTo>
                    <a:lnTo>
                      <a:pt x="351418" y="1938"/>
                    </a:lnTo>
                    <a:lnTo>
                      <a:pt x="357211" y="3875"/>
                    </a:lnTo>
                    <a:lnTo>
                      <a:pt x="368797" y="5793"/>
                    </a:lnTo>
                    <a:lnTo>
                      <a:pt x="364941" y="52137"/>
                    </a:lnTo>
                    <a:lnTo>
                      <a:pt x="399699" y="48282"/>
                    </a:lnTo>
                    <a:lnTo>
                      <a:pt x="405493" y="44426"/>
                    </a:lnTo>
                    <a:lnTo>
                      <a:pt x="438313" y="44426"/>
                    </a:lnTo>
                    <a:lnTo>
                      <a:pt x="446044" y="52137"/>
                    </a:lnTo>
                    <a:lnTo>
                      <a:pt x="449899" y="54075"/>
                    </a:lnTo>
                    <a:lnTo>
                      <a:pt x="473071" y="57930"/>
                    </a:lnTo>
                    <a:lnTo>
                      <a:pt x="478864" y="59868"/>
                    </a:lnTo>
                    <a:lnTo>
                      <a:pt x="500099" y="75309"/>
                    </a:lnTo>
                    <a:lnTo>
                      <a:pt x="503955" y="79165"/>
                    </a:lnTo>
                    <a:lnTo>
                      <a:pt x="505892" y="90771"/>
                    </a:lnTo>
                    <a:lnTo>
                      <a:pt x="507830" y="98482"/>
                    </a:lnTo>
                    <a:lnTo>
                      <a:pt x="511685" y="106212"/>
                    </a:lnTo>
                    <a:lnTo>
                      <a:pt x="517478" y="112005"/>
                    </a:lnTo>
                    <a:lnTo>
                      <a:pt x="534857" y="123591"/>
                    </a:lnTo>
                    <a:lnTo>
                      <a:pt x="550299" y="162205"/>
                    </a:lnTo>
                    <a:lnTo>
                      <a:pt x="552236" y="164142"/>
                    </a:lnTo>
                    <a:lnTo>
                      <a:pt x="554174" y="183439"/>
                    </a:lnTo>
                    <a:lnTo>
                      <a:pt x="556092" y="185377"/>
                    </a:lnTo>
                    <a:lnTo>
                      <a:pt x="569615" y="191170"/>
                    </a:lnTo>
                    <a:lnTo>
                      <a:pt x="577346" y="191170"/>
                    </a:lnTo>
                    <a:lnTo>
                      <a:pt x="585057" y="193088"/>
                    </a:lnTo>
                    <a:lnTo>
                      <a:pt x="598581" y="193088"/>
                    </a:lnTo>
                    <a:lnTo>
                      <a:pt x="606311" y="196963"/>
                    </a:lnTo>
                    <a:lnTo>
                      <a:pt x="608229" y="198901"/>
                    </a:lnTo>
                    <a:lnTo>
                      <a:pt x="614022" y="204674"/>
                    </a:lnTo>
                    <a:lnTo>
                      <a:pt x="614022" y="220135"/>
                    </a:lnTo>
                    <a:lnTo>
                      <a:pt x="615960" y="241370"/>
                    </a:lnTo>
                    <a:lnTo>
                      <a:pt x="617897" y="251018"/>
                    </a:lnTo>
                    <a:lnTo>
                      <a:pt x="615960" y="270335"/>
                    </a:lnTo>
                    <a:lnTo>
                      <a:pt x="621753" y="278066"/>
                    </a:lnTo>
                    <a:lnTo>
                      <a:pt x="629483" y="293507"/>
                    </a:lnTo>
                    <a:lnTo>
                      <a:pt x="635257" y="299300"/>
                    </a:lnTo>
                    <a:lnTo>
                      <a:pt x="675808" y="326328"/>
                    </a:lnTo>
                    <a:lnTo>
                      <a:pt x="681601" y="330203"/>
                    </a:lnTo>
                    <a:lnTo>
                      <a:pt x="700918" y="368816"/>
                    </a:lnTo>
                    <a:lnTo>
                      <a:pt x="714441" y="409368"/>
                    </a:lnTo>
                    <a:lnTo>
                      <a:pt x="722152" y="417079"/>
                    </a:lnTo>
                    <a:lnTo>
                      <a:pt x="737613" y="419016"/>
                    </a:lnTo>
                    <a:lnTo>
                      <a:pt x="756910" y="419016"/>
                    </a:lnTo>
                    <a:lnTo>
                      <a:pt x="782020" y="442188"/>
                    </a:lnTo>
                    <a:lnTo>
                      <a:pt x="785876" y="449919"/>
                    </a:lnTo>
                    <a:lnTo>
                      <a:pt x="782020" y="509767"/>
                    </a:lnTo>
                    <a:lnTo>
                      <a:pt x="789731" y="525209"/>
                    </a:lnTo>
                    <a:lnTo>
                      <a:pt x="795544" y="536795"/>
                    </a:lnTo>
                    <a:lnTo>
                      <a:pt x="801317" y="542588"/>
                    </a:lnTo>
                    <a:lnTo>
                      <a:pt x="839951" y="579284"/>
                    </a:lnTo>
                    <a:lnTo>
                      <a:pt x="841868" y="587014"/>
                    </a:lnTo>
                    <a:lnTo>
                      <a:pt x="843806" y="596663"/>
                    </a:lnTo>
                    <a:lnTo>
                      <a:pt x="857330" y="644925"/>
                    </a:lnTo>
                    <a:lnTo>
                      <a:pt x="863122" y="652656"/>
                    </a:lnTo>
                    <a:lnTo>
                      <a:pt x="894006" y="658449"/>
                    </a:lnTo>
                    <a:lnTo>
                      <a:pt x="901736" y="656511"/>
                    </a:lnTo>
                    <a:lnTo>
                      <a:pt x="907529" y="656511"/>
                    </a:lnTo>
                    <a:lnTo>
                      <a:pt x="930701" y="662304"/>
                    </a:lnTo>
                    <a:lnTo>
                      <a:pt x="934557" y="670035"/>
                    </a:lnTo>
                    <a:lnTo>
                      <a:pt x="930701" y="695144"/>
                    </a:lnTo>
                    <a:lnTo>
                      <a:pt x="928764" y="702855"/>
                    </a:lnTo>
                    <a:lnTo>
                      <a:pt x="917178" y="727965"/>
                    </a:lnTo>
                    <a:lnTo>
                      <a:pt x="915260" y="737613"/>
                    </a:lnTo>
                    <a:lnTo>
                      <a:pt x="940350" y="754992"/>
                    </a:lnTo>
                    <a:lnTo>
                      <a:pt x="948080" y="753075"/>
                    </a:lnTo>
                    <a:lnTo>
                      <a:pt x="994425" y="754992"/>
                    </a:lnTo>
                    <a:lnTo>
                      <a:pt x="1000218" y="756930"/>
                    </a:lnTo>
                    <a:lnTo>
                      <a:pt x="996343" y="809067"/>
                    </a:lnTo>
                    <a:lnTo>
                      <a:pt x="990550" y="820653"/>
                    </a:lnTo>
                    <a:lnTo>
                      <a:pt x="986694" y="832239"/>
                    </a:lnTo>
                    <a:lnTo>
                      <a:pt x="959666" y="876646"/>
                    </a:lnTo>
                    <a:lnTo>
                      <a:pt x="955791" y="886295"/>
                    </a:lnTo>
                    <a:lnTo>
                      <a:pt x="967377" y="907549"/>
                    </a:lnTo>
                    <a:lnTo>
                      <a:pt x="978964" y="921053"/>
                    </a:lnTo>
                    <a:lnTo>
                      <a:pt x="984756" y="928784"/>
                    </a:lnTo>
                    <a:lnTo>
                      <a:pt x="971253" y="980921"/>
                    </a:lnTo>
                    <a:lnTo>
                      <a:pt x="915260" y="975128"/>
                    </a:lnTo>
                    <a:lnTo>
                      <a:pt x="909447" y="975128"/>
                    </a:lnTo>
                    <a:lnTo>
                      <a:pt x="903674" y="977046"/>
                    </a:lnTo>
                    <a:lnTo>
                      <a:pt x="884357" y="986714"/>
                    </a:lnTo>
                    <a:lnTo>
                      <a:pt x="880502" y="988632"/>
                    </a:lnTo>
                    <a:lnTo>
                      <a:pt x="849599" y="1007948"/>
                    </a:lnTo>
                    <a:lnTo>
                      <a:pt x="845743" y="1009886"/>
                    </a:lnTo>
                    <a:lnTo>
                      <a:pt x="841868" y="1011804"/>
                    </a:lnTo>
                    <a:lnTo>
                      <a:pt x="836075" y="1013741"/>
                    </a:lnTo>
                    <a:lnTo>
                      <a:pt x="830282" y="1015679"/>
                    </a:lnTo>
                    <a:lnTo>
                      <a:pt x="783958" y="1033038"/>
                    </a:lnTo>
                    <a:lnTo>
                      <a:pt x="776227" y="1036913"/>
                    </a:lnTo>
                    <a:lnTo>
                      <a:pt x="770434" y="1040769"/>
                    </a:lnTo>
                    <a:lnTo>
                      <a:pt x="768497" y="1042707"/>
                    </a:lnTo>
                    <a:lnTo>
                      <a:pt x="754992" y="1085176"/>
                    </a:lnTo>
                    <a:lnTo>
                      <a:pt x="751117" y="1087113"/>
                    </a:lnTo>
                    <a:lnTo>
                      <a:pt x="714441" y="1077465"/>
                    </a:lnTo>
                    <a:lnTo>
                      <a:pt x="710566" y="1075527"/>
                    </a:lnTo>
                    <a:lnTo>
                      <a:pt x="639132" y="1021472"/>
                    </a:lnTo>
                    <a:lnTo>
                      <a:pt x="633339" y="1017597"/>
                    </a:lnTo>
                    <a:lnTo>
                      <a:pt x="629483" y="1015679"/>
                    </a:lnTo>
                    <a:lnTo>
                      <a:pt x="612104" y="998300"/>
                    </a:lnTo>
                    <a:lnTo>
                      <a:pt x="610167" y="994425"/>
                    </a:lnTo>
                    <a:lnTo>
                      <a:pt x="608229" y="992507"/>
                    </a:lnTo>
                    <a:lnTo>
                      <a:pt x="606311" y="988632"/>
                    </a:lnTo>
                    <a:lnTo>
                      <a:pt x="602436" y="986714"/>
                    </a:lnTo>
                    <a:lnTo>
                      <a:pt x="581201" y="963542"/>
                    </a:lnTo>
                    <a:lnTo>
                      <a:pt x="577346" y="959667"/>
                    </a:lnTo>
                    <a:lnTo>
                      <a:pt x="558030" y="944225"/>
                    </a:lnTo>
                    <a:lnTo>
                      <a:pt x="556092" y="942287"/>
                    </a:lnTo>
                    <a:lnTo>
                      <a:pt x="531002" y="924908"/>
                    </a:lnTo>
                    <a:lnTo>
                      <a:pt x="498181" y="909467"/>
                    </a:lnTo>
                    <a:lnTo>
                      <a:pt x="494306" y="907549"/>
                    </a:lnTo>
                    <a:lnTo>
                      <a:pt x="461485" y="897881"/>
                    </a:lnTo>
                    <a:lnTo>
                      <a:pt x="453755" y="892088"/>
                    </a:lnTo>
                    <a:lnTo>
                      <a:pt x="449899" y="890170"/>
                    </a:lnTo>
                    <a:lnTo>
                      <a:pt x="434458" y="880502"/>
                    </a:lnTo>
                    <a:lnTo>
                      <a:pt x="432520" y="878584"/>
                    </a:lnTo>
                    <a:lnTo>
                      <a:pt x="393907" y="849618"/>
                    </a:lnTo>
                    <a:lnTo>
                      <a:pt x="388113" y="843826"/>
                    </a:lnTo>
                    <a:lnTo>
                      <a:pt x="330183" y="801337"/>
                    </a:lnTo>
                    <a:lnTo>
                      <a:pt x="324390" y="799399"/>
                    </a:lnTo>
                    <a:lnTo>
                      <a:pt x="320535" y="795544"/>
                    </a:lnTo>
                    <a:lnTo>
                      <a:pt x="249081" y="758848"/>
                    </a:lnTo>
                    <a:lnTo>
                      <a:pt x="241350" y="754992"/>
                    </a:lnTo>
                    <a:lnTo>
                      <a:pt x="233639" y="751137"/>
                    </a:lnTo>
                    <a:lnTo>
                      <a:pt x="196943" y="741488"/>
                    </a:lnTo>
                    <a:lnTo>
                      <a:pt x="193088" y="741488"/>
                    </a:lnTo>
                    <a:lnTo>
                      <a:pt x="189213" y="743407"/>
                    </a:lnTo>
                    <a:lnTo>
                      <a:pt x="177646" y="751137"/>
                    </a:lnTo>
                    <a:lnTo>
                      <a:pt x="175709" y="754992"/>
                    </a:lnTo>
                    <a:lnTo>
                      <a:pt x="154474" y="776227"/>
                    </a:lnTo>
                    <a:lnTo>
                      <a:pt x="150599" y="782040"/>
                    </a:lnTo>
                    <a:lnTo>
                      <a:pt x="131302" y="820653"/>
                    </a:lnTo>
                    <a:lnTo>
                      <a:pt x="129364" y="822571"/>
                    </a:lnTo>
                    <a:lnTo>
                      <a:pt x="127427" y="826446"/>
                    </a:lnTo>
                    <a:lnTo>
                      <a:pt x="104255" y="836095"/>
                    </a:lnTo>
                    <a:lnTo>
                      <a:pt x="100399" y="836095"/>
                    </a:lnTo>
                    <a:lnTo>
                      <a:pt x="88813" y="884357"/>
                    </a:lnTo>
                    <a:lnTo>
                      <a:pt x="67579" y="915260"/>
                    </a:lnTo>
                    <a:lnTo>
                      <a:pt x="63723" y="915260"/>
                    </a:lnTo>
                    <a:lnTo>
                      <a:pt x="50200" y="911404"/>
                    </a:lnTo>
                    <a:lnTo>
                      <a:pt x="46344" y="909467"/>
                    </a:lnTo>
                    <a:lnTo>
                      <a:pt x="32820" y="890170"/>
                    </a:lnTo>
                    <a:lnTo>
                      <a:pt x="30883" y="886295"/>
                    </a:lnTo>
                    <a:lnTo>
                      <a:pt x="17379" y="851536"/>
                    </a:lnTo>
                    <a:lnTo>
                      <a:pt x="15441" y="847681"/>
                    </a:lnTo>
                    <a:lnTo>
                      <a:pt x="13504" y="809067"/>
                    </a:lnTo>
                    <a:lnTo>
                      <a:pt x="11586" y="807130"/>
                    </a:lnTo>
                    <a:lnTo>
                      <a:pt x="9648" y="803274"/>
                    </a:lnTo>
                    <a:lnTo>
                      <a:pt x="9648" y="727965"/>
                    </a:lnTo>
                    <a:lnTo>
                      <a:pt x="7711" y="722172"/>
                    </a:lnTo>
                    <a:lnTo>
                      <a:pt x="7711" y="714441"/>
                    </a:lnTo>
                    <a:lnTo>
                      <a:pt x="5793" y="706730"/>
                    </a:lnTo>
                    <a:lnTo>
                      <a:pt x="5793" y="699000"/>
                    </a:lnTo>
                    <a:lnTo>
                      <a:pt x="3855" y="644925"/>
                    </a:lnTo>
                    <a:lnTo>
                      <a:pt x="3855" y="635276"/>
                    </a:lnTo>
                    <a:lnTo>
                      <a:pt x="13504" y="581221"/>
                    </a:lnTo>
                    <a:lnTo>
                      <a:pt x="15441" y="577346"/>
                    </a:lnTo>
                    <a:lnTo>
                      <a:pt x="19297" y="571553"/>
                    </a:lnTo>
                    <a:lnTo>
                      <a:pt x="42469" y="527146"/>
                    </a:lnTo>
                    <a:lnTo>
                      <a:pt x="38614" y="519416"/>
                    </a:lnTo>
                    <a:lnTo>
                      <a:pt x="19297" y="503974"/>
                    </a:lnTo>
                    <a:lnTo>
                      <a:pt x="19297" y="494326"/>
                    </a:lnTo>
                    <a:lnTo>
                      <a:pt x="21234" y="492388"/>
                    </a:lnTo>
                    <a:lnTo>
                      <a:pt x="25090" y="455712"/>
                    </a:lnTo>
                    <a:lnTo>
                      <a:pt x="25090" y="451837"/>
                    </a:lnTo>
                    <a:lnTo>
                      <a:pt x="23172" y="444126"/>
                    </a:lnTo>
                    <a:lnTo>
                      <a:pt x="23172" y="440251"/>
                    </a:lnTo>
                    <a:lnTo>
                      <a:pt x="17379" y="388113"/>
                    </a:lnTo>
                    <a:lnTo>
                      <a:pt x="17379" y="363023"/>
                    </a:lnTo>
                    <a:lnTo>
                      <a:pt x="0" y="324390"/>
                    </a:lnTo>
                  </a:path>
                </a:pathLst>
              </a:custGeom>
              <a:solidFill>
                <a:srgbClr val="F2F2F2"/>
              </a:solidFill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129D1273-E095-923A-519A-CDDB93005BDF}"/>
                  </a:ext>
                </a:extLst>
              </p:cNvPr>
              <p:cNvSpPr/>
              <p:nvPr/>
            </p:nvSpPr>
            <p:spPr>
              <a:xfrm>
                <a:off x="3075768" y="1908891"/>
                <a:ext cx="708628" cy="1058128"/>
              </a:xfrm>
              <a:custGeom>
                <a:avLst/>
                <a:gdLst>
                  <a:gd name="connsiteX0" fmla="*/ 447962 w 708628"/>
                  <a:gd name="connsiteY0" fmla="*/ 0 h 1058128"/>
                  <a:gd name="connsiteX1" fmla="*/ 476927 w 708628"/>
                  <a:gd name="connsiteY1" fmla="*/ 11566 h 1058128"/>
                  <a:gd name="connsiteX2" fmla="*/ 482720 w 708628"/>
                  <a:gd name="connsiteY2" fmla="*/ 13504 h 1058128"/>
                  <a:gd name="connsiteX3" fmla="*/ 490451 w 708628"/>
                  <a:gd name="connsiteY3" fmla="*/ 13504 h 1058128"/>
                  <a:gd name="connsiteX4" fmla="*/ 519416 w 708628"/>
                  <a:gd name="connsiteY4" fmla="*/ 30883 h 1058128"/>
                  <a:gd name="connsiteX5" fmla="*/ 521334 w 708628"/>
                  <a:gd name="connsiteY5" fmla="*/ 34758 h 1058128"/>
                  <a:gd name="connsiteX6" fmla="*/ 544506 w 708628"/>
                  <a:gd name="connsiteY6" fmla="*/ 69497 h 1058128"/>
                  <a:gd name="connsiteX7" fmla="*/ 550299 w 708628"/>
                  <a:gd name="connsiteY7" fmla="*/ 73372 h 1058128"/>
                  <a:gd name="connsiteX8" fmla="*/ 575409 w 708628"/>
                  <a:gd name="connsiteY8" fmla="*/ 98462 h 1058128"/>
                  <a:gd name="connsiteX9" fmla="*/ 579264 w 708628"/>
                  <a:gd name="connsiteY9" fmla="*/ 104255 h 1058128"/>
                  <a:gd name="connsiteX10" fmla="*/ 598581 w 708628"/>
                  <a:gd name="connsiteY10" fmla="*/ 123572 h 1058128"/>
                  <a:gd name="connsiteX11" fmla="*/ 604374 w 708628"/>
                  <a:gd name="connsiteY11" fmla="*/ 127427 h 1058128"/>
                  <a:gd name="connsiteX12" fmla="*/ 615960 w 708628"/>
                  <a:gd name="connsiteY12" fmla="*/ 123572 h 1058128"/>
                  <a:gd name="connsiteX13" fmla="*/ 633339 w 708628"/>
                  <a:gd name="connsiteY13" fmla="*/ 162185 h 1058128"/>
                  <a:gd name="connsiteX14" fmla="*/ 633339 w 708628"/>
                  <a:gd name="connsiteY14" fmla="*/ 187295 h 1058128"/>
                  <a:gd name="connsiteX15" fmla="*/ 639132 w 708628"/>
                  <a:gd name="connsiteY15" fmla="*/ 239432 h 1058128"/>
                  <a:gd name="connsiteX16" fmla="*/ 639132 w 708628"/>
                  <a:gd name="connsiteY16" fmla="*/ 243288 h 1058128"/>
                  <a:gd name="connsiteX17" fmla="*/ 641050 w 708628"/>
                  <a:gd name="connsiteY17" fmla="*/ 251018 h 1058128"/>
                  <a:gd name="connsiteX18" fmla="*/ 641050 w 708628"/>
                  <a:gd name="connsiteY18" fmla="*/ 254874 h 1058128"/>
                  <a:gd name="connsiteX19" fmla="*/ 637194 w 708628"/>
                  <a:gd name="connsiteY19" fmla="*/ 291570 h 1058128"/>
                  <a:gd name="connsiteX20" fmla="*/ 635257 w 708628"/>
                  <a:gd name="connsiteY20" fmla="*/ 293487 h 1058128"/>
                  <a:gd name="connsiteX21" fmla="*/ 635257 w 708628"/>
                  <a:gd name="connsiteY21" fmla="*/ 303156 h 1058128"/>
                  <a:gd name="connsiteX22" fmla="*/ 654573 w 708628"/>
                  <a:gd name="connsiteY22" fmla="*/ 318597 h 1058128"/>
                  <a:gd name="connsiteX23" fmla="*/ 658429 w 708628"/>
                  <a:gd name="connsiteY23" fmla="*/ 326308 h 1058128"/>
                  <a:gd name="connsiteX24" fmla="*/ 635257 w 708628"/>
                  <a:gd name="connsiteY24" fmla="*/ 370734 h 1058128"/>
                  <a:gd name="connsiteX25" fmla="*/ 631402 w 708628"/>
                  <a:gd name="connsiteY25" fmla="*/ 376528 h 1058128"/>
                  <a:gd name="connsiteX26" fmla="*/ 629464 w 708628"/>
                  <a:gd name="connsiteY26" fmla="*/ 380383 h 1058128"/>
                  <a:gd name="connsiteX27" fmla="*/ 619815 w 708628"/>
                  <a:gd name="connsiteY27" fmla="*/ 434458 h 1058128"/>
                  <a:gd name="connsiteX28" fmla="*/ 619815 w 708628"/>
                  <a:gd name="connsiteY28" fmla="*/ 444106 h 1058128"/>
                  <a:gd name="connsiteX29" fmla="*/ 621753 w 708628"/>
                  <a:gd name="connsiteY29" fmla="*/ 498162 h 1058128"/>
                  <a:gd name="connsiteX30" fmla="*/ 621753 w 708628"/>
                  <a:gd name="connsiteY30" fmla="*/ 505892 h 1058128"/>
                  <a:gd name="connsiteX31" fmla="*/ 623671 w 708628"/>
                  <a:gd name="connsiteY31" fmla="*/ 513623 h 1058128"/>
                  <a:gd name="connsiteX32" fmla="*/ 623671 w 708628"/>
                  <a:gd name="connsiteY32" fmla="*/ 521334 h 1058128"/>
                  <a:gd name="connsiteX33" fmla="*/ 625608 w 708628"/>
                  <a:gd name="connsiteY33" fmla="*/ 527127 h 1058128"/>
                  <a:gd name="connsiteX34" fmla="*/ 625608 w 708628"/>
                  <a:gd name="connsiteY34" fmla="*/ 602436 h 1058128"/>
                  <a:gd name="connsiteX35" fmla="*/ 627546 w 708628"/>
                  <a:gd name="connsiteY35" fmla="*/ 606292 h 1058128"/>
                  <a:gd name="connsiteX36" fmla="*/ 629464 w 708628"/>
                  <a:gd name="connsiteY36" fmla="*/ 608229 h 1058128"/>
                  <a:gd name="connsiteX37" fmla="*/ 631402 w 708628"/>
                  <a:gd name="connsiteY37" fmla="*/ 646843 h 1058128"/>
                  <a:gd name="connsiteX38" fmla="*/ 633339 w 708628"/>
                  <a:gd name="connsiteY38" fmla="*/ 650718 h 1058128"/>
                  <a:gd name="connsiteX39" fmla="*/ 646843 w 708628"/>
                  <a:gd name="connsiteY39" fmla="*/ 685476 h 1058128"/>
                  <a:gd name="connsiteX40" fmla="*/ 648780 w 708628"/>
                  <a:gd name="connsiteY40" fmla="*/ 689332 h 1058128"/>
                  <a:gd name="connsiteX41" fmla="*/ 662304 w 708628"/>
                  <a:gd name="connsiteY41" fmla="*/ 708648 h 1058128"/>
                  <a:gd name="connsiteX42" fmla="*/ 666159 w 708628"/>
                  <a:gd name="connsiteY42" fmla="*/ 710566 h 1058128"/>
                  <a:gd name="connsiteX43" fmla="*/ 679683 w 708628"/>
                  <a:gd name="connsiteY43" fmla="*/ 714441 h 1058128"/>
                  <a:gd name="connsiteX44" fmla="*/ 683539 w 708628"/>
                  <a:gd name="connsiteY44" fmla="*/ 714441 h 1058128"/>
                  <a:gd name="connsiteX45" fmla="*/ 704773 w 708628"/>
                  <a:gd name="connsiteY45" fmla="*/ 683539 h 1058128"/>
                  <a:gd name="connsiteX46" fmla="*/ 708629 w 708628"/>
                  <a:gd name="connsiteY46" fmla="*/ 712504 h 1058128"/>
                  <a:gd name="connsiteX47" fmla="*/ 706711 w 708628"/>
                  <a:gd name="connsiteY47" fmla="*/ 716359 h 1058128"/>
                  <a:gd name="connsiteX48" fmla="*/ 706711 w 708628"/>
                  <a:gd name="connsiteY48" fmla="*/ 745324 h 1058128"/>
                  <a:gd name="connsiteX49" fmla="*/ 702855 w 708628"/>
                  <a:gd name="connsiteY49" fmla="*/ 776227 h 1058128"/>
                  <a:gd name="connsiteX50" fmla="*/ 702855 w 708628"/>
                  <a:gd name="connsiteY50" fmla="*/ 778145 h 1058128"/>
                  <a:gd name="connsiteX51" fmla="*/ 704773 w 708628"/>
                  <a:gd name="connsiteY51" fmla="*/ 783938 h 1058128"/>
                  <a:gd name="connsiteX52" fmla="*/ 702855 w 708628"/>
                  <a:gd name="connsiteY52" fmla="*/ 785876 h 1058128"/>
                  <a:gd name="connsiteX53" fmla="*/ 689332 w 708628"/>
                  <a:gd name="connsiteY53" fmla="*/ 816778 h 1058128"/>
                  <a:gd name="connsiteX54" fmla="*/ 687394 w 708628"/>
                  <a:gd name="connsiteY54" fmla="*/ 818696 h 1058128"/>
                  <a:gd name="connsiteX55" fmla="*/ 687394 w 708628"/>
                  <a:gd name="connsiteY55" fmla="*/ 822571 h 1058128"/>
                  <a:gd name="connsiteX56" fmla="*/ 683539 w 708628"/>
                  <a:gd name="connsiteY56" fmla="*/ 843806 h 1058128"/>
                  <a:gd name="connsiteX57" fmla="*/ 681601 w 708628"/>
                  <a:gd name="connsiteY57" fmla="*/ 849599 h 1058128"/>
                  <a:gd name="connsiteX58" fmla="*/ 681601 w 708628"/>
                  <a:gd name="connsiteY58" fmla="*/ 851536 h 1058128"/>
                  <a:gd name="connsiteX59" fmla="*/ 679683 w 708628"/>
                  <a:gd name="connsiteY59" fmla="*/ 853454 h 1058128"/>
                  <a:gd name="connsiteX60" fmla="*/ 664222 w 708628"/>
                  <a:gd name="connsiteY60" fmla="*/ 876626 h 1058128"/>
                  <a:gd name="connsiteX61" fmla="*/ 664222 w 708628"/>
                  <a:gd name="connsiteY61" fmla="*/ 880482 h 1058128"/>
                  <a:gd name="connsiteX62" fmla="*/ 656511 w 708628"/>
                  <a:gd name="connsiteY62" fmla="*/ 894006 h 1058128"/>
                  <a:gd name="connsiteX63" fmla="*/ 652636 w 708628"/>
                  <a:gd name="connsiteY63" fmla="*/ 895943 h 1058128"/>
                  <a:gd name="connsiteX64" fmla="*/ 648780 w 708628"/>
                  <a:gd name="connsiteY64" fmla="*/ 899799 h 1058128"/>
                  <a:gd name="connsiteX65" fmla="*/ 641050 w 708628"/>
                  <a:gd name="connsiteY65" fmla="*/ 917178 h 1058128"/>
                  <a:gd name="connsiteX66" fmla="*/ 639132 w 708628"/>
                  <a:gd name="connsiteY66" fmla="*/ 921033 h 1058128"/>
                  <a:gd name="connsiteX67" fmla="*/ 617878 w 708628"/>
                  <a:gd name="connsiteY67" fmla="*/ 930701 h 1058128"/>
                  <a:gd name="connsiteX68" fmla="*/ 612085 w 708628"/>
                  <a:gd name="connsiteY68" fmla="*/ 934557 h 1058128"/>
                  <a:gd name="connsiteX69" fmla="*/ 610167 w 708628"/>
                  <a:gd name="connsiteY69" fmla="*/ 938412 h 1058128"/>
                  <a:gd name="connsiteX70" fmla="*/ 600499 w 708628"/>
                  <a:gd name="connsiteY70" fmla="*/ 965460 h 1058128"/>
                  <a:gd name="connsiteX71" fmla="*/ 600499 w 708628"/>
                  <a:gd name="connsiteY71" fmla="*/ 969315 h 1058128"/>
                  <a:gd name="connsiteX72" fmla="*/ 602436 w 708628"/>
                  <a:gd name="connsiteY72" fmla="*/ 973171 h 1058128"/>
                  <a:gd name="connsiteX73" fmla="*/ 610167 w 708628"/>
                  <a:gd name="connsiteY73" fmla="*/ 992487 h 1058128"/>
                  <a:gd name="connsiteX74" fmla="*/ 612085 w 708628"/>
                  <a:gd name="connsiteY74" fmla="*/ 996343 h 1058128"/>
                  <a:gd name="connsiteX75" fmla="*/ 615960 w 708628"/>
                  <a:gd name="connsiteY75" fmla="*/ 1006011 h 1058128"/>
                  <a:gd name="connsiteX76" fmla="*/ 617878 w 708628"/>
                  <a:gd name="connsiteY76" fmla="*/ 1009866 h 1058128"/>
                  <a:gd name="connsiteX77" fmla="*/ 621753 w 708628"/>
                  <a:gd name="connsiteY77" fmla="*/ 1009866 h 1058128"/>
                  <a:gd name="connsiteX78" fmla="*/ 621753 w 708628"/>
                  <a:gd name="connsiteY78" fmla="*/ 1013722 h 1058128"/>
                  <a:gd name="connsiteX79" fmla="*/ 623671 w 708628"/>
                  <a:gd name="connsiteY79" fmla="*/ 1025308 h 1058128"/>
                  <a:gd name="connsiteX80" fmla="*/ 621753 w 708628"/>
                  <a:gd name="connsiteY80" fmla="*/ 1027245 h 1058128"/>
                  <a:gd name="connsiteX81" fmla="*/ 619815 w 708628"/>
                  <a:gd name="connsiteY81" fmla="*/ 1034956 h 1058128"/>
                  <a:gd name="connsiteX82" fmla="*/ 617878 w 708628"/>
                  <a:gd name="connsiteY82" fmla="*/ 1044624 h 1058128"/>
                  <a:gd name="connsiteX83" fmla="*/ 615960 w 708628"/>
                  <a:gd name="connsiteY83" fmla="*/ 1058128 h 1058128"/>
                  <a:gd name="connsiteX84" fmla="*/ 583139 w 708628"/>
                  <a:gd name="connsiteY84" fmla="*/ 1034956 h 1058128"/>
                  <a:gd name="connsiteX85" fmla="*/ 581202 w 708628"/>
                  <a:gd name="connsiteY85" fmla="*/ 1033038 h 1058128"/>
                  <a:gd name="connsiteX86" fmla="*/ 577346 w 708628"/>
                  <a:gd name="connsiteY86" fmla="*/ 1031101 h 1058128"/>
                  <a:gd name="connsiteX87" fmla="*/ 575409 w 708628"/>
                  <a:gd name="connsiteY87" fmla="*/ 1027245 h 1058128"/>
                  <a:gd name="connsiteX88" fmla="*/ 556092 w 708628"/>
                  <a:gd name="connsiteY88" fmla="*/ 1015659 h 1058128"/>
                  <a:gd name="connsiteX89" fmla="*/ 554174 w 708628"/>
                  <a:gd name="connsiteY89" fmla="*/ 1015659 h 1058128"/>
                  <a:gd name="connsiteX90" fmla="*/ 548381 w 708628"/>
                  <a:gd name="connsiteY90" fmla="*/ 1013722 h 1058128"/>
                  <a:gd name="connsiteX91" fmla="*/ 534857 w 708628"/>
                  <a:gd name="connsiteY91" fmla="*/ 1013722 h 1058128"/>
                  <a:gd name="connsiteX92" fmla="*/ 525209 w 708628"/>
                  <a:gd name="connsiteY92" fmla="*/ 1004073 h 1058128"/>
                  <a:gd name="connsiteX93" fmla="*/ 505892 w 708628"/>
                  <a:gd name="connsiteY93" fmla="*/ 1006011 h 1058128"/>
                  <a:gd name="connsiteX94" fmla="*/ 500099 w 708628"/>
                  <a:gd name="connsiteY94" fmla="*/ 1004073 h 1058128"/>
                  <a:gd name="connsiteX95" fmla="*/ 496244 w 708628"/>
                  <a:gd name="connsiteY95" fmla="*/ 1002136 h 1058128"/>
                  <a:gd name="connsiteX96" fmla="*/ 490451 w 708628"/>
                  <a:gd name="connsiteY96" fmla="*/ 990550 h 1058128"/>
                  <a:gd name="connsiteX97" fmla="*/ 480782 w 708628"/>
                  <a:gd name="connsiteY97" fmla="*/ 988612 h 1058128"/>
                  <a:gd name="connsiteX98" fmla="*/ 476927 w 708628"/>
                  <a:gd name="connsiteY98" fmla="*/ 986694 h 1058128"/>
                  <a:gd name="connsiteX99" fmla="*/ 467279 w 708628"/>
                  <a:gd name="connsiteY99" fmla="*/ 986694 h 1058128"/>
                  <a:gd name="connsiteX100" fmla="*/ 426727 w 708628"/>
                  <a:gd name="connsiteY100" fmla="*/ 988612 h 1058128"/>
                  <a:gd name="connsiteX101" fmla="*/ 422852 w 708628"/>
                  <a:gd name="connsiteY101" fmla="*/ 990550 h 1058128"/>
                  <a:gd name="connsiteX102" fmla="*/ 403555 w 708628"/>
                  <a:gd name="connsiteY102" fmla="*/ 992487 h 1058128"/>
                  <a:gd name="connsiteX103" fmla="*/ 399700 w 708628"/>
                  <a:gd name="connsiteY103" fmla="*/ 992487 h 1058128"/>
                  <a:gd name="connsiteX104" fmla="*/ 390032 w 708628"/>
                  <a:gd name="connsiteY104" fmla="*/ 994425 h 1058128"/>
                  <a:gd name="connsiteX105" fmla="*/ 380383 w 708628"/>
                  <a:gd name="connsiteY105" fmla="*/ 998280 h 1058128"/>
                  <a:gd name="connsiteX106" fmla="*/ 366859 w 708628"/>
                  <a:gd name="connsiteY106" fmla="*/ 1007929 h 1058128"/>
                  <a:gd name="connsiteX107" fmla="*/ 364942 w 708628"/>
                  <a:gd name="connsiteY107" fmla="*/ 1007929 h 1058128"/>
                  <a:gd name="connsiteX108" fmla="*/ 359148 w 708628"/>
                  <a:gd name="connsiteY108" fmla="*/ 1004073 h 1058128"/>
                  <a:gd name="connsiteX109" fmla="*/ 345625 w 708628"/>
                  <a:gd name="connsiteY109" fmla="*/ 996343 h 1058128"/>
                  <a:gd name="connsiteX110" fmla="*/ 341769 w 708628"/>
                  <a:gd name="connsiteY110" fmla="*/ 998280 h 1058128"/>
                  <a:gd name="connsiteX111" fmla="*/ 337914 w 708628"/>
                  <a:gd name="connsiteY111" fmla="*/ 1000218 h 1058128"/>
                  <a:gd name="connsiteX112" fmla="*/ 320535 w 708628"/>
                  <a:gd name="connsiteY112" fmla="*/ 996343 h 1058128"/>
                  <a:gd name="connsiteX113" fmla="*/ 318597 w 708628"/>
                  <a:gd name="connsiteY113" fmla="*/ 996343 h 1058128"/>
                  <a:gd name="connsiteX114" fmla="*/ 314722 w 708628"/>
                  <a:gd name="connsiteY114" fmla="*/ 998280 h 1058128"/>
                  <a:gd name="connsiteX115" fmla="*/ 305074 w 708628"/>
                  <a:gd name="connsiteY115" fmla="*/ 1000218 h 1058128"/>
                  <a:gd name="connsiteX116" fmla="*/ 299281 w 708628"/>
                  <a:gd name="connsiteY116" fmla="*/ 1000218 h 1058128"/>
                  <a:gd name="connsiteX117" fmla="*/ 295425 w 708628"/>
                  <a:gd name="connsiteY117" fmla="*/ 1002136 h 1058128"/>
                  <a:gd name="connsiteX118" fmla="*/ 299281 w 708628"/>
                  <a:gd name="connsiteY118" fmla="*/ 990550 h 1058128"/>
                  <a:gd name="connsiteX119" fmla="*/ 287694 w 708628"/>
                  <a:gd name="connsiteY119" fmla="*/ 982839 h 1058128"/>
                  <a:gd name="connsiteX120" fmla="*/ 258729 w 708628"/>
                  <a:gd name="connsiteY120" fmla="*/ 977046 h 1058128"/>
                  <a:gd name="connsiteX121" fmla="*/ 254874 w 708628"/>
                  <a:gd name="connsiteY121" fmla="*/ 977046 h 1058128"/>
                  <a:gd name="connsiteX122" fmla="*/ 251018 w 708628"/>
                  <a:gd name="connsiteY122" fmla="*/ 975108 h 1058128"/>
                  <a:gd name="connsiteX123" fmla="*/ 220116 w 708628"/>
                  <a:gd name="connsiteY123" fmla="*/ 949998 h 1058128"/>
                  <a:gd name="connsiteX124" fmla="*/ 216260 w 708628"/>
                  <a:gd name="connsiteY124" fmla="*/ 942287 h 1058128"/>
                  <a:gd name="connsiteX125" fmla="*/ 202737 w 708628"/>
                  <a:gd name="connsiteY125" fmla="*/ 895943 h 1058128"/>
                  <a:gd name="connsiteX126" fmla="*/ 198881 w 708628"/>
                  <a:gd name="connsiteY126" fmla="*/ 872771 h 1058128"/>
                  <a:gd name="connsiteX127" fmla="*/ 195006 w 708628"/>
                  <a:gd name="connsiteY127" fmla="*/ 865041 h 1058128"/>
                  <a:gd name="connsiteX128" fmla="*/ 187295 w 708628"/>
                  <a:gd name="connsiteY128" fmla="*/ 859248 h 1058128"/>
                  <a:gd name="connsiteX129" fmla="*/ 162185 w 708628"/>
                  <a:gd name="connsiteY129" fmla="*/ 845743 h 1058128"/>
                  <a:gd name="connsiteX130" fmla="*/ 160267 w 708628"/>
                  <a:gd name="connsiteY130" fmla="*/ 841868 h 1058128"/>
                  <a:gd name="connsiteX131" fmla="*/ 156392 w 708628"/>
                  <a:gd name="connsiteY131" fmla="*/ 839950 h 1058128"/>
                  <a:gd name="connsiteX132" fmla="*/ 146744 w 708628"/>
                  <a:gd name="connsiteY132" fmla="*/ 830282 h 1058128"/>
                  <a:gd name="connsiteX133" fmla="*/ 133220 w 708628"/>
                  <a:gd name="connsiteY133" fmla="*/ 801317 h 1058128"/>
                  <a:gd name="connsiteX134" fmla="*/ 131302 w 708628"/>
                  <a:gd name="connsiteY134" fmla="*/ 797462 h 1058128"/>
                  <a:gd name="connsiteX135" fmla="*/ 129365 w 708628"/>
                  <a:gd name="connsiteY135" fmla="*/ 793606 h 1058128"/>
                  <a:gd name="connsiteX136" fmla="*/ 129365 w 708628"/>
                  <a:gd name="connsiteY136" fmla="*/ 789731 h 1058128"/>
                  <a:gd name="connsiteX137" fmla="*/ 127427 w 708628"/>
                  <a:gd name="connsiteY137" fmla="*/ 785876 h 1058128"/>
                  <a:gd name="connsiteX138" fmla="*/ 127427 w 708628"/>
                  <a:gd name="connsiteY138" fmla="*/ 782020 h 1058128"/>
                  <a:gd name="connsiteX139" fmla="*/ 125509 w 708628"/>
                  <a:gd name="connsiteY139" fmla="*/ 778145 h 1058128"/>
                  <a:gd name="connsiteX140" fmla="*/ 125509 w 708628"/>
                  <a:gd name="connsiteY140" fmla="*/ 776227 h 1058128"/>
                  <a:gd name="connsiteX141" fmla="*/ 110048 w 708628"/>
                  <a:gd name="connsiteY141" fmla="*/ 737613 h 1058128"/>
                  <a:gd name="connsiteX142" fmla="*/ 108130 w 708628"/>
                  <a:gd name="connsiteY142" fmla="*/ 733738 h 1058128"/>
                  <a:gd name="connsiteX143" fmla="*/ 106192 w 708628"/>
                  <a:gd name="connsiteY143" fmla="*/ 729883 h 1058128"/>
                  <a:gd name="connsiteX144" fmla="*/ 102337 w 708628"/>
                  <a:gd name="connsiteY144" fmla="*/ 726027 h 1058128"/>
                  <a:gd name="connsiteX145" fmla="*/ 79165 w 708628"/>
                  <a:gd name="connsiteY145" fmla="*/ 708648 h 1058128"/>
                  <a:gd name="connsiteX146" fmla="*/ 73372 w 708628"/>
                  <a:gd name="connsiteY146" fmla="*/ 706711 h 1058128"/>
                  <a:gd name="connsiteX147" fmla="*/ 71434 w 708628"/>
                  <a:gd name="connsiteY147" fmla="*/ 702836 h 1058128"/>
                  <a:gd name="connsiteX148" fmla="*/ 67579 w 708628"/>
                  <a:gd name="connsiteY148" fmla="*/ 700918 h 1058128"/>
                  <a:gd name="connsiteX149" fmla="*/ 63704 w 708628"/>
                  <a:gd name="connsiteY149" fmla="*/ 698980 h 1058128"/>
                  <a:gd name="connsiteX150" fmla="*/ 28946 w 708628"/>
                  <a:gd name="connsiteY150" fmla="*/ 675808 h 1058128"/>
                  <a:gd name="connsiteX151" fmla="*/ 28946 w 708628"/>
                  <a:gd name="connsiteY151" fmla="*/ 631401 h 1058128"/>
                  <a:gd name="connsiteX152" fmla="*/ 27028 w 708628"/>
                  <a:gd name="connsiteY152" fmla="*/ 625608 h 1058128"/>
                  <a:gd name="connsiteX153" fmla="*/ 11586 w 708628"/>
                  <a:gd name="connsiteY153" fmla="*/ 594706 h 1058128"/>
                  <a:gd name="connsiteX154" fmla="*/ 7711 w 708628"/>
                  <a:gd name="connsiteY154" fmla="*/ 592788 h 1058128"/>
                  <a:gd name="connsiteX155" fmla="*/ 5793 w 708628"/>
                  <a:gd name="connsiteY155" fmla="*/ 590850 h 1058128"/>
                  <a:gd name="connsiteX156" fmla="*/ 3856 w 708628"/>
                  <a:gd name="connsiteY156" fmla="*/ 585057 h 1058128"/>
                  <a:gd name="connsiteX157" fmla="*/ 0 w 708628"/>
                  <a:gd name="connsiteY157" fmla="*/ 544506 h 1058128"/>
                  <a:gd name="connsiteX158" fmla="*/ 0 w 708628"/>
                  <a:gd name="connsiteY158" fmla="*/ 542588 h 1058128"/>
                  <a:gd name="connsiteX159" fmla="*/ 3856 w 708628"/>
                  <a:gd name="connsiteY159" fmla="*/ 536795 h 1058128"/>
                  <a:gd name="connsiteX160" fmla="*/ 5793 w 708628"/>
                  <a:gd name="connsiteY160" fmla="*/ 531002 h 1058128"/>
                  <a:gd name="connsiteX161" fmla="*/ 7711 w 708628"/>
                  <a:gd name="connsiteY161" fmla="*/ 523271 h 1058128"/>
                  <a:gd name="connsiteX162" fmla="*/ 25090 w 708628"/>
                  <a:gd name="connsiteY162" fmla="*/ 461485 h 1058128"/>
                  <a:gd name="connsiteX163" fmla="*/ 23172 w 708628"/>
                  <a:gd name="connsiteY163" fmla="*/ 457610 h 1058128"/>
                  <a:gd name="connsiteX164" fmla="*/ 19297 w 708628"/>
                  <a:gd name="connsiteY164" fmla="*/ 446024 h 1058128"/>
                  <a:gd name="connsiteX165" fmla="*/ 15442 w 708628"/>
                  <a:gd name="connsiteY165" fmla="*/ 438313 h 1058128"/>
                  <a:gd name="connsiteX166" fmla="*/ 7711 w 708628"/>
                  <a:gd name="connsiteY166" fmla="*/ 388113 h 1058128"/>
                  <a:gd name="connsiteX167" fmla="*/ 7711 w 708628"/>
                  <a:gd name="connsiteY167" fmla="*/ 372652 h 1058128"/>
                  <a:gd name="connsiteX168" fmla="*/ 9648 w 708628"/>
                  <a:gd name="connsiteY168" fmla="*/ 366859 h 1058128"/>
                  <a:gd name="connsiteX169" fmla="*/ 9648 w 708628"/>
                  <a:gd name="connsiteY169" fmla="*/ 361066 h 1058128"/>
                  <a:gd name="connsiteX170" fmla="*/ 5793 w 708628"/>
                  <a:gd name="connsiteY170" fmla="*/ 328246 h 1058128"/>
                  <a:gd name="connsiteX171" fmla="*/ 5793 w 708628"/>
                  <a:gd name="connsiteY171" fmla="*/ 316660 h 1058128"/>
                  <a:gd name="connsiteX172" fmla="*/ 3856 w 708628"/>
                  <a:gd name="connsiteY172" fmla="*/ 310867 h 1058128"/>
                  <a:gd name="connsiteX173" fmla="*/ 3856 w 708628"/>
                  <a:gd name="connsiteY173" fmla="*/ 308929 h 1058128"/>
                  <a:gd name="connsiteX174" fmla="*/ 11586 w 708628"/>
                  <a:gd name="connsiteY174" fmla="*/ 299280 h 1058128"/>
                  <a:gd name="connsiteX175" fmla="*/ 25090 w 708628"/>
                  <a:gd name="connsiteY175" fmla="*/ 281902 h 1058128"/>
                  <a:gd name="connsiteX176" fmla="*/ 28946 w 708628"/>
                  <a:gd name="connsiteY176" fmla="*/ 279983 h 1058128"/>
                  <a:gd name="connsiteX177" fmla="*/ 36676 w 708628"/>
                  <a:gd name="connsiteY177" fmla="*/ 268397 h 1058128"/>
                  <a:gd name="connsiteX178" fmla="*/ 46325 w 708628"/>
                  <a:gd name="connsiteY178" fmla="*/ 252936 h 1058128"/>
                  <a:gd name="connsiteX179" fmla="*/ 48262 w 708628"/>
                  <a:gd name="connsiteY179" fmla="*/ 249081 h 1058128"/>
                  <a:gd name="connsiteX180" fmla="*/ 50200 w 708628"/>
                  <a:gd name="connsiteY180" fmla="*/ 247143 h 1058128"/>
                  <a:gd name="connsiteX181" fmla="*/ 55993 w 708628"/>
                  <a:gd name="connsiteY181" fmla="*/ 229764 h 1058128"/>
                  <a:gd name="connsiteX182" fmla="*/ 57911 w 708628"/>
                  <a:gd name="connsiteY182" fmla="*/ 225909 h 1058128"/>
                  <a:gd name="connsiteX183" fmla="*/ 71434 w 708628"/>
                  <a:gd name="connsiteY183" fmla="*/ 208530 h 1058128"/>
                  <a:gd name="connsiteX184" fmla="*/ 75290 w 708628"/>
                  <a:gd name="connsiteY184" fmla="*/ 204674 h 1058128"/>
                  <a:gd name="connsiteX185" fmla="*/ 92669 w 708628"/>
                  <a:gd name="connsiteY185" fmla="*/ 202736 h 1058128"/>
                  <a:gd name="connsiteX186" fmla="*/ 98462 w 708628"/>
                  <a:gd name="connsiteY186" fmla="*/ 200799 h 1058128"/>
                  <a:gd name="connsiteX187" fmla="*/ 102337 w 708628"/>
                  <a:gd name="connsiteY187" fmla="*/ 198881 h 1058128"/>
                  <a:gd name="connsiteX188" fmla="*/ 113923 w 708628"/>
                  <a:gd name="connsiteY188" fmla="*/ 179564 h 1058128"/>
                  <a:gd name="connsiteX189" fmla="*/ 115841 w 708628"/>
                  <a:gd name="connsiteY189" fmla="*/ 175709 h 1058128"/>
                  <a:gd name="connsiteX190" fmla="*/ 119716 w 708628"/>
                  <a:gd name="connsiteY190" fmla="*/ 171834 h 1058128"/>
                  <a:gd name="connsiteX191" fmla="*/ 152537 w 708628"/>
                  <a:gd name="connsiteY191" fmla="*/ 169916 h 1058128"/>
                  <a:gd name="connsiteX192" fmla="*/ 154474 w 708628"/>
                  <a:gd name="connsiteY192" fmla="*/ 171834 h 1058128"/>
                  <a:gd name="connsiteX193" fmla="*/ 156392 w 708628"/>
                  <a:gd name="connsiteY193" fmla="*/ 173771 h 1058128"/>
                  <a:gd name="connsiteX194" fmla="*/ 169916 w 708628"/>
                  <a:gd name="connsiteY194" fmla="*/ 183439 h 1058128"/>
                  <a:gd name="connsiteX195" fmla="*/ 173771 w 708628"/>
                  <a:gd name="connsiteY195" fmla="*/ 181502 h 1058128"/>
                  <a:gd name="connsiteX196" fmla="*/ 177627 w 708628"/>
                  <a:gd name="connsiteY196" fmla="*/ 177627 h 1058128"/>
                  <a:gd name="connsiteX197" fmla="*/ 187295 w 708628"/>
                  <a:gd name="connsiteY197" fmla="*/ 164123 h 1058128"/>
                  <a:gd name="connsiteX198" fmla="*/ 191150 w 708628"/>
                  <a:gd name="connsiteY198" fmla="*/ 160248 h 1058128"/>
                  <a:gd name="connsiteX199" fmla="*/ 214323 w 708628"/>
                  <a:gd name="connsiteY199" fmla="*/ 156392 h 1058128"/>
                  <a:gd name="connsiteX200" fmla="*/ 218178 w 708628"/>
                  <a:gd name="connsiteY200" fmla="*/ 154474 h 1058128"/>
                  <a:gd name="connsiteX201" fmla="*/ 237495 w 708628"/>
                  <a:gd name="connsiteY201" fmla="*/ 127427 h 1058128"/>
                  <a:gd name="connsiteX202" fmla="*/ 239432 w 708628"/>
                  <a:gd name="connsiteY202" fmla="*/ 121634 h 1058128"/>
                  <a:gd name="connsiteX203" fmla="*/ 243288 w 708628"/>
                  <a:gd name="connsiteY203" fmla="*/ 119716 h 1058128"/>
                  <a:gd name="connsiteX204" fmla="*/ 245225 w 708628"/>
                  <a:gd name="connsiteY204" fmla="*/ 117779 h 1058128"/>
                  <a:gd name="connsiteX205" fmla="*/ 274190 w 708628"/>
                  <a:gd name="connsiteY205" fmla="*/ 119716 h 1058128"/>
                  <a:gd name="connsiteX206" fmla="*/ 278046 w 708628"/>
                  <a:gd name="connsiteY206" fmla="*/ 117779 h 1058128"/>
                  <a:gd name="connsiteX207" fmla="*/ 293488 w 708628"/>
                  <a:gd name="connsiteY207" fmla="*/ 98462 h 1058128"/>
                  <a:gd name="connsiteX208" fmla="*/ 297363 w 708628"/>
                  <a:gd name="connsiteY208" fmla="*/ 94606 h 1058128"/>
                  <a:gd name="connsiteX209" fmla="*/ 299281 w 708628"/>
                  <a:gd name="connsiteY209" fmla="*/ 90751 h 1058128"/>
                  <a:gd name="connsiteX210" fmla="*/ 301218 w 708628"/>
                  <a:gd name="connsiteY210" fmla="*/ 88813 h 1058128"/>
                  <a:gd name="connsiteX211" fmla="*/ 363004 w 708628"/>
                  <a:gd name="connsiteY211" fmla="*/ 67579 h 1058128"/>
                  <a:gd name="connsiteX212" fmla="*/ 366859 w 708628"/>
                  <a:gd name="connsiteY212" fmla="*/ 63704 h 1058128"/>
                  <a:gd name="connsiteX213" fmla="*/ 370735 w 708628"/>
                  <a:gd name="connsiteY213" fmla="*/ 61786 h 1058128"/>
                  <a:gd name="connsiteX214" fmla="*/ 447962 w 708628"/>
                  <a:gd name="connsiteY214" fmla="*/ 0 h 1058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</a:cxnLst>
                <a:rect l="l" t="t" r="r" b="b"/>
                <a:pathLst>
                  <a:path w="708628" h="1058128">
                    <a:moveTo>
                      <a:pt x="447962" y="0"/>
                    </a:moveTo>
                    <a:lnTo>
                      <a:pt x="476927" y="11566"/>
                    </a:lnTo>
                    <a:lnTo>
                      <a:pt x="482720" y="13504"/>
                    </a:lnTo>
                    <a:lnTo>
                      <a:pt x="490451" y="13504"/>
                    </a:lnTo>
                    <a:lnTo>
                      <a:pt x="519416" y="30883"/>
                    </a:lnTo>
                    <a:lnTo>
                      <a:pt x="521334" y="34758"/>
                    </a:lnTo>
                    <a:lnTo>
                      <a:pt x="544506" y="69497"/>
                    </a:lnTo>
                    <a:lnTo>
                      <a:pt x="550299" y="73372"/>
                    </a:lnTo>
                    <a:lnTo>
                      <a:pt x="575409" y="98462"/>
                    </a:lnTo>
                    <a:lnTo>
                      <a:pt x="579264" y="104255"/>
                    </a:lnTo>
                    <a:lnTo>
                      <a:pt x="598581" y="123572"/>
                    </a:lnTo>
                    <a:lnTo>
                      <a:pt x="604374" y="127427"/>
                    </a:lnTo>
                    <a:lnTo>
                      <a:pt x="615960" y="123572"/>
                    </a:lnTo>
                    <a:lnTo>
                      <a:pt x="633339" y="162185"/>
                    </a:lnTo>
                    <a:lnTo>
                      <a:pt x="633339" y="187295"/>
                    </a:lnTo>
                    <a:lnTo>
                      <a:pt x="639132" y="239432"/>
                    </a:lnTo>
                    <a:lnTo>
                      <a:pt x="639132" y="243288"/>
                    </a:lnTo>
                    <a:lnTo>
                      <a:pt x="641050" y="251018"/>
                    </a:lnTo>
                    <a:lnTo>
                      <a:pt x="641050" y="254874"/>
                    </a:lnTo>
                    <a:lnTo>
                      <a:pt x="637194" y="291570"/>
                    </a:lnTo>
                    <a:lnTo>
                      <a:pt x="635257" y="293487"/>
                    </a:lnTo>
                    <a:lnTo>
                      <a:pt x="635257" y="303156"/>
                    </a:lnTo>
                    <a:lnTo>
                      <a:pt x="654573" y="318597"/>
                    </a:lnTo>
                    <a:lnTo>
                      <a:pt x="658429" y="326308"/>
                    </a:lnTo>
                    <a:lnTo>
                      <a:pt x="635257" y="370734"/>
                    </a:lnTo>
                    <a:lnTo>
                      <a:pt x="631402" y="376528"/>
                    </a:lnTo>
                    <a:lnTo>
                      <a:pt x="629464" y="380383"/>
                    </a:lnTo>
                    <a:lnTo>
                      <a:pt x="619815" y="434458"/>
                    </a:lnTo>
                    <a:lnTo>
                      <a:pt x="619815" y="444106"/>
                    </a:lnTo>
                    <a:lnTo>
                      <a:pt x="621753" y="498162"/>
                    </a:lnTo>
                    <a:lnTo>
                      <a:pt x="621753" y="505892"/>
                    </a:lnTo>
                    <a:lnTo>
                      <a:pt x="623671" y="513623"/>
                    </a:lnTo>
                    <a:lnTo>
                      <a:pt x="623671" y="521334"/>
                    </a:lnTo>
                    <a:lnTo>
                      <a:pt x="625608" y="527127"/>
                    </a:lnTo>
                    <a:lnTo>
                      <a:pt x="625608" y="602436"/>
                    </a:lnTo>
                    <a:lnTo>
                      <a:pt x="627546" y="606292"/>
                    </a:lnTo>
                    <a:lnTo>
                      <a:pt x="629464" y="608229"/>
                    </a:lnTo>
                    <a:lnTo>
                      <a:pt x="631402" y="646843"/>
                    </a:lnTo>
                    <a:lnTo>
                      <a:pt x="633339" y="650718"/>
                    </a:lnTo>
                    <a:lnTo>
                      <a:pt x="646843" y="685476"/>
                    </a:lnTo>
                    <a:lnTo>
                      <a:pt x="648780" y="689332"/>
                    </a:lnTo>
                    <a:lnTo>
                      <a:pt x="662304" y="708648"/>
                    </a:lnTo>
                    <a:lnTo>
                      <a:pt x="666159" y="710566"/>
                    </a:lnTo>
                    <a:lnTo>
                      <a:pt x="679683" y="714441"/>
                    </a:lnTo>
                    <a:lnTo>
                      <a:pt x="683539" y="714441"/>
                    </a:lnTo>
                    <a:lnTo>
                      <a:pt x="704773" y="683539"/>
                    </a:lnTo>
                    <a:lnTo>
                      <a:pt x="708629" y="712504"/>
                    </a:lnTo>
                    <a:lnTo>
                      <a:pt x="706711" y="716359"/>
                    </a:lnTo>
                    <a:lnTo>
                      <a:pt x="706711" y="745324"/>
                    </a:lnTo>
                    <a:lnTo>
                      <a:pt x="702855" y="776227"/>
                    </a:lnTo>
                    <a:lnTo>
                      <a:pt x="702855" y="778145"/>
                    </a:lnTo>
                    <a:lnTo>
                      <a:pt x="704773" y="783938"/>
                    </a:lnTo>
                    <a:lnTo>
                      <a:pt x="702855" y="785876"/>
                    </a:lnTo>
                    <a:lnTo>
                      <a:pt x="689332" y="816778"/>
                    </a:lnTo>
                    <a:lnTo>
                      <a:pt x="687394" y="818696"/>
                    </a:lnTo>
                    <a:lnTo>
                      <a:pt x="687394" y="822571"/>
                    </a:lnTo>
                    <a:lnTo>
                      <a:pt x="683539" y="843806"/>
                    </a:lnTo>
                    <a:lnTo>
                      <a:pt x="681601" y="849599"/>
                    </a:lnTo>
                    <a:lnTo>
                      <a:pt x="681601" y="851536"/>
                    </a:lnTo>
                    <a:lnTo>
                      <a:pt x="679683" y="853454"/>
                    </a:lnTo>
                    <a:lnTo>
                      <a:pt x="664222" y="876626"/>
                    </a:lnTo>
                    <a:lnTo>
                      <a:pt x="664222" y="880482"/>
                    </a:lnTo>
                    <a:lnTo>
                      <a:pt x="656511" y="894006"/>
                    </a:lnTo>
                    <a:lnTo>
                      <a:pt x="652636" y="895943"/>
                    </a:lnTo>
                    <a:lnTo>
                      <a:pt x="648780" y="899799"/>
                    </a:lnTo>
                    <a:lnTo>
                      <a:pt x="641050" y="917178"/>
                    </a:lnTo>
                    <a:lnTo>
                      <a:pt x="639132" y="921033"/>
                    </a:lnTo>
                    <a:lnTo>
                      <a:pt x="617878" y="930701"/>
                    </a:lnTo>
                    <a:lnTo>
                      <a:pt x="612085" y="934557"/>
                    </a:lnTo>
                    <a:lnTo>
                      <a:pt x="610167" y="938412"/>
                    </a:lnTo>
                    <a:lnTo>
                      <a:pt x="600499" y="965460"/>
                    </a:lnTo>
                    <a:lnTo>
                      <a:pt x="600499" y="969315"/>
                    </a:lnTo>
                    <a:lnTo>
                      <a:pt x="602436" y="973171"/>
                    </a:lnTo>
                    <a:lnTo>
                      <a:pt x="610167" y="992487"/>
                    </a:lnTo>
                    <a:lnTo>
                      <a:pt x="612085" y="996343"/>
                    </a:lnTo>
                    <a:lnTo>
                      <a:pt x="615960" y="1006011"/>
                    </a:lnTo>
                    <a:lnTo>
                      <a:pt x="617878" y="1009866"/>
                    </a:lnTo>
                    <a:lnTo>
                      <a:pt x="621753" y="1009866"/>
                    </a:lnTo>
                    <a:lnTo>
                      <a:pt x="621753" y="1013722"/>
                    </a:lnTo>
                    <a:lnTo>
                      <a:pt x="623671" y="1025308"/>
                    </a:lnTo>
                    <a:lnTo>
                      <a:pt x="621753" y="1027245"/>
                    </a:lnTo>
                    <a:lnTo>
                      <a:pt x="619815" y="1034956"/>
                    </a:lnTo>
                    <a:lnTo>
                      <a:pt x="617878" y="1044624"/>
                    </a:lnTo>
                    <a:lnTo>
                      <a:pt x="615960" y="1058128"/>
                    </a:lnTo>
                    <a:lnTo>
                      <a:pt x="583139" y="1034956"/>
                    </a:lnTo>
                    <a:lnTo>
                      <a:pt x="581202" y="1033038"/>
                    </a:lnTo>
                    <a:lnTo>
                      <a:pt x="577346" y="1031101"/>
                    </a:lnTo>
                    <a:lnTo>
                      <a:pt x="575409" y="1027245"/>
                    </a:lnTo>
                    <a:lnTo>
                      <a:pt x="556092" y="1015659"/>
                    </a:lnTo>
                    <a:lnTo>
                      <a:pt x="554174" y="1015659"/>
                    </a:lnTo>
                    <a:lnTo>
                      <a:pt x="548381" y="1013722"/>
                    </a:lnTo>
                    <a:lnTo>
                      <a:pt x="534857" y="1013722"/>
                    </a:lnTo>
                    <a:lnTo>
                      <a:pt x="525209" y="1004073"/>
                    </a:lnTo>
                    <a:lnTo>
                      <a:pt x="505892" y="1006011"/>
                    </a:lnTo>
                    <a:lnTo>
                      <a:pt x="500099" y="1004073"/>
                    </a:lnTo>
                    <a:lnTo>
                      <a:pt x="496244" y="1002136"/>
                    </a:lnTo>
                    <a:lnTo>
                      <a:pt x="490451" y="990550"/>
                    </a:lnTo>
                    <a:lnTo>
                      <a:pt x="480782" y="988612"/>
                    </a:lnTo>
                    <a:lnTo>
                      <a:pt x="476927" y="986694"/>
                    </a:lnTo>
                    <a:lnTo>
                      <a:pt x="467279" y="986694"/>
                    </a:lnTo>
                    <a:lnTo>
                      <a:pt x="426727" y="988612"/>
                    </a:lnTo>
                    <a:lnTo>
                      <a:pt x="422852" y="990550"/>
                    </a:lnTo>
                    <a:lnTo>
                      <a:pt x="403555" y="992487"/>
                    </a:lnTo>
                    <a:lnTo>
                      <a:pt x="399700" y="992487"/>
                    </a:lnTo>
                    <a:lnTo>
                      <a:pt x="390032" y="994425"/>
                    </a:lnTo>
                    <a:lnTo>
                      <a:pt x="380383" y="998280"/>
                    </a:lnTo>
                    <a:lnTo>
                      <a:pt x="366859" y="1007929"/>
                    </a:lnTo>
                    <a:lnTo>
                      <a:pt x="364942" y="1007929"/>
                    </a:lnTo>
                    <a:lnTo>
                      <a:pt x="359148" y="1004073"/>
                    </a:lnTo>
                    <a:lnTo>
                      <a:pt x="345625" y="996343"/>
                    </a:lnTo>
                    <a:lnTo>
                      <a:pt x="341769" y="998280"/>
                    </a:lnTo>
                    <a:lnTo>
                      <a:pt x="337914" y="1000218"/>
                    </a:lnTo>
                    <a:lnTo>
                      <a:pt x="320535" y="996343"/>
                    </a:lnTo>
                    <a:lnTo>
                      <a:pt x="318597" y="996343"/>
                    </a:lnTo>
                    <a:lnTo>
                      <a:pt x="314722" y="998280"/>
                    </a:lnTo>
                    <a:lnTo>
                      <a:pt x="305074" y="1000218"/>
                    </a:lnTo>
                    <a:lnTo>
                      <a:pt x="299281" y="1000218"/>
                    </a:lnTo>
                    <a:lnTo>
                      <a:pt x="295425" y="1002136"/>
                    </a:lnTo>
                    <a:lnTo>
                      <a:pt x="299281" y="990550"/>
                    </a:lnTo>
                    <a:lnTo>
                      <a:pt x="287694" y="982839"/>
                    </a:lnTo>
                    <a:lnTo>
                      <a:pt x="258729" y="977046"/>
                    </a:lnTo>
                    <a:lnTo>
                      <a:pt x="254874" y="977046"/>
                    </a:lnTo>
                    <a:lnTo>
                      <a:pt x="251018" y="975108"/>
                    </a:lnTo>
                    <a:lnTo>
                      <a:pt x="220116" y="949998"/>
                    </a:lnTo>
                    <a:lnTo>
                      <a:pt x="216260" y="942287"/>
                    </a:lnTo>
                    <a:lnTo>
                      <a:pt x="202737" y="895943"/>
                    </a:lnTo>
                    <a:lnTo>
                      <a:pt x="198881" y="872771"/>
                    </a:lnTo>
                    <a:lnTo>
                      <a:pt x="195006" y="865041"/>
                    </a:lnTo>
                    <a:lnTo>
                      <a:pt x="187295" y="859248"/>
                    </a:lnTo>
                    <a:lnTo>
                      <a:pt x="162185" y="845743"/>
                    </a:lnTo>
                    <a:lnTo>
                      <a:pt x="160267" y="841868"/>
                    </a:lnTo>
                    <a:lnTo>
                      <a:pt x="156392" y="839950"/>
                    </a:lnTo>
                    <a:lnTo>
                      <a:pt x="146744" y="830282"/>
                    </a:lnTo>
                    <a:lnTo>
                      <a:pt x="133220" y="801317"/>
                    </a:lnTo>
                    <a:lnTo>
                      <a:pt x="131302" y="797462"/>
                    </a:lnTo>
                    <a:lnTo>
                      <a:pt x="129365" y="793606"/>
                    </a:lnTo>
                    <a:lnTo>
                      <a:pt x="129365" y="789731"/>
                    </a:lnTo>
                    <a:lnTo>
                      <a:pt x="127427" y="785876"/>
                    </a:lnTo>
                    <a:lnTo>
                      <a:pt x="127427" y="782020"/>
                    </a:lnTo>
                    <a:lnTo>
                      <a:pt x="125509" y="778145"/>
                    </a:lnTo>
                    <a:lnTo>
                      <a:pt x="125509" y="776227"/>
                    </a:lnTo>
                    <a:lnTo>
                      <a:pt x="110048" y="737613"/>
                    </a:lnTo>
                    <a:lnTo>
                      <a:pt x="108130" y="733738"/>
                    </a:lnTo>
                    <a:lnTo>
                      <a:pt x="106192" y="729883"/>
                    </a:lnTo>
                    <a:lnTo>
                      <a:pt x="102337" y="726027"/>
                    </a:lnTo>
                    <a:lnTo>
                      <a:pt x="79165" y="708648"/>
                    </a:lnTo>
                    <a:lnTo>
                      <a:pt x="73372" y="706711"/>
                    </a:lnTo>
                    <a:lnTo>
                      <a:pt x="71434" y="702836"/>
                    </a:lnTo>
                    <a:lnTo>
                      <a:pt x="67579" y="700918"/>
                    </a:lnTo>
                    <a:lnTo>
                      <a:pt x="63704" y="698980"/>
                    </a:lnTo>
                    <a:lnTo>
                      <a:pt x="28946" y="675808"/>
                    </a:lnTo>
                    <a:lnTo>
                      <a:pt x="28946" y="631401"/>
                    </a:lnTo>
                    <a:lnTo>
                      <a:pt x="27028" y="625608"/>
                    </a:lnTo>
                    <a:lnTo>
                      <a:pt x="11586" y="594706"/>
                    </a:lnTo>
                    <a:lnTo>
                      <a:pt x="7711" y="592788"/>
                    </a:lnTo>
                    <a:lnTo>
                      <a:pt x="5793" y="590850"/>
                    </a:lnTo>
                    <a:lnTo>
                      <a:pt x="3856" y="585057"/>
                    </a:lnTo>
                    <a:lnTo>
                      <a:pt x="0" y="544506"/>
                    </a:lnTo>
                    <a:lnTo>
                      <a:pt x="0" y="542588"/>
                    </a:lnTo>
                    <a:lnTo>
                      <a:pt x="3856" y="536795"/>
                    </a:lnTo>
                    <a:lnTo>
                      <a:pt x="5793" y="531002"/>
                    </a:lnTo>
                    <a:lnTo>
                      <a:pt x="7711" y="523271"/>
                    </a:lnTo>
                    <a:lnTo>
                      <a:pt x="25090" y="461485"/>
                    </a:lnTo>
                    <a:lnTo>
                      <a:pt x="23172" y="457610"/>
                    </a:lnTo>
                    <a:lnTo>
                      <a:pt x="19297" y="446024"/>
                    </a:lnTo>
                    <a:lnTo>
                      <a:pt x="15442" y="438313"/>
                    </a:lnTo>
                    <a:lnTo>
                      <a:pt x="7711" y="388113"/>
                    </a:lnTo>
                    <a:lnTo>
                      <a:pt x="7711" y="372652"/>
                    </a:lnTo>
                    <a:lnTo>
                      <a:pt x="9648" y="366859"/>
                    </a:lnTo>
                    <a:lnTo>
                      <a:pt x="9648" y="361066"/>
                    </a:lnTo>
                    <a:lnTo>
                      <a:pt x="5793" y="328246"/>
                    </a:lnTo>
                    <a:lnTo>
                      <a:pt x="5793" y="316660"/>
                    </a:lnTo>
                    <a:lnTo>
                      <a:pt x="3856" y="310867"/>
                    </a:lnTo>
                    <a:lnTo>
                      <a:pt x="3856" y="308929"/>
                    </a:lnTo>
                    <a:lnTo>
                      <a:pt x="11586" y="299280"/>
                    </a:lnTo>
                    <a:lnTo>
                      <a:pt x="25090" y="281902"/>
                    </a:lnTo>
                    <a:lnTo>
                      <a:pt x="28946" y="279983"/>
                    </a:lnTo>
                    <a:lnTo>
                      <a:pt x="36676" y="268397"/>
                    </a:lnTo>
                    <a:lnTo>
                      <a:pt x="46325" y="252936"/>
                    </a:lnTo>
                    <a:lnTo>
                      <a:pt x="48262" y="249081"/>
                    </a:lnTo>
                    <a:lnTo>
                      <a:pt x="50200" y="247143"/>
                    </a:lnTo>
                    <a:lnTo>
                      <a:pt x="55993" y="229764"/>
                    </a:lnTo>
                    <a:lnTo>
                      <a:pt x="57911" y="225909"/>
                    </a:lnTo>
                    <a:lnTo>
                      <a:pt x="71434" y="208530"/>
                    </a:lnTo>
                    <a:lnTo>
                      <a:pt x="75290" y="204674"/>
                    </a:lnTo>
                    <a:lnTo>
                      <a:pt x="92669" y="202736"/>
                    </a:lnTo>
                    <a:lnTo>
                      <a:pt x="98462" y="200799"/>
                    </a:lnTo>
                    <a:lnTo>
                      <a:pt x="102337" y="198881"/>
                    </a:lnTo>
                    <a:lnTo>
                      <a:pt x="113923" y="179564"/>
                    </a:lnTo>
                    <a:lnTo>
                      <a:pt x="115841" y="175709"/>
                    </a:lnTo>
                    <a:lnTo>
                      <a:pt x="119716" y="171834"/>
                    </a:lnTo>
                    <a:lnTo>
                      <a:pt x="152537" y="169916"/>
                    </a:lnTo>
                    <a:lnTo>
                      <a:pt x="154474" y="171834"/>
                    </a:lnTo>
                    <a:lnTo>
                      <a:pt x="156392" y="173771"/>
                    </a:lnTo>
                    <a:lnTo>
                      <a:pt x="169916" y="183439"/>
                    </a:lnTo>
                    <a:lnTo>
                      <a:pt x="173771" y="181502"/>
                    </a:lnTo>
                    <a:lnTo>
                      <a:pt x="177627" y="177627"/>
                    </a:lnTo>
                    <a:lnTo>
                      <a:pt x="187295" y="164123"/>
                    </a:lnTo>
                    <a:lnTo>
                      <a:pt x="191150" y="160248"/>
                    </a:lnTo>
                    <a:lnTo>
                      <a:pt x="214323" y="156392"/>
                    </a:lnTo>
                    <a:lnTo>
                      <a:pt x="218178" y="154474"/>
                    </a:lnTo>
                    <a:lnTo>
                      <a:pt x="237495" y="127427"/>
                    </a:lnTo>
                    <a:lnTo>
                      <a:pt x="239432" y="121634"/>
                    </a:lnTo>
                    <a:lnTo>
                      <a:pt x="243288" y="119716"/>
                    </a:lnTo>
                    <a:lnTo>
                      <a:pt x="245225" y="117779"/>
                    </a:lnTo>
                    <a:lnTo>
                      <a:pt x="274190" y="119716"/>
                    </a:lnTo>
                    <a:lnTo>
                      <a:pt x="278046" y="117779"/>
                    </a:lnTo>
                    <a:lnTo>
                      <a:pt x="293488" y="98462"/>
                    </a:lnTo>
                    <a:lnTo>
                      <a:pt x="297363" y="94606"/>
                    </a:lnTo>
                    <a:lnTo>
                      <a:pt x="299281" y="90751"/>
                    </a:lnTo>
                    <a:lnTo>
                      <a:pt x="301218" y="88813"/>
                    </a:lnTo>
                    <a:lnTo>
                      <a:pt x="363004" y="67579"/>
                    </a:lnTo>
                    <a:lnTo>
                      <a:pt x="366859" y="63704"/>
                    </a:lnTo>
                    <a:lnTo>
                      <a:pt x="370735" y="61786"/>
                    </a:lnTo>
                    <a:lnTo>
                      <a:pt x="447962" y="0"/>
                    </a:lnTo>
                  </a:path>
                </a:pathLst>
              </a:custGeom>
              <a:solidFill>
                <a:schemeClr val="accent2"/>
              </a:solidFill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3498ADAC-2603-5F29-1328-4B86467490E5}"/>
                  </a:ext>
                </a:extLst>
              </p:cNvPr>
              <p:cNvSpPr/>
              <p:nvPr/>
            </p:nvSpPr>
            <p:spPr>
              <a:xfrm>
                <a:off x="2375771" y="1254004"/>
                <a:ext cx="1146981" cy="1629701"/>
              </a:xfrm>
              <a:custGeom>
                <a:avLst/>
                <a:gdLst>
                  <a:gd name="connsiteX0" fmla="*/ 583139 w 1146981"/>
                  <a:gd name="connsiteY0" fmla="*/ 0 h 1629701"/>
                  <a:gd name="connsiteX1" fmla="*/ 614042 w 1146981"/>
                  <a:gd name="connsiteY1" fmla="*/ 9649 h 1629701"/>
                  <a:gd name="connsiteX2" fmla="*/ 619835 w 1146981"/>
                  <a:gd name="connsiteY2" fmla="*/ 11586 h 1629701"/>
                  <a:gd name="connsiteX3" fmla="*/ 637214 w 1146981"/>
                  <a:gd name="connsiteY3" fmla="*/ 28965 h 1629701"/>
                  <a:gd name="connsiteX4" fmla="*/ 639152 w 1146981"/>
                  <a:gd name="connsiteY4" fmla="*/ 32821 h 1629701"/>
                  <a:gd name="connsiteX5" fmla="*/ 641069 w 1146981"/>
                  <a:gd name="connsiteY5" fmla="*/ 38614 h 1629701"/>
                  <a:gd name="connsiteX6" fmla="*/ 646863 w 1146981"/>
                  <a:gd name="connsiteY6" fmla="*/ 65661 h 1629701"/>
                  <a:gd name="connsiteX7" fmla="*/ 648800 w 1146981"/>
                  <a:gd name="connsiteY7" fmla="*/ 71454 h 1629701"/>
                  <a:gd name="connsiteX8" fmla="*/ 654593 w 1146981"/>
                  <a:gd name="connsiteY8" fmla="*/ 98482 h 1629701"/>
                  <a:gd name="connsiteX9" fmla="*/ 652655 w 1146981"/>
                  <a:gd name="connsiteY9" fmla="*/ 104275 h 1629701"/>
                  <a:gd name="connsiteX10" fmla="*/ 627565 w 1146981"/>
                  <a:gd name="connsiteY10" fmla="*/ 131302 h 1629701"/>
                  <a:gd name="connsiteX11" fmla="*/ 625628 w 1146981"/>
                  <a:gd name="connsiteY11" fmla="*/ 137095 h 1629701"/>
                  <a:gd name="connsiteX12" fmla="*/ 623690 w 1146981"/>
                  <a:gd name="connsiteY12" fmla="*/ 142888 h 1629701"/>
                  <a:gd name="connsiteX13" fmla="*/ 614042 w 1146981"/>
                  <a:gd name="connsiteY13" fmla="*/ 154474 h 1629701"/>
                  <a:gd name="connsiteX14" fmla="*/ 590870 w 1146981"/>
                  <a:gd name="connsiteY14" fmla="*/ 156412 h 1629701"/>
                  <a:gd name="connsiteX15" fmla="*/ 583139 w 1146981"/>
                  <a:gd name="connsiteY15" fmla="*/ 158330 h 1629701"/>
                  <a:gd name="connsiteX16" fmla="*/ 569635 w 1146981"/>
                  <a:gd name="connsiteY16" fmla="*/ 167998 h 1629701"/>
                  <a:gd name="connsiteX17" fmla="*/ 567698 w 1146981"/>
                  <a:gd name="connsiteY17" fmla="*/ 173791 h 1629701"/>
                  <a:gd name="connsiteX18" fmla="*/ 567698 w 1146981"/>
                  <a:gd name="connsiteY18" fmla="*/ 179584 h 1629701"/>
                  <a:gd name="connsiteX19" fmla="*/ 587014 w 1146981"/>
                  <a:gd name="connsiteY19" fmla="*/ 196963 h 1629701"/>
                  <a:gd name="connsiteX20" fmla="*/ 594725 w 1146981"/>
                  <a:gd name="connsiteY20" fmla="*/ 196963 h 1629701"/>
                  <a:gd name="connsiteX21" fmla="*/ 600518 w 1146981"/>
                  <a:gd name="connsiteY21" fmla="*/ 198881 h 1629701"/>
                  <a:gd name="connsiteX22" fmla="*/ 633358 w 1146981"/>
                  <a:gd name="connsiteY22" fmla="*/ 214342 h 1629701"/>
                  <a:gd name="connsiteX23" fmla="*/ 637214 w 1146981"/>
                  <a:gd name="connsiteY23" fmla="*/ 220135 h 1629701"/>
                  <a:gd name="connsiteX24" fmla="*/ 641069 w 1146981"/>
                  <a:gd name="connsiteY24" fmla="*/ 231721 h 1629701"/>
                  <a:gd name="connsiteX25" fmla="*/ 641069 w 1146981"/>
                  <a:gd name="connsiteY25" fmla="*/ 245225 h 1629701"/>
                  <a:gd name="connsiteX26" fmla="*/ 648800 w 1146981"/>
                  <a:gd name="connsiteY26" fmla="*/ 262604 h 1629701"/>
                  <a:gd name="connsiteX27" fmla="*/ 660386 w 1146981"/>
                  <a:gd name="connsiteY27" fmla="*/ 287714 h 1629701"/>
                  <a:gd name="connsiteX28" fmla="*/ 662324 w 1146981"/>
                  <a:gd name="connsiteY28" fmla="*/ 293507 h 1629701"/>
                  <a:gd name="connsiteX29" fmla="*/ 666179 w 1146981"/>
                  <a:gd name="connsiteY29" fmla="*/ 320535 h 1629701"/>
                  <a:gd name="connsiteX30" fmla="*/ 668117 w 1146981"/>
                  <a:gd name="connsiteY30" fmla="*/ 326328 h 1629701"/>
                  <a:gd name="connsiteX31" fmla="*/ 702875 w 1146981"/>
                  <a:gd name="connsiteY31" fmla="*/ 328265 h 1629701"/>
                  <a:gd name="connsiteX32" fmla="*/ 708648 w 1146981"/>
                  <a:gd name="connsiteY32" fmla="*/ 326328 h 1629701"/>
                  <a:gd name="connsiteX33" fmla="*/ 731821 w 1146981"/>
                  <a:gd name="connsiteY33" fmla="*/ 326328 h 1629701"/>
                  <a:gd name="connsiteX34" fmla="*/ 743407 w 1146981"/>
                  <a:gd name="connsiteY34" fmla="*/ 335976 h 1629701"/>
                  <a:gd name="connsiteX35" fmla="*/ 743407 w 1146981"/>
                  <a:gd name="connsiteY35" fmla="*/ 343707 h 1629701"/>
                  <a:gd name="connsiteX36" fmla="*/ 751137 w 1146981"/>
                  <a:gd name="connsiteY36" fmla="*/ 364941 h 1629701"/>
                  <a:gd name="connsiteX37" fmla="*/ 756930 w 1146981"/>
                  <a:gd name="connsiteY37" fmla="*/ 366879 h 1629701"/>
                  <a:gd name="connsiteX38" fmla="*/ 764661 w 1146981"/>
                  <a:gd name="connsiteY38" fmla="*/ 366879 h 1629701"/>
                  <a:gd name="connsiteX39" fmla="*/ 789751 w 1146981"/>
                  <a:gd name="connsiteY39" fmla="*/ 372672 h 1629701"/>
                  <a:gd name="connsiteX40" fmla="*/ 793626 w 1146981"/>
                  <a:gd name="connsiteY40" fmla="*/ 376527 h 1629701"/>
                  <a:gd name="connsiteX41" fmla="*/ 812923 w 1146981"/>
                  <a:gd name="connsiteY41" fmla="*/ 388114 h 1629701"/>
                  <a:gd name="connsiteX42" fmla="*/ 816778 w 1146981"/>
                  <a:gd name="connsiteY42" fmla="*/ 391989 h 1629701"/>
                  <a:gd name="connsiteX43" fmla="*/ 832240 w 1146981"/>
                  <a:gd name="connsiteY43" fmla="*/ 397782 h 1629701"/>
                  <a:gd name="connsiteX44" fmla="*/ 845744 w 1146981"/>
                  <a:gd name="connsiteY44" fmla="*/ 397782 h 1629701"/>
                  <a:gd name="connsiteX45" fmla="*/ 870853 w 1146981"/>
                  <a:gd name="connsiteY45" fmla="*/ 424809 h 1629701"/>
                  <a:gd name="connsiteX46" fmla="*/ 866998 w 1146981"/>
                  <a:gd name="connsiteY46" fmla="*/ 440251 h 1629701"/>
                  <a:gd name="connsiteX47" fmla="*/ 872791 w 1146981"/>
                  <a:gd name="connsiteY47" fmla="*/ 478865 h 1629701"/>
                  <a:gd name="connsiteX48" fmla="*/ 874709 w 1146981"/>
                  <a:gd name="connsiteY48" fmla="*/ 484657 h 1629701"/>
                  <a:gd name="connsiteX49" fmla="*/ 894025 w 1146981"/>
                  <a:gd name="connsiteY49" fmla="*/ 513623 h 1629701"/>
                  <a:gd name="connsiteX50" fmla="*/ 899818 w 1146981"/>
                  <a:gd name="connsiteY50" fmla="*/ 515560 h 1629701"/>
                  <a:gd name="connsiteX51" fmla="*/ 907549 w 1146981"/>
                  <a:gd name="connsiteY51" fmla="*/ 519416 h 1629701"/>
                  <a:gd name="connsiteX52" fmla="*/ 953893 w 1146981"/>
                  <a:gd name="connsiteY52" fmla="*/ 527146 h 1629701"/>
                  <a:gd name="connsiteX53" fmla="*/ 961604 w 1146981"/>
                  <a:gd name="connsiteY53" fmla="*/ 527146 h 1629701"/>
                  <a:gd name="connsiteX54" fmla="*/ 994425 w 1146981"/>
                  <a:gd name="connsiteY54" fmla="*/ 552236 h 1629701"/>
                  <a:gd name="connsiteX55" fmla="*/ 996362 w 1146981"/>
                  <a:gd name="connsiteY55" fmla="*/ 559967 h 1629701"/>
                  <a:gd name="connsiteX56" fmla="*/ 1002155 w 1146981"/>
                  <a:gd name="connsiteY56" fmla="*/ 586995 h 1629701"/>
                  <a:gd name="connsiteX57" fmla="*/ 1007948 w 1146981"/>
                  <a:gd name="connsiteY57" fmla="*/ 594725 h 1629701"/>
                  <a:gd name="connsiteX58" fmla="*/ 1011804 w 1146981"/>
                  <a:gd name="connsiteY58" fmla="*/ 598581 h 1629701"/>
                  <a:gd name="connsiteX59" fmla="*/ 1044644 w 1146981"/>
                  <a:gd name="connsiteY59" fmla="*/ 606311 h 1629701"/>
                  <a:gd name="connsiteX60" fmla="*/ 1054293 w 1146981"/>
                  <a:gd name="connsiteY60" fmla="*/ 606311 h 1629701"/>
                  <a:gd name="connsiteX61" fmla="*/ 1063941 w 1146981"/>
                  <a:gd name="connsiteY61" fmla="*/ 608249 h 1629701"/>
                  <a:gd name="connsiteX62" fmla="*/ 1083258 w 1146981"/>
                  <a:gd name="connsiteY62" fmla="*/ 619835 h 1629701"/>
                  <a:gd name="connsiteX63" fmla="*/ 1092906 w 1146981"/>
                  <a:gd name="connsiteY63" fmla="*/ 627546 h 1629701"/>
                  <a:gd name="connsiteX64" fmla="*/ 1123809 w 1146981"/>
                  <a:gd name="connsiteY64" fmla="*/ 646862 h 1629701"/>
                  <a:gd name="connsiteX65" fmla="*/ 1131520 w 1146981"/>
                  <a:gd name="connsiteY65" fmla="*/ 648800 h 1629701"/>
                  <a:gd name="connsiteX66" fmla="*/ 1146981 w 1146981"/>
                  <a:gd name="connsiteY66" fmla="*/ 656511 h 1629701"/>
                  <a:gd name="connsiteX67" fmla="*/ 1069734 w 1146981"/>
                  <a:gd name="connsiteY67" fmla="*/ 718297 h 1629701"/>
                  <a:gd name="connsiteX68" fmla="*/ 1065879 w 1146981"/>
                  <a:gd name="connsiteY68" fmla="*/ 720234 h 1629701"/>
                  <a:gd name="connsiteX69" fmla="*/ 1062023 w 1146981"/>
                  <a:gd name="connsiteY69" fmla="*/ 724090 h 1629701"/>
                  <a:gd name="connsiteX70" fmla="*/ 1000237 w 1146981"/>
                  <a:gd name="connsiteY70" fmla="*/ 745344 h 1629701"/>
                  <a:gd name="connsiteX71" fmla="*/ 998300 w 1146981"/>
                  <a:gd name="connsiteY71" fmla="*/ 747262 h 1629701"/>
                  <a:gd name="connsiteX72" fmla="*/ 996362 w 1146981"/>
                  <a:gd name="connsiteY72" fmla="*/ 751137 h 1629701"/>
                  <a:gd name="connsiteX73" fmla="*/ 992507 w 1146981"/>
                  <a:gd name="connsiteY73" fmla="*/ 754993 h 1629701"/>
                  <a:gd name="connsiteX74" fmla="*/ 977046 w 1146981"/>
                  <a:gd name="connsiteY74" fmla="*/ 774309 h 1629701"/>
                  <a:gd name="connsiteX75" fmla="*/ 973190 w 1146981"/>
                  <a:gd name="connsiteY75" fmla="*/ 776227 h 1629701"/>
                  <a:gd name="connsiteX76" fmla="*/ 944225 w 1146981"/>
                  <a:gd name="connsiteY76" fmla="*/ 774309 h 1629701"/>
                  <a:gd name="connsiteX77" fmla="*/ 942307 w 1146981"/>
                  <a:gd name="connsiteY77" fmla="*/ 776227 h 1629701"/>
                  <a:gd name="connsiteX78" fmla="*/ 938432 w 1146981"/>
                  <a:gd name="connsiteY78" fmla="*/ 778165 h 1629701"/>
                  <a:gd name="connsiteX79" fmla="*/ 936514 w 1146981"/>
                  <a:gd name="connsiteY79" fmla="*/ 783958 h 1629701"/>
                  <a:gd name="connsiteX80" fmla="*/ 917198 w 1146981"/>
                  <a:gd name="connsiteY80" fmla="*/ 810985 h 1629701"/>
                  <a:gd name="connsiteX81" fmla="*/ 913342 w 1146981"/>
                  <a:gd name="connsiteY81" fmla="*/ 812923 h 1629701"/>
                  <a:gd name="connsiteX82" fmla="*/ 890170 w 1146981"/>
                  <a:gd name="connsiteY82" fmla="*/ 816778 h 1629701"/>
                  <a:gd name="connsiteX83" fmla="*/ 886295 w 1146981"/>
                  <a:gd name="connsiteY83" fmla="*/ 820634 h 1629701"/>
                  <a:gd name="connsiteX84" fmla="*/ 876646 w 1146981"/>
                  <a:gd name="connsiteY84" fmla="*/ 834157 h 1629701"/>
                  <a:gd name="connsiteX85" fmla="*/ 872791 w 1146981"/>
                  <a:gd name="connsiteY85" fmla="*/ 838013 h 1629701"/>
                  <a:gd name="connsiteX86" fmla="*/ 868916 w 1146981"/>
                  <a:gd name="connsiteY86" fmla="*/ 839950 h 1629701"/>
                  <a:gd name="connsiteX87" fmla="*/ 855412 w 1146981"/>
                  <a:gd name="connsiteY87" fmla="*/ 830302 h 1629701"/>
                  <a:gd name="connsiteX88" fmla="*/ 853474 w 1146981"/>
                  <a:gd name="connsiteY88" fmla="*/ 828364 h 1629701"/>
                  <a:gd name="connsiteX89" fmla="*/ 851556 w 1146981"/>
                  <a:gd name="connsiteY89" fmla="*/ 826446 h 1629701"/>
                  <a:gd name="connsiteX90" fmla="*/ 818716 w 1146981"/>
                  <a:gd name="connsiteY90" fmla="*/ 828364 h 1629701"/>
                  <a:gd name="connsiteX91" fmla="*/ 814860 w 1146981"/>
                  <a:gd name="connsiteY91" fmla="*/ 832239 h 1629701"/>
                  <a:gd name="connsiteX92" fmla="*/ 812923 w 1146981"/>
                  <a:gd name="connsiteY92" fmla="*/ 836095 h 1629701"/>
                  <a:gd name="connsiteX93" fmla="*/ 801337 w 1146981"/>
                  <a:gd name="connsiteY93" fmla="*/ 855412 h 1629701"/>
                  <a:gd name="connsiteX94" fmla="*/ 797481 w 1146981"/>
                  <a:gd name="connsiteY94" fmla="*/ 857329 h 1629701"/>
                  <a:gd name="connsiteX95" fmla="*/ 791688 w 1146981"/>
                  <a:gd name="connsiteY95" fmla="*/ 859267 h 1629701"/>
                  <a:gd name="connsiteX96" fmla="*/ 774309 w 1146981"/>
                  <a:gd name="connsiteY96" fmla="*/ 861185 h 1629701"/>
                  <a:gd name="connsiteX97" fmla="*/ 770454 w 1146981"/>
                  <a:gd name="connsiteY97" fmla="*/ 865060 h 1629701"/>
                  <a:gd name="connsiteX98" fmla="*/ 756930 w 1146981"/>
                  <a:gd name="connsiteY98" fmla="*/ 882439 h 1629701"/>
                  <a:gd name="connsiteX99" fmla="*/ 754992 w 1146981"/>
                  <a:gd name="connsiteY99" fmla="*/ 886295 h 1629701"/>
                  <a:gd name="connsiteX100" fmla="*/ 749200 w 1146981"/>
                  <a:gd name="connsiteY100" fmla="*/ 903674 h 1629701"/>
                  <a:gd name="connsiteX101" fmla="*/ 747282 w 1146981"/>
                  <a:gd name="connsiteY101" fmla="*/ 905611 h 1629701"/>
                  <a:gd name="connsiteX102" fmla="*/ 745344 w 1146981"/>
                  <a:gd name="connsiteY102" fmla="*/ 909467 h 1629701"/>
                  <a:gd name="connsiteX103" fmla="*/ 735696 w 1146981"/>
                  <a:gd name="connsiteY103" fmla="*/ 924908 h 1629701"/>
                  <a:gd name="connsiteX104" fmla="*/ 727965 w 1146981"/>
                  <a:gd name="connsiteY104" fmla="*/ 936494 h 1629701"/>
                  <a:gd name="connsiteX105" fmla="*/ 724109 w 1146981"/>
                  <a:gd name="connsiteY105" fmla="*/ 938432 h 1629701"/>
                  <a:gd name="connsiteX106" fmla="*/ 710586 w 1146981"/>
                  <a:gd name="connsiteY106" fmla="*/ 955811 h 1629701"/>
                  <a:gd name="connsiteX107" fmla="*/ 702875 w 1146981"/>
                  <a:gd name="connsiteY107" fmla="*/ 965460 h 1629701"/>
                  <a:gd name="connsiteX108" fmla="*/ 702875 w 1146981"/>
                  <a:gd name="connsiteY108" fmla="*/ 967397 h 1629701"/>
                  <a:gd name="connsiteX109" fmla="*/ 704793 w 1146981"/>
                  <a:gd name="connsiteY109" fmla="*/ 973190 h 1629701"/>
                  <a:gd name="connsiteX110" fmla="*/ 704793 w 1146981"/>
                  <a:gd name="connsiteY110" fmla="*/ 984776 h 1629701"/>
                  <a:gd name="connsiteX111" fmla="*/ 708648 w 1146981"/>
                  <a:gd name="connsiteY111" fmla="*/ 1017597 h 1629701"/>
                  <a:gd name="connsiteX112" fmla="*/ 708648 w 1146981"/>
                  <a:gd name="connsiteY112" fmla="*/ 1023390 h 1629701"/>
                  <a:gd name="connsiteX113" fmla="*/ 706730 w 1146981"/>
                  <a:gd name="connsiteY113" fmla="*/ 1029183 h 1629701"/>
                  <a:gd name="connsiteX114" fmla="*/ 706730 w 1146981"/>
                  <a:gd name="connsiteY114" fmla="*/ 1044624 h 1629701"/>
                  <a:gd name="connsiteX115" fmla="*/ 714461 w 1146981"/>
                  <a:gd name="connsiteY115" fmla="*/ 1094844 h 1629701"/>
                  <a:gd name="connsiteX116" fmla="*/ 718316 w 1146981"/>
                  <a:gd name="connsiteY116" fmla="*/ 1102555 h 1629701"/>
                  <a:gd name="connsiteX117" fmla="*/ 722172 w 1146981"/>
                  <a:gd name="connsiteY117" fmla="*/ 1114141 h 1629701"/>
                  <a:gd name="connsiteX118" fmla="*/ 724109 w 1146981"/>
                  <a:gd name="connsiteY118" fmla="*/ 1117996 h 1629701"/>
                  <a:gd name="connsiteX119" fmla="*/ 706730 w 1146981"/>
                  <a:gd name="connsiteY119" fmla="*/ 1179802 h 1629701"/>
                  <a:gd name="connsiteX120" fmla="*/ 704793 w 1146981"/>
                  <a:gd name="connsiteY120" fmla="*/ 1187513 h 1629701"/>
                  <a:gd name="connsiteX121" fmla="*/ 702875 w 1146981"/>
                  <a:gd name="connsiteY121" fmla="*/ 1193306 h 1629701"/>
                  <a:gd name="connsiteX122" fmla="*/ 699000 w 1146981"/>
                  <a:gd name="connsiteY122" fmla="*/ 1199099 h 1629701"/>
                  <a:gd name="connsiteX123" fmla="*/ 699000 w 1146981"/>
                  <a:gd name="connsiteY123" fmla="*/ 1201036 h 1629701"/>
                  <a:gd name="connsiteX124" fmla="*/ 702875 w 1146981"/>
                  <a:gd name="connsiteY124" fmla="*/ 1241588 h 1629701"/>
                  <a:gd name="connsiteX125" fmla="*/ 704793 w 1146981"/>
                  <a:gd name="connsiteY125" fmla="*/ 1247381 h 1629701"/>
                  <a:gd name="connsiteX126" fmla="*/ 706730 w 1146981"/>
                  <a:gd name="connsiteY126" fmla="*/ 1249318 h 1629701"/>
                  <a:gd name="connsiteX127" fmla="*/ 710586 w 1146981"/>
                  <a:gd name="connsiteY127" fmla="*/ 1251236 h 1629701"/>
                  <a:gd name="connsiteX128" fmla="*/ 726027 w 1146981"/>
                  <a:gd name="connsiteY128" fmla="*/ 1282139 h 1629701"/>
                  <a:gd name="connsiteX129" fmla="*/ 727965 w 1146981"/>
                  <a:gd name="connsiteY129" fmla="*/ 1287932 h 1629701"/>
                  <a:gd name="connsiteX130" fmla="*/ 727965 w 1146981"/>
                  <a:gd name="connsiteY130" fmla="*/ 1332339 h 1629701"/>
                  <a:gd name="connsiteX131" fmla="*/ 724109 w 1146981"/>
                  <a:gd name="connsiteY131" fmla="*/ 1330401 h 1629701"/>
                  <a:gd name="connsiteX132" fmla="*/ 710586 w 1146981"/>
                  <a:gd name="connsiteY132" fmla="*/ 1324608 h 1629701"/>
                  <a:gd name="connsiteX133" fmla="*/ 689351 w 1146981"/>
                  <a:gd name="connsiteY133" fmla="*/ 1314959 h 1629701"/>
                  <a:gd name="connsiteX134" fmla="*/ 671972 w 1146981"/>
                  <a:gd name="connsiteY134" fmla="*/ 1307229 h 1629701"/>
                  <a:gd name="connsiteX135" fmla="*/ 668117 w 1146981"/>
                  <a:gd name="connsiteY135" fmla="*/ 1305311 h 1629701"/>
                  <a:gd name="connsiteX136" fmla="*/ 666179 w 1146981"/>
                  <a:gd name="connsiteY136" fmla="*/ 1301436 h 1629701"/>
                  <a:gd name="connsiteX137" fmla="*/ 664242 w 1146981"/>
                  <a:gd name="connsiteY137" fmla="*/ 1299518 h 1629701"/>
                  <a:gd name="connsiteX138" fmla="*/ 629483 w 1146981"/>
                  <a:gd name="connsiteY138" fmla="*/ 1262822 h 1629701"/>
                  <a:gd name="connsiteX139" fmla="*/ 623690 w 1146981"/>
                  <a:gd name="connsiteY139" fmla="*/ 1258967 h 1629701"/>
                  <a:gd name="connsiteX140" fmla="*/ 615979 w 1146981"/>
                  <a:gd name="connsiteY140" fmla="*/ 1251236 h 1629701"/>
                  <a:gd name="connsiteX141" fmla="*/ 608249 w 1146981"/>
                  <a:gd name="connsiteY141" fmla="*/ 1239650 h 1629701"/>
                  <a:gd name="connsiteX142" fmla="*/ 606311 w 1146981"/>
                  <a:gd name="connsiteY142" fmla="*/ 1235795 h 1629701"/>
                  <a:gd name="connsiteX143" fmla="*/ 602456 w 1146981"/>
                  <a:gd name="connsiteY143" fmla="*/ 1220353 h 1629701"/>
                  <a:gd name="connsiteX144" fmla="*/ 600518 w 1146981"/>
                  <a:gd name="connsiteY144" fmla="*/ 1214560 h 1629701"/>
                  <a:gd name="connsiteX145" fmla="*/ 600518 w 1146981"/>
                  <a:gd name="connsiteY145" fmla="*/ 1210685 h 1629701"/>
                  <a:gd name="connsiteX146" fmla="*/ 598600 w 1146981"/>
                  <a:gd name="connsiteY146" fmla="*/ 1206829 h 1629701"/>
                  <a:gd name="connsiteX147" fmla="*/ 575428 w 1146981"/>
                  <a:gd name="connsiteY147" fmla="*/ 1191388 h 1629701"/>
                  <a:gd name="connsiteX148" fmla="*/ 571553 w 1146981"/>
                  <a:gd name="connsiteY148" fmla="*/ 1191388 h 1629701"/>
                  <a:gd name="connsiteX149" fmla="*/ 538732 w 1146981"/>
                  <a:gd name="connsiteY149" fmla="*/ 1199099 h 1629701"/>
                  <a:gd name="connsiteX150" fmla="*/ 534877 w 1146981"/>
                  <a:gd name="connsiteY150" fmla="*/ 1199099 h 1629701"/>
                  <a:gd name="connsiteX151" fmla="*/ 527146 w 1146981"/>
                  <a:gd name="connsiteY151" fmla="*/ 1202974 h 1629701"/>
                  <a:gd name="connsiteX152" fmla="*/ 484677 w 1146981"/>
                  <a:gd name="connsiteY152" fmla="*/ 1202974 h 1629701"/>
                  <a:gd name="connsiteX153" fmla="*/ 447981 w 1146981"/>
                  <a:gd name="connsiteY153" fmla="*/ 1197181 h 1629701"/>
                  <a:gd name="connsiteX154" fmla="*/ 411286 w 1146981"/>
                  <a:gd name="connsiteY154" fmla="*/ 1193306 h 1629701"/>
                  <a:gd name="connsiteX155" fmla="*/ 409368 w 1146981"/>
                  <a:gd name="connsiteY155" fmla="*/ 1195243 h 1629701"/>
                  <a:gd name="connsiteX156" fmla="*/ 403575 w 1146981"/>
                  <a:gd name="connsiteY156" fmla="*/ 1201036 h 1629701"/>
                  <a:gd name="connsiteX157" fmla="*/ 401637 w 1146981"/>
                  <a:gd name="connsiteY157" fmla="*/ 1204892 h 1629701"/>
                  <a:gd name="connsiteX158" fmla="*/ 409368 w 1146981"/>
                  <a:gd name="connsiteY158" fmla="*/ 1253174 h 1629701"/>
                  <a:gd name="connsiteX159" fmla="*/ 411286 w 1146981"/>
                  <a:gd name="connsiteY159" fmla="*/ 1257029 h 1629701"/>
                  <a:gd name="connsiteX160" fmla="*/ 413223 w 1146981"/>
                  <a:gd name="connsiteY160" fmla="*/ 1262822 h 1629701"/>
                  <a:gd name="connsiteX161" fmla="*/ 395844 w 1146981"/>
                  <a:gd name="connsiteY161" fmla="*/ 1332339 h 1629701"/>
                  <a:gd name="connsiteX162" fmla="*/ 393907 w 1146981"/>
                  <a:gd name="connsiteY162" fmla="*/ 1336194 h 1629701"/>
                  <a:gd name="connsiteX163" fmla="*/ 390051 w 1146981"/>
                  <a:gd name="connsiteY163" fmla="*/ 1343925 h 1629701"/>
                  <a:gd name="connsiteX164" fmla="*/ 366879 w 1146981"/>
                  <a:gd name="connsiteY164" fmla="*/ 1392187 h 1629701"/>
                  <a:gd name="connsiteX165" fmla="*/ 361086 w 1146981"/>
                  <a:gd name="connsiteY165" fmla="*/ 1403773 h 1629701"/>
                  <a:gd name="connsiteX166" fmla="*/ 357231 w 1146981"/>
                  <a:gd name="connsiteY166" fmla="*/ 1407648 h 1629701"/>
                  <a:gd name="connsiteX167" fmla="*/ 334058 w 1146981"/>
                  <a:gd name="connsiteY167" fmla="*/ 1450117 h 1629701"/>
                  <a:gd name="connsiteX168" fmla="*/ 332121 w 1146981"/>
                  <a:gd name="connsiteY168" fmla="*/ 1453992 h 1629701"/>
                  <a:gd name="connsiteX169" fmla="*/ 326328 w 1146981"/>
                  <a:gd name="connsiteY169" fmla="*/ 1459785 h 1629701"/>
                  <a:gd name="connsiteX170" fmla="*/ 307031 w 1146981"/>
                  <a:gd name="connsiteY170" fmla="*/ 1486813 h 1629701"/>
                  <a:gd name="connsiteX171" fmla="*/ 305093 w 1146981"/>
                  <a:gd name="connsiteY171" fmla="*/ 1490668 h 1629701"/>
                  <a:gd name="connsiteX172" fmla="*/ 303156 w 1146981"/>
                  <a:gd name="connsiteY172" fmla="*/ 1492606 h 1629701"/>
                  <a:gd name="connsiteX173" fmla="*/ 293507 w 1146981"/>
                  <a:gd name="connsiteY173" fmla="*/ 1502254 h 1629701"/>
                  <a:gd name="connsiteX174" fmla="*/ 258749 w 1146981"/>
                  <a:gd name="connsiteY174" fmla="*/ 1531219 h 1629701"/>
                  <a:gd name="connsiteX175" fmla="*/ 220135 w 1146981"/>
                  <a:gd name="connsiteY175" fmla="*/ 1593005 h 1629701"/>
                  <a:gd name="connsiteX176" fmla="*/ 218198 w 1146981"/>
                  <a:gd name="connsiteY176" fmla="*/ 1594943 h 1629701"/>
                  <a:gd name="connsiteX177" fmla="*/ 216280 w 1146981"/>
                  <a:gd name="connsiteY177" fmla="*/ 1600736 h 1629701"/>
                  <a:gd name="connsiteX178" fmla="*/ 214342 w 1146981"/>
                  <a:gd name="connsiteY178" fmla="*/ 1604591 h 1629701"/>
                  <a:gd name="connsiteX179" fmla="*/ 204694 w 1146981"/>
                  <a:gd name="connsiteY179" fmla="*/ 1621970 h 1629701"/>
                  <a:gd name="connsiteX180" fmla="*/ 198901 w 1146981"/>
                  <a:gd name="connsiteY180" fmla="*/ 1627764 h 1629701"/>
                  <a:gd name="connsiteX181" fmla="*/ 195025 w 1146981"/>
                  <a:gd name="connsiteY181" fmla="*/ 1629701 h 1629701"/>
                  <a:gd name="connsiteX182" fmla="*/ 185377 w 1146981"/>
                  <a:gd name="connsiteY182" fmla="*/ 1612322 h 1629701"/>
                  <a:gd name="connsiteX183" fmla="*/ 175728 w 1146981"/>
                  <a:gd name="connsiteY183" fmla="*/ 1594943 h 1629701"/>
                  <a:gd name="connsiteX184" fmla="*/ 171853 w 1146981"/>
                  <a:gd name="connsiteY184" fmla="*/ 1591087 h 1629701"/>
                  <a:gd name="connsiteX185" fmla="*/ 167998 w 1146981"/>
                  <a:gd name="connsiteY185" fmla="*/ 1589150 h 1629701"/>
                  <a:gd name="connsiteX186" fmla="*/ 140970 w 1146981"/>
                  <a:gd name="connsiteY186" fmla="*/ 1569833 h 1629701"/>
                  <a:gd name="connsiteX187" fmla="*/ 139033 w 1146981"/>
                  <a:gd name="connsiteY187" fmla="*/ 1567915 h 1629701"/>
                  <a:gd name="connsiteX188" fmla="*/ 137095 w 1146981"/>
                  <a:gd name="connsiteY188" fmla="*/ 1564060 h 1629701"/>
                  <a:gd name="connsiteX189" fmla="*/ 133240 w 1146981"/>
                  <a:gd name="connsiteY189" fmla="*/ 1560185 h 1629701"/>
                  <a:gd name="connsiteX190" fmla="*/ 125509 w 1146981"/>
                  <a:gd name="connsiteY190" fmla="*/ 1511922 h 1629701"/>
                  <a:gd name="connsiteX191" fmla="*/ 129384 w 1146981"/>
                  <a:gd name="connsiteY191" fmla="*/ 1508047 h 1629701"/>
                  <a:gd name="connsiteX192" fmla="*/ 131322 w 1146981"/>
                  <a:gd name="connsiteY192" fmla="*/ 1504192 h 1629701"/>
                  <a:gd name="connsiteX193" fmla="*/ 137095 w 1146981"/>
                  <a:gd name="connsiteY193" fmla="*/ 1498399 h 1629701"/>
                  <a:gd name="connsiteX194" fmla="*/ 139033 w 1146981"/>
                  <a:gd name="connsiteY194" fmla="*/ 1496461 h 1629701"/>
                  <a:gd name="connsiteX195" fmla="*/ 142908 w 1146981"/>
                  <a:gd name="connsiteY195" fmla="*/ 1494543 h 1629701"/>
                  <a:gd name="connsiteX196" fmla="*/ 154474 w 1146981"/>
                  <a:gd name="connsiteY196" fmla="*/ 1477164 h 1629701"/>
                  <a:gd name="connsiteX197" fmla="*/ 154474 w 1146981"/>
                  <a:gd name="connsiteY197" fmla="*/ 1475227 h 1629701"/>
                  <a:gd name="connsiteX198" fmla="*/ 148681 w 1146981"/>
                  <a:gd name="connsiteY198" fmla="*/ 1448199 h 1629701"/>
                  <a:gd name="connsiteX199" fmla="*/ 146763 w 1146981"/>
                  <a:gd name="connsiteY199" fmla="*/ 1442406 h 1629701"/>
                  <a:gd name="connsiteX200" fmla="*/ 146763 w 1146981"/>
                  <a:gd name="connsiteY200" fmla="*/ 1438531 h 1629701"/>
                  <a:gd name="connsiteX201" fmla="*/ 144826 w 1146981"/>
                  <a:gd name="connsiteY201" fmla="*/ 1434676 h 1629701"/>
                  <a:gd name="connsiteX202" fmla="*/ 135177 w 1146981"/>
                  <a:gd name="connsiteY202" fmla="*/ 1419234 h 1629701"/>
                  <a:gd name="connsiteX203" fmla="*/ 135177 w 1146981"/>
                  <a:gd name="connsiteY203" fmla="*/ 1397999 h 1629701"/>
                  <a:gd name="connsiteX204" fmla="*/ 121654 w 1146981"/>
                  <a:gd name="connsiteY204" fmla="*/ 1372890 h 1629701"/>
                  <a:gd name="connsiteX205" fmla="*/ 106212 w 1146981"/>
                  <a:gd name="connsiteY205" fmla="*/ 1347780 h 1629701"/>
                  <a:gd name="connsiteX206" fmla="*/ 102357 w 1146981"/>
                  <a:gd name="connsiteY206" fmla="*/ 1343925 h 1629701"/>
                  <a:gd name="connsiteX207" fmla="*/ 90771 w 1146981"/>
                  <a:gd name="connsiteY207" fmla="*/ 1299518 h 1629701"/>
                  <a:gd name="connsiteX208" fmla="*/ 90771 w 1146981"/>
                  <a:gd name="connsiteY208" fmla="*/ 1295643 h 1629701"/>
                  <a:gd name="connsiteX209" fmla="*/ 104275 w 1146981"/>
                  <a:gd name="connsiteY209" fmla="*/ 1260904 h 1629701"/>
                  <a:gd name="connsiteX210" fmla="*/ 106212 w 1146981"/>
                  <a:gd name="connsiteY210" fmla="*/ 1257029 h 1629701"/>
                  <a:gd name="connsiteX211" fmla="*/ 110068 w 1146981"/>
                  <a:gd name="connsiteY211" fmla="*/ 1251236 h 1629701"/>
                  <a:gd name="connsiteX212" fmla="*/ 135177 w 1146981"/>
                  <a:gd name="connsiteY212" fmla="*/ 1220353 h 1629701"/>
                  <a:gd name="connsiteX213" fmla="*/ 139033 w 1146981"/>
                  <a:gd name="connsiteY213" fmla="*/ 1216478 h 1629701"/>
                  <a:gd name="connsiteX214" fmla="*/ 154474 w 1146981"/>
                  <a:gd name="connsiteY214" fmla="*/ 1179802 h 1629701"/>
                  <a:gd name="connsiteX215" fmla="*/ 158349 w 1146981"/>
                  <a:gd name="connsiteY215" fmla="*/ 1164341 h 1629701"/>
                  <a:gd name="connsiteX216" fmla="*/ 164142 w 1146981"/>
                  <a:gd name="connsiteY216" fmla="*/ 1154692 h 1629701"/>
                  <a:gd name="connsiteX217" fmla="*/ 171853 w 1146981"/>
                  <a:gd name="connsiteY217" fmla="*/ 1135375 h 1629701"/>
                  <a:gd name="connsiteX218" fmla="*/ 189233 w 1146981"/>
                  <a:gd name="connsiteY218" fmla="*/ 1112223 h 1629701"/>
                  <a:gd name="connsiteX219" fmla="*/ 195025 w 1146981"/>
                  <a:gd name="connsiteY219" fmla="*/ 1108348 h 1629701"/>
                  <a:gd name="connsiteX220" fmla="*/ 229784 w 1146981"/>
                  <a:gd name="connsiteY220" fmla="*/ 1085176 h 1629701"/>
                  <a:gd name="connsiteX221" fmla="*/ 241370 w 1146981"/>
                  <a:gd name="connsiteY221" fmla="*/ 1079383 h 1629701"/>
                  <a:gd name="connsiteX222" fmla="*/ 243307 w 1146981"/>
                  <a:gd name="connsiteY222" fmla="*/ 1077465 h 1629701"/>
                  <a:gd name="connsiteX223" fmla="*/ 260686 w 1146981"/>
                  <a:gd name="connsiteY223" fmla="*/ 1065879 h 1629701"/>
                  <a:gd name="connsiteX224" fmla="*/ 262624 w 1146981"/>
                  <a:gd name="connsiteY224" fmla="*/ 1062004 h 1629701"/>
                  <a:gd name="connsiteX225" fmla="*/ 254893 w 1146981"/>
                  <a:gd name="connsiteY225" fmla="*/ 1034976 h 1629701"/>
                  <a:gd name="connsiteX226" fmla="*/ 252956 w 1146981"/>
                  <a:gd name="connsiteY226" fmla="*/ 1029183 h 1629701"/>
                  <a:gd name="connsiteX227" fmla="*/ 251038 w 1146981"/>
                  <a:gd name="connsiteY227" fmla="*/ 1025327 h 1629701"/>
                  <a:gd name="connsiteX228" fmla="*/ 249100 w 1146981"/>
                  <a:gd name="connsiteY228" fmla="*/ 1023390 h 1629701"/>
                  <a:gd name="connsiteX229" fmla="*/ 220135 w 1146981"/>
                  <a:gd name="connsiteY229" fmla="*/ 1019534 h 1629701"/>
                  <a:gd name="connsiteX230" fmla="*/ 216280 w 1146981"/>
                  <a:gd name="connsiteY230" fmla="*/ 1013741 h 1629701"/>
                  <a:gd name="connsiteX231" fmla="*/ 216280 w 1146981"/>
                  <a:gd name="connsiteY231" fmla="*/ 1011804 h 1629701"/>
                  <a:gd name="connsiteX232" fmla="*/ 212405 w 1146981"/>
                  <a:gd name="connsiteY232" fmla="*/ 1004073 h 1629701"/>
                  <a:gd name="connsiteX233" fmla="*/ 212405 w 1146981"/>
                  <a:gd name="connsiteY233" fmla="*/ 1002155 h 1629701"/>
                  <a:gd name="connsiteX234" fmla="*/ 202756 w 1146981"/>
                  <a:gd name="connsiteY234" fmla="*/ 984776 h 1629701"/>
                  <a:gd name="connsiteX235" fmla="*/ 195025 w 1146981"/>
                  <a:gd name="connsiteY235" fmla="*/ 959667 h 1629701"/>
                  <a:gd name="connsiteX236" fmla="*/ 193108 w 1146981"/>
                  <a:gd name="connsiteY236" fmla="*/ 957729 h 1629701"/>
                  <a:gd name="connsiteX237" fmla="*/ 158349 w 1146981"/>
                  <a:gd name="connsiteY237" fmla="*/ 919115 h 1629701"/>
                  <a:gd name="connsiteX238" fmla="*/ 150619 w 1146981"/>
                  <a:gd name="connsiteY238" fmla="*/ 915260 h 1629701"/>
                  <a:gd name="connsiteX239" fmla="*/ 131322 w 1146981"/>
                  <a:gd name="connsiteY239" fmla="*/ 915260 h 1629701"/>
                  <a:gd name="connsiteX240" fmla="*/ 125509 w 1146981"/>
                  <a:gd name="connsiteY240" fmla="*/ 917197 h 1629701"/>
                  <a:gd name="connsiteX241" fmla="*/ 119736 w 1146981"/>
                  <a:gd name="connsiteY241" fmla="*/ 919115 h 1629701"/>
                  <a:gd name="connsiteX242" fmla="*/ 115861 w 1146981"/>
                  <a:gd name="connsiteY242" fmla="*/ 919115 h 1629701"/>
                  <a:gd name="connsiteX243" fmla="*/ 112005 w 1146981"/>
                  <a:gd name="connsiteY243" fmla="*/ 921053 h 1629701"/>
                  <a:gd name="connsiteX244" fmla="*/ 108130 w 1146981"/>
                  <a:gd name="connsiteY244" fmla="*/ 922990 h 1629701"/>
                  <a:gd name="connsiteX245" fmla="*/ 67598 w 1146981"/>
                  <a:gd name="connsiteY245" fmla="*/ 942287 h 1629701"/>
                  <a:gd name="connsiteX246" fmla="*/ 61805 w 1146981"/>
                  <a:gd name="connsiteY246" fmla="*/ 944225 h 1629701"/>
                  <a:gd name="connsiteX247" fmla="*/ 57930 w 1146981"/>
                  <a:gd name="connsiteY247" fmla="*/ 944225 h 1629701"/>
                  <a:gd name="connsiteX248" fmla="*/ 52137 w 1146981"/>
                  <a:gd name="connsiteY248" fmla="*/ 942287 h 1629701"/>
                  <a:gd name="connsiteX249" fmla="*/ 28965 w 1146981"/>
                  <a:gd name="connsiteY249" fmla="*/ 928783 h 1629701"/>
                  <a:gd name="connsiteX250" fmla="*/ 25110 w 1146981"/>
                  <a:gd name="connsiteY250" fmla="*/ 924908 h 1629701"/>
                  <a:gd name="connsiteX251" fmla="*/ 21254 w 1146981"/>
                  <a:gd name="connsiteY251" fmla="*/ 922990 h 1629701"/>
                  <a:gd name="connsiteX252" fmla="*/ 15461 w 1146981"/>
                  <a:gd name="connsiteY252" fmla="*/ 922990 h 1629701"/>
                  <a:gd name="connsiteX253" fmla="*/ 1938 w 1146981"/>
                  <a:gd name="connsiteY253" fmla="*/ 901736 h 1629701"/>
                  <a:gd name="connsiteX254" fmla="*/ 0 w 1146981"/>
                  <a:gd name="connsiteY254" fmla="*/ 897881 h 1629701"/>
                  <a:gd name="connsiteX255" fmla="*/ 0 w 1146981"/>
                  <a:gd name="connsiteY255" fmla="*/ 890150 h 1629701"/>
                  <a:gd name="connsiteX256" fmla="*/ 19317 w 1146981"/>
                  <a:gd name="connsiteY256" fmla="*/ 872771 h 1629701"/>
                  <a:gd name="connsiteX257" fmla="*/ 23192 w 1146981"/>
                  <a:gd name="connsiteY257" fmla="*/ 868916 h 1629701"/>
                  <a:gd name="connsiteX258" fmla="*/ 28965 w 1146981"/>
                  <a:gd name="connsiteY258" fmla="*/ 866978 h 1629701"/>
                  <a:gd name="connsiteX259" fmla="*/ 30903 w 1146981"/>
                  <a:gd name="connsiteY259" fmla="*/ 865060 h 1629701"/>
                  <a:gd name="connsiteX260" fmla="*/ 61805 w 1146981"/>
                  <a:gd name="connsiteY260" fmla="*/ 855412 h 1629701"/>
                  <a:gd name="connsiteX261" fmla="*/ 65661 w 1146981"/>
                  <a:gd name="connsiteY261" fmla="*/ 855412 h 1629701"/>
                  <a:gd name="connsiteX262" fmla="*/ 98482 w 1146981"/>
                  <a:gd name="connsiteY262" fmla="*/ 839950 h 1629701"/>
                  <a:gd name="connsiteX263" fmla="*/ 113943 w 1146981"/>
                  <a:gd name="connsiteY263" fmla="*/ 834157 h 1629701"/>
                  <a:gd name="connsiteX264" fmla="*/ 117798 w 1146981"/>
                  <a:gd name="connsiteY264" fmla="*/ 832239 h 1629701"/>
                  <a:gd name="connsiteX265" fmla="*/ 123591 w 1146981"/>
                  <a:gd name="connsiteY265" fmla="*/ 830302 h 1629701"/>
                  <a:gd name="connsiteX266" fmla="*/ 137095 w 1146981"/>
                  <a:gd name="connsiteY266" fmla="*/ 828364 h 1629701"/>
                  <a:gd name="connsiteX267" fmla="*/ 140970 w 1146981"/>
                  <a:gd name="connsiteY267" fmla="*/ 828364 h 1629701"/>
                  <a:gd name="connsiteX268" fmla="*/ 164142 w 1146981"/>
                  <a:gd name="connsiteY268" fmla="*/ 814860 h 1629701"/>
                  <a:gd name="connsiteX269" fmla="*/ 169935 w 1146981"/>
                  <a:gd name="connsiteY269" fmla="*/ 809067 h 1629701"/>
                  <a:gd name="connsiteX270" fmla="*/ 187315 w 1146981"/>
                  <a:gd name="connsiteY270" fmla="*/ 789751 h 1629701"/>
                  <a:gd name="connsiteX271" fmla="*/ 189233 w 1146981"/>
                  <a:gd name="connsiteY271" fmla="*/ 785895 h 1629701"/>
                  <a:gd name="connsiteX272" fmla="*/ 189233 w 1146981"/>
                  <a:gd name="connsiteY272" fmla="*/ 782020 h 1629701"/>
                  <a:gd name="connsiteX273" fmla="*/ 191170 w 1146981"/>
                  <a:gd name="connsiteY273" fmla="*/ 778165 h 1629701"/>
                  <a:gd name="connsiteX274" fmla="*/ 191170 w 1146981"/>
                  <a:gd name="connsiteY274" fmla="*/ 774309 h 1629701"/>
                  <a:gd name="connsiteX275" fmla="*/ 202756 w 1146981"/>
                  <a:gd name="connsiteY275" fmla="*/ 749199 h 1629701"/>
                  <a:gd name="connsiteX276" fmla="*/ 202756 w 1146981"/>
                  <a:gd name="connsiteY276" fmla="*/ 741469 h 1629701"/>
                  <a:gd name="connsiteX277" fmla="*/ 218198 w 1146981"/>
                  <a:gd name="connsiteY277" fmla="*/ 720234 h 1629701"/>
                  <a:gd name="connsiteX278" fmla="*/ 220135 w 1146981"/>
                  <a:gd name="connsiteY278" fmla="*/ 718297 h 1629701"/>
                  <a:gd name="connsiteX279" fmla="*/ 222073 w 1146981"/>
                  <a:gd name="connsiteY279" fmla="*/ 714441 h 1629701"/>
                  <a:gd name="connsiteX280" fmla="*/ 220135 w 1146981"/>
                  <a:gd name="connsiteY280" fmla="*/ 681621 h 1629701"/>
                  <a:gd name="connsiteX281" fmla="*/ 225928 w 1146981"/>
                  <a:gd name="connsiteY281" fmla="*/ 658448 h 1629701"/>
                  <a:gd name="connsiteX282" fmla="*/ 218198 w 1146981"/>
                  <a:gd name="connsiteY282" fmla="*/ 648800 h 1629701"/>
                  <a:gd name="connsiteX283" fmla="*/ 214342 w 1146981"/>
                  <a:gd name="connsiteY283" fmla="*/ 637214 h 1629701"/>
                  <a:gd name="connsiteX284" fmla="*/ 210487 w 1146981"/>
                  <a:gd name="connsiteY284" fmla="*/ 625628 h 1629701"/>
                  <a:gd name="connsiteX285" fmla="*/ 208549 w 1146981"/>
                  <a:gd name="connsiteY285" fmla="*/ 559967 h 1629701"/>
                  <a:gd name="connsiteX286" fmla="*/ 210487 w 1146981"/>
                  <a:gd name="connsiteY286" fmla="*/ 554174 h 1629701"/>
                  <a:gd name="connsiteX287" fmla="*/ 223991 w 1146981"/>
                  <a:gd name="connsiteY287" fmla="*/ 525209 h 1629701"/>
                  <a:gd name="connsiteX288" fmla="*/ 227866 w 1146981"/>
                  <a:gd name="connsiteY288" fmla="*/ 519416 h 1629701"/>
                  <a:gd name="connsiteX289" fmla="*/ 229784 w 1146981"/>
                  <a:gd name="connsiteY289" fmla="*/ 513623 h 1629701"/>
                  <a:gd name="connsiteX290" fmla="*/ 239452 w 1146981"/>
                  <a:gd name="connsiteY290" fmla="*/ 488533 h 1629701"/>
                  <a:gd name="connsiteX291" fmla="*/ 235577 w 1146981"/>
                  <a:gd name="connsiteY291" fmla="*/ 484657 h 1629701"/>
                  <a:gd name="connsiteX292" fmla="*/ 233659 w 1146981"/>
                  <a:gd name="connsiteY292" fmla="*/ 480802 h 1629701"/>
                  <a:gd name="connsiteX293" fmla="*/ 231721 w 1146981"/>
                  <a:gd name="connsiteY293" fmla="*/ 476947 h 1629701"/>
                  <a:gd name="connsiteX294" fmla="*/ 231721 w 1146981"/>
                  <a:gd name="connsiteY294" fmla="*/ 451837 h 1629701"/>
                  <a:gd name="connsiteX295" fmla="*/ 233659 w 1146981"/>
                  <a:gd name="connsiteY295" fmla="*/ 449919 h 1629701"/>
                  <a:gd name="connsiteX296" fmla="*/ 280003 w 1146981"/>
                  <a:gd name="connsiteY296" fmla="*/ 451837 h 1629701"/>
                  <a:gd name="connsiteX297" fmla="*/ 283859 w 1146981"/>
                  <a:gd name="connsiteY297" fmla="*/ 455692 h 1629701"/>
                  <a:gd name="connsiteX298" fmla="*/ 289652 w 1146981"/>
                  <a:gd name="connsiteY298" fmla="*/ 457630 h 1629701"/>
                  <a:gd name="connsiteX299" fmla="*/ 316679 w 1146981"/>
                  <a:gd name="connsiteY299" fmla="*/ 461485 h 1629701"/>
                  <a:gd name="connsiteX300" fmla="*/ 326328 w 1146981"/>
                  <a:gd name="connsiteY300" fmla="*/ 440251 h 1629701"/>
                  <a:gd name="connsiteX301" fmla="*/ 330203 w 1146981"/>
                  <a:gd name="connsiteY301" fmla="*/ 440251 h 1629701"/>
                  <a:gd name="connsiteX302" fmla="*/ 366879 w 1146981"/>
                  <a:gd name="connsiteY302" fmla="*/ 428665 h 1629701"/>
                  <a:gd name="connsiteX303" fmla="*/ 366879 w 1146981"/>
                  <a:gd name="connsiteY303" fmla="*/ 422872 h 1629701"/>
                  <a:gd name="connsiteX304" fmla="*/ 364961 w 1146981"/>
                  <a:gd name="connsiteY304" fmla="*/ 419016 h 1629701"/>
                  <a:gd name="connsiteX305" fmla="*/ 374610 w 1146981"/>
                  <a:gd name="connsiteY305" fmla="*/ 390051 h 1629701"/>
                  <a:gd name="connsiteX306" fmla="*/ 376547 w 1146981"/>
                  <a:gd name="connsiteY306" fmla="*/ 388114 h 1629701"/>
                  <a:gd name="connsiteX307" fmla="*/ 382340 w 1146981"/>
                  <a:gd name="connsiteY307" fmla="*/ 382320 h 1629701"/>
                  <a:gd name="connsiteX308" fmla="*/ 397782 w 1146981"/>
                  <a:gd name="connsiteY308" fmla="*/ 364941 h 1629701"/>
                  <a:gd name="connsiteX309" fmla="*/ 399719 w 1146981"/>
                  <a:gd name="connsiteY309" fmla="*/ 363023 h 1629701"/>
                  <a:gd name="connsiteX310" fmla="*/ 399719 w 1146981"/>
                  <a:gd name="connsiteY310" fmla="*/ 357230 h 1629701"/>
                  <a:gd name="connsiteX311" fmla="*/ 405493 w 1146981"/>
                  <a:gd name="connsiteY311" fmla="*/ 337914 h 1629701"/>
                  <a:gd name="connsiteX312" fmla="*/ 405493 w 1146981"/>
                  <a:gd name="connsiteY312" fmla="*/ 318597 h 1629701"/>
                  <a:gd name="connsiteX313" fmla="*/ 409368 w 1146981"/>
                  <a:gd name="connsiteY313" fmla="*/ 312804 h 1629701"/>
                  <a:gd name="connsiteX314" fmla="*/ 426747 w 1146981"/>
                  <a:gd name="connsiteY314" fmla="*/ 274190 h 1629701"/>
                  <a:gd name="connsiteX315" fmla="*/ 426747 w 1146981"/>
                  <a:gd name="connsiteY315" fmla="*/ 262604 h 1629701"/>
                  <a:gd name="connsiteX316" fmla="*/ 428685 w 1146981"/>
                  <a:gd name="connsiteY316" fmla="*/ 258749 h 1629701"/>
                  <a:gd name="connsiteX317" fmla="*/ 426747 w 1146981"/>
                  <a:gd name="connsiteY317" fmla="*/ 251018 h 1629701"/>
                  <a:gd name="connsiteX318" fmla="*/ 426747 w 1146981"/>
                  <a:gd name="connsiteY318" fmla="*/ 243307 h 1629701"/>
                  <a:gd name="connsiteX319" fmla="*/ 428685 w 1146981"/>
                  <a:gd name="connsiteY319" fmla="*/ 227846 h 1629701"/>
                  <a:gd name="connsiteX320" fmla="*/ 430602 w 1146981"/>
                  <a:gd name="connsiteY320" fmla="*/ 223991 h 1629701"/>
                  <a:gd name="connsiteX321" fmla="*/ 440251 w 1146981"/>
                  <a:gd name="connsiteY321" fmla="*/ 216260 h 1629701"/>
                  <a:gd name="connsiteX322" fmla="*/ 442188 w 1146981"/>
                  <a:gd name="connsiteY322" fmla="*/ 214342 h 1629701"/>
                  <a:gd name="connsiteX323" fmla="*/ 459567 w 1146981"/>
                  <a:gd name="connsiteY323" fmla="*/ 204674 h 1629701"/>
                  <a:gd name="connsiteX324" fmla="*/ 463423 w 1146981"/>
                  <a:gd name="connsiteY324" fmla="*/ 202756 h 1629701"/>
                  <a:gd name="connsiteX325" fmla="*/ 490470 w 1146981"/>
                  <a:gd name="connsiteY325" fmla="*/ 187295 h 1629701"/>
                  <a:gd name="connsiteX326" fmla="*/ 494326 w 1146981"/>
                  <a:gd name="connsiteY326" fmla="*/ 181502 h 1629701"/>
                  <a:gd name="connsiteX327" fmla="*/ 498181 w 1146981"/>
                  <a:gd name="connsiteY327" fmla="*/ 177646 h 1629701"/>
                  <a:gd name="connsiteX328" fmla="*/ 515560 w 1146981"/>
                  <a:gd name="connsiteY328" fmla="*/ 154474 h 1629701"/>
                  <a:gd name="connsiteX329" fmla="*/ 515560 w 1146981"/>
                  <a:gd name="connsiteY329" fmla="*/ 150619 h 1629701"/>
                  <a:gd name="connsiteX330" fmla="*/ 517498 w 1146981"/>
                  <a:gd name="connsiteY330" fmla="*/ 146744 h 1629701"/>
                  <a:gd name="connsiteX331" fmla="*/ 519435 w 1146981"/>
                  <a:gd name="connsiteY331" fmla="*/ 108130 h 1629701"/>
                  <a:gd name="connsiteX332" fmla="*/ 519435 w 1146981"/>
                  <a:gd name="connsiteY332" fmla="*/ 96544 h 1629701"/>
                  <a:gd name="connsiteX333" fmla="*/ 511705 w 1146981"/>
                  <a:gd name="connsiteY333" fmla="*/ 57930 h 1629701"/>
                  <a:gd name="connsiteX334" fmla="*/ 511705 w 1146981"/>
                  <a:gd name="connsiteY334" fmla="*/ 55993 h 1629701"/>
                  <a:gd name="connsiteX335" fmla="*/ 513642 w 1146981"/>
                  <a:gd name="connsiteY335" fmla="*/ 52137 h 1629701"/>
                  <a:gd name="connsiteX336" fmla="*/ 515560 w 1146981"/>
                  <a:gd name="connsiteY336" fmla="*/ 50200 h 1629701"/>
                  <a:gd name="connsiteX337" fmla="*/ 519435 w 1146981"/>
                  <a:gd name="connsiteY337" fmla="*/ 44407 h 1629701"/>
                  <a:gd name="connsiteX338" fmla="*/ 540670 w 1146981"/>
                  <a:gd name="connsiteY338" fmla="*/ 25110 h 1629701"/>
                  <a:gd name="connsiteX339" fmla="*/ 544525 w 1146981"/>
                  <a:gd name="connsiteY339" fmla="*/ 23172 h 1629701"/>
                  <a:gd name="connsiteX340" fmla="*/ 548400 w 1146981"/>
                  <a:gd name="connsiteY340" fmla="*/ 21235 h 1629701"/>
                  <a:gd name="connsiteX341" fmla="*/ 552256 w 1146981"/>
                  <a:gd name="connsiteY341" fmla="*/ 19317 h 1629701"/>
                  <a:gd name="connsiteX342" fmla="*/ 556111 w 1146981"/>
                  <a:gd name="connsiteY342" fmla="*/ 15461 h 1629701"/>
                  <a:gd name="connsiteX343" fmla="*/ 558049 w 1146981"/>
                  <a:gd name="connsiteY343" fmla="*/ 15461 h 1629701"/>
                  <a:gd name="connsiteX344" fmla="*/ 583139 w 1146981"/>
                  <a:gd name="connsiteY344" fmla="*/ 0 h 1629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</a:cxnLst>
                <a:rect l="l" t="t" r="r" b="b"/>
                <a:pathLst>
                  <a:path w="1146981" h="1629701">
                    <a:moveTo>
                      <a:pt x="583139" y="0"/>
                    </a:moveTo>
                    <a:lnTo>
                      <a:pt x="614042" y="9649"/>
                    </a:lnTo>
                    <a:lnTo>
                      <a:pt x="619835" y="11586"/>
                    </a:lnTo>
                    <a:lnTo>
                      <a:pt x="637214" y="28965"/>
                    </a:lnTo>
                    <a:lnTo>
                      <a:pt x="639152" y="32821"/>
                    </a:lnTo>
                    <a:lnTo>
                      <a:pt x="641069" y="38614"/>
                    </a:lnTo>
                    <a:lnTo>
                      <a:pt x="646863" y="65661"/>
                    </a:lnTo>
                    <a:lnTo>
                      <a:pt x="648800" y="71454"/>
                    </a:lnTo>
                    <a:lnTo>
                      <a:pt x="654593" y="98482"/>
                    </a:lnTo>
                    <a:lnTo>
                      <a:pt x="652655" y="104275"/>
                    </a:lnTo>
                    <a:lnTo>
                      <a:pt x="627565" y="131302"/>
                    </a:lnTo>
                    <a:lnTo>
                      <a:pt x="625628" y="137095"/>
                    </a:lnTo>
                    <a:lnTo>
                      <a:pt x="623690" y="142888"/>
                    </a:lnTo>
                    <a:lnTo>
                      <a:pt x="614042" y="154474"/>
                    </a:lnTo>
                    <a:lnTo>
                      <a:pt x="590870" y="156412"/>
                    </a:lnTo>
                    <a:lnTo>
                      <a:pt x="583139" y="158330"/>
                    </a:lnTo>
                    <a:lnTo>
                      <a:pt x="569635" y="167998"/>
                    </a:lnTo>
                    <a:lnTo>
                      <a:pt x="567698" y="173791"/>
                    </a:lnTo>
                    <a:lnTo>
                      <a:pt x="567698" y="179584"/>
                    </a:lnTo>
                    <a:lnTo>
                      <a:pt x="587014" y="196963"/>
                    </a:lnTo>
                    <a:lnTo>
                      <a:pt x="594725" y="196963"/>
                    </a:lnTo>
                    <a:lnTo>
                      <a:pt x="600518" y="198881"/>
                    </a:lnTo>
                    <a:lnTo>
                      <a:pt x="633358" y="214342"/>
                    </a:lnTo>
                    <a:lnTo>
                      <a:pt x="637214" y="220135"/>
                    </a:lnTo>
                    <a:lnTo>
                      <a:pt x="641069" y="231721"/>
                    </a:lnTo>
                    <a:lnTo>
                      <a:pt x="641069" y="245225"/>
                    </a:lnTo>
                    <a:lnTo>
                      <a:pt x="648800" y="262604"/>
                    </a:lnTo>
                    <a:lnTo>
                      <a:pt x="660386" y="287714"/>
                    </a:lnTo>
                    <a:lnTo>
                      <a:pt x="662324" y="293507"/>
                    </a:lnTo>
                    <a:lnTo>
                      <a:pt x="666179" y="320535"/>
                    </a:lnTo>
                    <a:lnTo>
                      <a:pt x="668117" y="326328"/>
                    </a:lnTo>
                    <a:lnTo>
                      <a:pt x="702875" y="328265"/>
                    </a:lnTo>
                    <a:lnTo>
                      <a:pt x="708648" y="326328"/>
                    </a:lnTo>
                    <a:lnTo>
                      <a:pt x="731821" y="326328"/>
                    </a:lnTo>
                    <a:lnTo>
                      <a:pt x="743407" y="335976"/>
                    </a:lnTo>
                    <a:lnTo>
                      <a:pt x="743407" y="343707"/>
                    </a:lnTo>
                    <a:lnTo>
                      <a:pt x="751137" y="364941"/>
                    </a:lnTo>
                    <a:lnTo>
                      <a:pt x="756930" y="366879"/>
                    </a:lnTo>
                    <a:lnTo>
                      <a:pt x="764661" y="366879"/>
                    </a:lnTo>
                    <a:lnTo>
                      <a:pt x="789751" y="372672"/>
                    </a:lnTo>
                    <a:lnTo>
                      <a:pt x="793626" y="376527"/>
                    </a:lnTo>
                    <a:lnTo>
                      <a:pt x="812923" y="388114"/>
                    </a:lnTo>
                    <a:lnTo>
                      <a:pt x="816778" y="391989"/>
                    </a:lnTo>
                    <a:lnTo>
                      <a:pt x="832240" y="397782"/>
                    </a:lnTo>
                    <a:lnTo>
                      <a:pt x="845744" y="397782"/>
                    </a:lnTo>
                    <a:lnTo>
                      <a:pt x="870853" y="424809"/>
                    </a:lnTo>
                    <a:lnTo>
                      <a:pt x="866998" y="440251"/>
                    </a:lnTo>
                    <a:lnTo>
                      <a:pt x="872791" y="478865"/>
                    </a:lnTo>
                    <a:lnTo>
                      <a:pt x="874709" y="484657"/>
                    </a:lnTo>
                    <a:lnTo>
                      <a:pt x="894025" y="513623"/>
                    </a:lnTo>
                    <a:lnTo>
                      <a:pt x="899818" y="515560"/>
                    </a:lnTo>
                    <a:lnTo>
                      <a:pt x="907549" y="519416"/>
                    </a:lnTo>
                    <a:lnTo>
                      <a:pt x="953893" y="527146"/>
                    </a:lnTo>
                    <a:lnTo>
                      <a:pt x="961604" y="527146"/>
                    </a:lnTo>
                    <a:lnTo>
                      <a:pt x="994425" y="552236"/>
                    </a:lnTo>
                    <a:lnTo>
                      <a:pt x="996362" y="559967"/>
                    </a:lnTo>
                    <a:lnTo>
                      <a:pt x="1002155" y="586995"/>
                    </a:lnTo>
                    <a:lnTo>
                      <a:pt x="1007948" y="594725"/>
                    </a:lnTo>
                    <a:lnTo>
                      <a:pt x="1011804" y="598581"/>
                    </a:lnTo>
                    <a:lnTo>
                      <a:pt x="1044644" y="606311"/>
                    </a:lnTo>
                    <a:lnTo>
                      <a:pt x="1054293" y="606311"/>
                    </a:lnTo>
                    <a:lnTo>
                      <a:pt x="1063941" y="608249"/>
                    </a:lnTo>
                    <a:lnTo>
                      <a:pt x="1083258" y="619835"/>
                    </a:lnTo>
                    <a:lnTo>
                      <a:pt x="1092906" y="627546"/>
                    </a:lnTo>
                    <a:lnTo>
                      <a:pt x="1123809" y="646862"/>
                    </a:lnTo>
                    <a:lnTo>
                      <a:pt x="1131520" y="648800"/>
                    </a:lnTo>
                    <a:lnTo>
                      <a:pt x="1146981" y="656511"/>
                    </a:lnTo>
                    <a:lnTo>
                      <a:pt x="1069734" y="718297"/>
                    </a:lnTo>
                    <a:lnTo>
                      <a:pt x="1065879" y="720234"/>
                    </a:lnTo>
                    <a:lnTo>
                      <a:pt x="1062023" y="724090"/>
                    </a:lnTo>
                    <a:lnTo>
                      <a:pt x="1000237" y="745344"/>
                    </a:lnTo>
                    <a:lnTo>
                      <a:pt x="998300" y="747262"/>
                    </a:lnTo>
                    <a:lnTo>
                      <a:pt x="996362" y="751137"/>
                    </a:lnTo>
                    <a:lnTo>
                      <a:pt x="992507" y="754993"/>
                    </a:lnTo>
                    <a:lnTo>
                      <a:pt x="977046" y="774309"/>
                    </a:lnTo>
                    <a:lnTo>
                      <a:pt x="973190" y="776227"/>
                    </a:lnTo>
                    <a:lnTo>
                      <a:pt x="944225" y="774309"/>
                    </a:lnTo>
                    <a:lnTo>
                      <a:pt x="942307" y="776227"/>
                    </a:lnTo>
                    <a:lnTo>
                      <a:pt x="938432" y="778165"/>
                    </a:lnTo>
                    <a:lnTo>
                      <a:pt x="936514" y="783958"/>
                    </a:lnTo>
                    <a:lnTo>
                      <a:pt x="917198" y="810985"/>
                    </a:lnTo>
                    <a:lnTo>
                      <a:pt x="913342" y="812923"/>
                    </a:lnTo>
                    <a:lnTo>
                      <a:pt x="890170" y="816778"/>
                    </a:lnTo>
                    <a:lnTo>
                      <a:pt x="886295" y="820634"/>
                    </a:lnTo>
                    <a:lnTo>
                      <a:pt x="876646" y="834157"/>
                    </a:lnTo>
                    <a:lnTo>
                      <a:pt x="872791" y="838013"/>
                    </a:lnTo>
                    <a:lnTo>
                      <a:pt x="868916" y="839950"/>
                    </a:lnTo>
                    <a:lnTo>
                      <a:pt x="855412" y="830302"/>
                    </a:lnTo>
                    <a:lnTo>
                      <a:pt x="853474" y="828364"/>
                    </a:lnTo>
                    <a:lnTo>
                      <a:pt x="851556" y="826446"/>
                    </a:lnTo>
                    <a:lnTo>
                      <a:pt x="818716" y="828364"/>
                    </a:lnTo>
                    <a:lnTo>
                      <a:pt x="814860" y="832239"/>
                    </a:lnTo>
                    <a:lnTo>
                      <a:pt x="812923" y="836095"/>
                    </a:lnTo>
                    <a:lnTo>
                      <a:pt x="801337" y="855412"/>
                    </a:lnTo>
                    <a:lnTo>
                      <a:pt x="797481" y="857329"/>
                    </a:lnTo>
                    <a:lnTo>
                      <a:pt x="791688" y="859267"/>
                    </a:lnTo>
                    <a:lnTo>
                      <a:pt x="774309" y="861185"/>
                    </a:lnTo>
                    <a:lnTo>
                      <a:pt x="770454" y="865060"/>
                    </a:lnTo>
                    <a:lnTo>
                      <a:pt x="756930" y="882439"/>
                    </a:lnTo>
                    <a:lnTo>
                      <a:pt x="754992" y="886295"/>
                    </a:lnTo>
                    <a:lnTo>
                      <a:pt x="749200" y="903674"/>
                    </a:lnTo>
                    <a:lnTo>
                      <a:pt x="747282" y="905611"/>
                    </a:lnTo>
                    <a:lnTo>
                      <a:pt x="745344" y="909467"/>
                    </a:lnTo>
                    <a:lnTo>
                      <a:pt x="735696" y="924908"/>
                    </a:lnTo>
                    <a:lnTo>
                      <a:pt x="727965" y="936494"/>
                    </a:lnTo>
                    <a:lnTo>
                      <a:pt x="724109" y="938432"/>
                    </a:lnTo>
                    <a:lnTo>
                      <a:pt x="710586" y="955811"/>
                    </a:lnTo>
                    <a:lnTo>
                      <a:pt x="702875" y="965460"/>
                    </a:lnTo>
                    <a:lnTo>
                      <a:pt x="702875" y="967397"/>
                    </a:lnTo>
                    <a:lnTo>
                      <a:pt x="704793" y="973190"/>
                    </a:lnTo>
                    <a:lnTo>
                      <a:pt x="704793" y="984776"/>
                    </a:lnTo>
                    <a:lnTo>
                      <a:pt x="708648" y="1017597"/>
                    </a:lnTo>
                    <a:lnTo>
                      <a:pt x="708648" y="1023390"/>
                    </a:lnTo>
                    <a:lnTo>
                      <a:pt x="706730" y="1029183"/>
                    </a:lnTo>
                    <a:lnTo>
                      <a:pt x="706730" y="1044624"/>
                    </a:lnTo>
                    <a:lnTo>
                      <a:pt x="714461" y="1094844"/>
                    </a:lnTo>
                    <a:lnTo>
                      <a:pt x="718316" y="1102555"/>
                    </a:lnTo>
                    <a:lnTo>
                      <a:pt x="722172" y="1114141"/>
                    </a:lnTo>
                    <a:lnTo>
                      <a:pt x="724109" y="1117996"/>
                    </a:lnTo>
                    <a:lnTo>
                      <a:pt x="706730" y="1179802"/>
                    </a:lnTo>
                    <a:lnTo>
                      <a:pt x="704793" y="1187513"/>
                    </a:lnTo>
                    <a:lnTo>
                      <a:pt x="702875" y="1193306"/>
                    </a:lnTo>
                    <a:lnTo>
                      <a:pt x="699000" y="1199099"/>
                    </a:lnTo>
                    <a:lnTo>
                      <a:pt x="699000" y="1201036"/>
                    </a:lnTo>
                    <a:lnTo>
                      <a:pt x="702875" y="1241588"/>
                    </a:lnTo>
                    <a:lnTo>
                      <a:pt x="704793" y="1247381"/>
                    </a:lnTo>
                    <a:lnTo>
                      <a:pt x="706730" y="1249318"/>
                    </a:lnTo>
                    <a:lnTo>
                      <a:pt x="710586" y="1251236"/>
                    </a:lnTo>
                    <a:lnTo>
                      <a:pt x="726027" y="1282139"/>
                    </a:lnTo>
                    <a:lnTo>
                      <a:pt x="727965" y="1287932"/>
                    </a:lnTo>
                    <a:lnTo>
                      <a:pt x="727965" y="1332339"/>
                    </a:lnTo>
                    <a:lnTo>
                      <a:pt x="724109" y="1330401"/>
                    </a:lnTo>
                    <a:lnTo>
                      <a:pt x="710586" y="1324608"/>
                    </a:lnTo>
                    <a:lnTo>
                      <a:pt x="689351" y="1314959"/>
                    </a:lnTo>
                    <a:lnTo>
                      <a:pt x="671972" y="1307229"/>
                    </a:lnTo>
                    <a:lnTo>
                      <a:pt x="668117" y="1305311"/>
                    </a:lnTo>
                    <a:lnTo>
                      <a:pt x="666179" y="1301436"/>
                    </a:lnTo>
                    <a:lnTo>
                      <a:pt x="664242" y="1299518"/>
                    </a:lnTo>
                    <a:lnTo>
                      <a:pt x="629483" y="1262822"/>
                    </a:lnTo>
                    <a:lnTo>
                      <a:pt x="623690" y="1258967"/>
                    </a:lnTo>
                    <a:lnTo>
                      <a:pt x="615979" y="1251236"/>
                    </a:lnTo>
                    <a:lnTo>
                      <a:pt x="608249" y="1239650"/>
                    </a:lnTo>
                    <a:lnTo>
                      <a:pt x="606311" y="1235795"/>
                    </a:lnTo>
                    <a:lnTo>
                      <a:pt x="602456" y="1220353"/>
                    </a:lnTo>
                    <a:lnTo>
                      <a:pt x="600518" y="1214560"/>
                    </a:lnTo>
                    <a:lnTo>
                      <a:pt x="600518" y="1210685"/>
                    </a:lnTo>
                    <a:lnTo>
                      <a:pt x="598600" y="1206829"/>
                    </a:lnTo>
                    <a:lnTo>
                      <a:pt x="575428" y="1191388"/>
                    </a:lnTo>
                    <a:lnTo>
                      <a:pt x="571553" y="1191388"/>
                    </a:lnTo>
                    <a:lnTo>
                      <a:pt x="538732" y="1199099"/>
                    </a:lnTo>
                    <a:lnTo>
                      <a:pt x="534877" y="1199099"/>
                    </a:lnTo>
                    <a:lnTo>
                      <a:pt x="527146" y="1202974"/>
                    </a:lnTo>
                    <a:lnTo>
                      <a:pt x="484677" y="1202974"/>
                    </a:lnTo>
                    <a:lnTo>
                      <a:pt x="447981" y="1197181"/>
                    </a:lnTo>
                    <a:lnTo>
                      <a:pt x="411286" y="1193306"/>
                    </a:lnTo>
                    <a:lnTo>
                      <a:pt x="409368" y="1195243"/>
                    </a:lnTo>
                    <a:lnTo>
                      <a:pt x="403575" y="1201036"/>
                    </a:lnTo>
                    <a:lnTo>
                      <a:pt x="401637" y="1204892"/>
                    </a:lnTo>
                    <a:lnTo>
                      <a:pt x="409368" y="1253174"/>
                    </a:lnTo>
                    <a:lnTo>
                      <a:pt x="411286" y="1257029"/>
                    </a:lnTo>
                    <a:lnTo>
                      <a:pt x="413223" y="1262822"/>
                    </a:lnTo>
                    <a:lnTo>
                      <a:pt x="395844" y="1332339"/>
                    </a:lnTo>
                    <a:lnTo>
                      <a:pt x="393907" y="1336194"/>
                    </a:lnTo>
                    <a:lnTo>
                      <a:pt x="390051" y="1343925"/>
                    </a:lnTo>
                    <a:lnTo>
                      <a:pt x="366879" y="1392187"/>
                    </a:lnTo>
                    <a:lnTo>
                      <a:pt x="361086" y="1403773"/>
                    </a:lnTo>
                    <a:lnTo>
                      <a:pt x="357231" y="1407648"/>
                    </a:lnTo>
                    <a:lnTo>
                      <a:pt x="334058" y="1450117"/>
                    </a:lnTo>
                    <a:lnTo>
                      <a:pt x="332121" y="1453992"/>
                    </a:lnTo>
                    <a:lnTo>
                      <a:pt x="326328" y="1459785"/>
                    </a:lnTo>
                    <a:lnTo>
                      <a:pt x="307031" y="1486813"/>
                    </a:lnTo>
                    <a:lnTo>
                      <a:pt x="305093" y="1490668"/>
                    </a:lnTo>
                    <a:lnTo>
                      <a:pt x="303156" y="1492606"/>
                    </a:lnTo>
                    <a:lnTo>
                      <a:pt x="293507" y="1502254"/>
                    </a:lnTo>
                    <a:lnTo>
                      <a:pt x="258749" y="1531219"/>
                    </a:lnTo>
                    <a:lnTo>
                      <a:pt x="220135" y="1593005"/>
                    </a:lnTo>
                    <a:lnTo>
                      <a:pt x="218198" y="1594943"/>
                    </a:lnTo>
                    <a:lnTo>
                      <a:pt x="216280" y="1600736"/>
                    </a:lnTo>
                    <a:lnTo>
                      <a:pt x="214342" y="1604591"/>
                    </a:lnTo>
                    <a:lnTo>
                      <a:pt x="204694" y="1621970"/>
                    </a:lnTo>
                    <a:lnTo>
                      <a:pt x="198901" y="1627764"/>
                    </a:lnTo>
                    <a:lnTo>
                      <a:pt x="195025" y="1629701"/>
                    </a:lnTo>
                    <a:lnTo>
                      <a:pt x="185377" y="1612322"/>
                    </a:lnTo>
                    <a:lnTo>
                      <a:pt x="175728" y="1594943"/>
                    </a:lnTo>
                    <a:lnTo>
                      <a:pt x="171853" y="1591087"/>
                    </a:lnTo>
                    <a:lnTo>
                      <a:pt x="167998" y="1589150"/>
                    </a:lnTo>
                    <a:lnTo>
                      <a:pt x="140970" y="1569833"/>
                    </a:lnTo>
                    <a:lnTo>
                      <a:pt x="139033" y="1567915"/>
                    </a:lnTo>
                    <a:lnTo>
                      <a:pt x="137095" y="1564060"/>
                    </a:lnTo>
                    <a:lnTo>
                      <a:pt x="133240" y="1560185"/>
                    </a:lnTo>
                    <a:lnTo>
                      <a:pt x="125509" y="1511922"/>
                    </a:lnTo>
                    <a:lnTo>
                      <a:pt x="129384" y="1508047"/>
                    </a:lnTo>
                    <a:lnTo>
                      <a:pt x="131322" y="1504192"/>
                    </a:lnTo>
                    <a:lnTo>
                      <a:pt x="137095" y="1498399"/>
                    </a:lnTo>
                    <a:lnTo>
                      <a:pt x="139033" y="1496461"/>
                    </a:lnTo>
                    <a:lnTo>
                      <a:pt x="142908" y="1494543"/>
                    </a:lnTo>
                    <a:lnTo>
                      <a:pt x="154474" y="1477164"/>
                    </a:lnTo>
                    <a:lnTo>
                      <a:pt x="154474" y="1475227"/>
                    </a:lnTo>
                    <a:lnTo>
                      <a:pt x="148681" y="1448199"/>
                    </a:lnTo>
                    <a:lnTo>
                      <a:pt x="146763" y="1442406"/>
                    </a:lnTo>
                    <a:lnTo>
                      <a:pt x="146763" y="1438531"/>
                    </a:lnTo>
                    <a:lnTo>
                      <a:pt x="144826" y="1434676"/>
                    </a:lnTo>
                    <a:lnTo>
                      <a:pt x="135177" y="1419234"/>
                    </a:lnTo>
                    <a:lnTo>
                      <a:pt x="135177" y="1397999"/>
                    </a:lnTo>
                    <a:lnTo>
                      <a:pt x="121654" y="1372890"/>
                    </a:lnTo>
                    <a:lnTo>
                      <a:pt x="106212" y="1347780"/>
                    </a:lnTo>
                    <a:lnTo>
                      <a:pt x="102357" y="1343925"/>
                    </a:lnTo>
                    <a:lnTo>
                      <a:pt x="90771" y="1299518"/>
                    </a:lnTo>
                    <a:lnTo>
                      <a:pt x="90771" y="1295643"/>
                    </a:lnTo>
                    <a:lnTo>
                      <a:pt x="104275" y="1260904"/>
                    </a:lnTo>
                    <a:lnTo>
                      <a:pt x="106212" y="1257029"/>
                    </a:lnTo>
                    <a:lnTo>
                      <a:pt x="110068" y="1251236"/>
                    </a:lnTo>
                    <a:lnTo>
                      <a:pt x="135177" y="1220353"/>
                    </a:lnTo>
                    <a:lnTo>
                      <a:pt x="139033" y="1216478"/>
                    </a:lnTo>
                    <a:lnTo>
                      <a:pt x="154474" y="1179802"/>
                    </a:lnTo>
                    <a:lnTo>
                      <a:pt x="158349" y="1164341"/>
                    </a:lnTo>
                    <a:lnTo>
                      <a:pt x="164142" y="1154692"/>
                    </a:lnTo>
                    <a:lnTo>
                      <a:pt x="171853" y="1135375"/>
                    </a:lnTo>
                    <a:lnTo>
                      <a:pt x="189233" y="1112223"/>
                    </a:lnTo>
                    <a:lnTo>
                      <a:pt x="195025" y="1108348"/>
                    </a:lnTo>
                    <a:lnTo>
                      <a:pt x="229784" y="1085176"/>
                    </a:lnTo>
                    <a:lnTo>
                      <a:pt x="241370" y="1079383"/>
                    </a:lnTo>
                    <a:lnTo>
                      <a:pt x="243307" y="1077465"/>
                    </a:lnTo>
                    <a:lnTo>
                      <a:pt x="260686" y="1065879"/>
                    </a:lnTo>
                    <a:lnTo>
                      <a:pt x="262624" y="1062004"/>
                    </a:lnTo>
                    <a:lnTo>
                      <a:pt x="254893" y="1034976"/>
                    </a:lnTo>
                    <a:lnTo>
                      <a:pt x="252956" y="1029183"/>
                    </a:lnTo>
                    <a:lnTo>
                      <a:pt x="251038" y="1025327"/>
                    </a:lnTo>
                    <a:lnTo>
                      <a:pt x="249100" y="1023390"/>
                    </a:lnTo>
                    <a:lnTo>
                      <a:pt x="220135" y="1019534"/>
                    </a:lnTo>
                    <a:lnTo>
                      <a:pt x="216280" y="1013741"/>
                    </a:lnTo>
                    <a:lnTo>
                      <a:pt x="216280" y="1011804"/>
                    </a:lnTo>
                    <a:lnTo>
                      <a:pt x="212405" y="1004073"/>
                    </a:lnTo>
                    <a:lnTo>
                      <a:pt x="212405" y="1002155"/>
                    </a:lnTo>
                    <a:lnTo>
                      <a:pt x="202756" y="984776"/>
                    </a:lnTo>
                    <a:lnTo>
                      <a:pt x="195025" y="959667"/>
                    </a:lnTo>
                    <a:lnTo>
                      <a:pt x="193108" y="957729"/>
                    </a:lnTo>
                    <a:lnTo>
                      <a:pt x="158349" y="919115"/>
                    </a:lnTo>
                    <a:lnTo>
                      <a:pt x="150619" y="915260"/>
                    </a:lnTo>
                    <a:lnTo>
                      <a:pt x="131322" y="915260"/>
                    </a:lnTo>
                    <a:lnTo>
                      <a:pt x="125509" y="917197"/>
                    </a:lnTo>
                    <a:lnTo>
                      <a:pt x="119736" y="919115"/>
                    </a:lnTo>
                    <a:lnTo>
                      <a:pt x="115861" y="919115"/>
                    </a:lnTo>
                    <a:lnTo>
                      <a:pt x="112005" y="921053"/>
                    </a:lnTo>
                    <a:lnTo>
                      <a:pt x="108130" y="922990"/>
                    </a:lnTo>
                    <a:lnTo>
                      <a:pt x="67598" y="942287"/>
                    </a:lnTo>
                    <a:lnTo>
                      <a:pt x="61805" y="944225"/>
                    </a:lnTo>
                    <a:lnTo>
                      <a:pt x="57930" y="944225"/>
                    </a:lnTo>
                    <a:lnTo>
                      <a:pt x="52137" y="942287"/>
                    </a:lnTo>
                    <a:lnTo>
                      <a:pt x="28965" y="928783"/>
                    </a:lnTo>
                    <a:lnTo>
                      <a:pt x="25110" y="924908"/>
                    </a:lnTo>
                    <a:lnTo>
                      <a:pt x="21254" y="922990"/>
                    </a:lnTo>
                    <a:lnTo>
                      <a:pt x="15461" y="922990"/>
                    </a:lnTo>
                    <a:lnTo>
                      <a:pt x="1938" y="901736"/>
                    </a:lnTo>
                    <a:lnTo>
                      <a:pt x="0" y="897881"/>
                    </a:lnTo>
                    <a:lnTo>
                      <a:pt x="0" y="890150"/>
                    </a:lnTo>
                    <a:lnTo>
                      <a:pt x="19317" y="872771"/>
                    </a:lnTo>
                    <a:lnTo>
                      <a:pt x="23192" y="868916"/>
                    </a:lnTo>
                    <a:lnTo>
                      <a:pt x="28965" y="866978"/>
                    </a:lnTo>
                    <a:lnTo>
                      <a:pt x="30903" y="865060"/>
                    </a:lnTo>
                    <a:lnTo>
                      <a:pt x="61805" y="855412"/>
                    </a:lnTo>
                    <a:lnTo>
                      <a:pt x="65661" y="855412"/>
                    </a:lnTo>
                    <a:lnTo>
                      <a:pt x="98482" y="839950"/>
                    </a:lnTo>
                    <a:lnTo>
                      <a:pt x="113943" y="834157"/>
                    </a:lnTo>
                    <a:lnTo>
                      <a:pt x="117798" y="832239"/>
                    </a:lnTo>
                    <a:lnTo>
                      <a:pt x="123591" y="830302"/>
                    </a:lnTo>
                    <a:lnTo>
                      <a:pt x="137095" y="828364"/>
                    </a:lnTo>
                    <a:lnTo>
                      <a:pt x="140970" y="828364"/>
                    </a:lnTo>
                    <a:lnTo>
                      <a:pt x="164142" y="814860"/>
                    </a:lnTo>
                    <a:lnTo>
                      <a:pt x="169935" y="809067"/>
                    </a:lnTo>
                    <a:lnTo>
                      <a:pt x="187315" y="789751"/>
                    </a:lnTo>
                    <a:lnTo>
                      <a:pt x="189233" y="785895"/>
                    </a:lnTo>
                    <a:lnTo>
                      <a:pt x="189233" y="782020"/>
                    </a:lnTo>
                    <a:lnTo>
                      <a:pt x="191170" y="778165"/>
                    </a:lnTo>
                    <a:lnTo>
                      <a:pt x="191170" y="774309"/>
                    </a:lnTo>
                    <a:lnTo>
                      <a:pt x="202756" y="749199"/>
                    </a:lnTo>
                    <a:lnTo>
                      <a:pt x="202756" y="741469"/>
                    </a:lnTo>
                    <a:lnTo>
                      <a:pt x="218198" y="720234"/>
                    </a:lnTo>
                    <a:lnTo>
                      <a:pt x="220135" y="718297"/>
                    </a:lnTo>
                    <a:lnTo>
                      <a:pt x="222073" y="714441"/>
                    </a:lnTo>
                    <a:lnTo>
                      <a:pt x="220135" y="681621"/>
                    </a:lnTo>
                    <a:lnTo>
                      <a:pt x="225928" y="658448"/>
                    </a:lnTo>
                    <a:lnTo>
                      <a:pt x="218198" y="648800"/>
                    </a:lnTo>
                    <a:lnTo>
                      <a:pt x="214342" y="637214"/>
                    </a:lnTo>
                    <a:lnTo>
                      <a:pt x="210487" y="625628"/>
                    </a:lnTo>
                    <a:lnTo>
                      <a:pt x="208549" y="559967"/>
                    </a:lnTo>
                    <a:lnTo>
                      <a:pt x="210487" y="554174"/>
                    </a:lnTo>
                    <a:lnTo>
                      <a:pt x="223991" y="525209"/>
                    </a:lnTo>
                    <a:lnTo>
                      <a:pt x="227866" y="519416"/>
                    </a:lnTo>
                    <a:lnTo>
                      <a:pt x="229784" y="513623"/>
                    </a:lnTo>
                    <a:lnTo>
                      <a:pt x="239452" y="488533"/>
                    </a:lnTo>
                    <a:lnTo>
                      <a:pt x="235577" y="484657"/>
                    </a:lnTo>
                    <a:lnTo>
                      <a:pt x="233659" y="480802"/>
                    </a:lnTo>
                    <a:lnTo>
                      <a:pt x="231721" y="476947"/>
                    </a:lnTo>
                    <a:lnTo>
                      <a:pt x="231721" y="451837"/>
                    </a:lnTo>
                    <a:lnTo>
                      <a:pt x="233659" y="449919"/>
                    </a:lnTo>
                    <a:lnTo>
                      <a:pt x="280003" y="451837"/>
                    </a:lnTo>
                    <a:lnTo>
                      <a:pt x="283859" y="455692"/>
                    </a:lnTo>
                    <a:lnTo>
                      <a:pt x="289652" y="457630"/>
                    </a:lnTo>
                    <a:lnTo>
                      <a:pt x="316679" y="461485"/>
                    </a:lnTo>
                    <a:lnTo>
                      <a:pt x="326328" y="440251"/>
                    </a:lnTo>
                    <a:lnTo>
                      <a:pt x="330203" y="440251"/>
                    </a:lnTo>
                    <a:lnTo>
                      <a:pt x="366879" y="428665"/>
                    </a:lnTo>
                    <a:lnTo>
                      <a:pt x="366879" y="422872"/>
                    </a:lnTo>
                    <a:lnTo>
                      <a:pt x="364961" y="419016"/>
                    </a:lnTo>
                    <a:lnTo>
                      <a:pt x="374610" y="390051"/>
                    </a:lnTo>
                    <a:lnTo>
                      <a:pt x="376547" y="388114"/>
                    </a:lnTo>
                    <a:lnTo>
                      <a:pt x="382340" y="382320"/>
                    </a:lnTo>
                    <a:lnTo>
                      <a:pt x="397782" y="364941"/>
                    </a:lnTo>
                    <a:lnTo>
                      <a:pt x="399719" y="363023"/>
                    </a:lnTo>
                    <a:lnTo>
                      <a:pt x="399719" y="357230"/>
                    </a:lnTo>
                    <a:lnTo>
                      <a:pt x="405493" y="337914"/>
                    </a:lnTo>
                    <a:lnTo>
                      <a:pt x="405493" y="318597"/>
                    </a:lnTo>
                    <a:lnTo>
                      <a:pt x="409368" y="312804"/>
                    </a:lnTo>
                    <a:lnTo>
                      <a:pt x="426747" y="274190"/>
                    </a:lnTo>
                    <a:lnTo>
                      <a:pt x="426747" y="262604"/>
                    </a:lnTo>
                    <a:lnTo>
                      <a:pt x="428685" y="258749"/>
                    </a:lnTo>
                    <a:lnTo>
                      <a:pt x="426747" y="251018"/>
                    </a:lnTo>
                    <a:lnTo>
                      <a:pt x="426747" y="243307"/>
                    </a:lnTo>
                    <a:lnTo>
                      <a:pt x="428685" y="227846"/>
                    </a:lnTo>
                    <a:lnTo>
                      <a:pt x="430602" y="223991"/>
                    </a:lnTo>
                    <a:lnTo>
                      <a:pt x="440251" y="216260"/>
                    </a:lnTo>
                    <a:lnTo>
                      <a:pt x="442188" y="214342"/>
                    </a:lnTo>
                    <a:lnTo>
                      <a:pt x="459567" y="204674"/>
                    </a:lnTo>
                    <a:lnTo>
                      <a:pt x="463423" y="202756"/>
                    </a:lnTo>
                    <a:lnTo>
                      <a:pt x="490470" y="187295"/>
                    </a:lnTo>
                    <a:lnTo>
                      <a:pt x="494326" y="181502"/>
                    </a:lnTo>
                    <a:lnTo>
                      <a:pt x="498181" y="177646"/>
                    </a:lnTo>
                    <a:lnTo>
                      <a:pt x="515560" y="154474"/>
                    </a:lnTo>
                    <a:lnTo>
                      <a:pt x="515560" y="150619"/>
                    </a:lnTo>
                    <a:lnTo>
                      <a:pt x="517498" y="146744"/>
                    </a:lnTo>
                    <a:lnTo>
                      <a:pt x="519435" y="108130"/>
                    </a:lnTo>
                    <a:lnTo>
                      <a:pt x="519435" y="96544"/>
                    </a:lnTo>
                    <a:lnTo>
                      <a:pt x="511705" y="57930"/>
                    </a:lnTo>
                    <a:lnTo>
                      <a:pt x="511705" y="55993"/>
                    </a:lnTo>
                    <a:lnTo>
                      <a:pt x="513642" y="52137"/>
                    </a:lnTo>
                    <a:lnTo>
                      <a:pt x="515560" y="50200"/>
                    </a:lnTo>
                    <a:lnTo>
                      <a:pt x="519435" y="44407"/>
                    </a:lnTo>
                    <a:lnTo>
                      <a:pt x="540670" y="25110"/>
                    </a:lnTo>
                    <a:lnTo>
                      <a:pt x="544525" y="23172"/>
                    </a:lnTo>
                    <a:lnTo>
                      <a:pt x="548400" y="21235"/>
                    </a:lnTo>
                    <a:lnTo>
                      <a:pt x="552256" y="19317"/>
                    </a:lnTo>
                    <a:lnTo>
                      <a:pt x="556111" y="15461"/>
                    </a:lnTo>
                    <a:lnTo>
                      <a:pt x="558049" y="15461"/>
                    </a:lnTo>
                    <a:lnTo>
                      <a:pt x="583139" y="0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1B94FBB0-70BE-AF9A-1D71-A3B4D275CCAB}"/>
                  </a:ext>
                </a:extLst>
              </p:cNvPr>
              <p:cNvSpPr/>
              <p:nvPr/>
            </p:nvSpPr>
            <p:spPr>
              <a:xfrm>
                <a:off x="1673718" y="1765592"/>
                <a:ext cx="967397" cy="915259"/>
              </a:xfrm>
              <a:custGeom>
                <a:avLst/>
                <a:gdLst>
                  <a:gd name="connsiteX0" fmla="*/ 803274 w 967397"/>
                  <a:gd name="connsiteY0" fmla="*/ 324410 h 915259"/>
                  <a:gd name="connsiteX1" fmla="*/ 770454 w 967397"/>
                  <a:gd name="connsiteY1" fmla="*/ 339851 h 915259"/>
                  <a:gd name="connsiteX2" fmla="*/ 766579 w 967397"/>
                  <a:gd name="connsiteY2" fmla="*/ 339851 h 915259"/>
                  <a:gd name="connsiteX3" fmla="*/ 735696 w 967397"/>
                  <a:gd name="connsiteY3" fmla="*/ 349500 h 915259"/>
                  <a:gd name="connsiteX4" fmla="*/ 733758 w 967397"/>
                  <a:gd name="connsiteY4" fmla="*/ 351437 h 915259"/>
                  <a:gd name="connsiteX5" fmla="*/ 727965 w 967397"/>
                  <a:gd name="connsiteY5" fmla="*/ 353375 h 915259"/>
                  <a:gd name="connsiteX6" fmla="*/ 724109 w 967397"/>
                  <a:gd name="connsiteY6" fmla="*/ 357230 h 915259"/>
                  <a:gd name="connsiteX7" fmla="*/ 704793 w 967397"/>
                  <a:gd name="connsiteY7" fmla="*/ 374609 h 915259"/>
                  <a:gd name="connsiteX8" fmla="*/ 704793 w 967397"/>
                  <a:gd name="connsiteY8" fmla="*/ 382321 h 915259"/>
                  <a:gd name="connsiteX9" fmla="*/ 706730 w 967397"/>
                  <a:gd name="connsiteY9" fmla="*/ 386196 h 915259"/>
                  <a:gd name="connsiteX10" fmla="*/ 720234 w 967397"/>
                  <a:gd name="connsiteY10" fmla="*/ 407430 h 915259"/>
                  <a:gd name="connsiteX11" fmla="*/ 726047 w 967397"/>
                  <a:gd name="connsiteY11" fmla="*/ 407430 h 915259"/>
                  <a:gd name="connsiteX12" fmla="*/ 729902 w 967397"/>
                  <a:gd name="connsiteY12" fmla="*/ 409368 h 915259"/>
                  <a:gd name="connsiteX13" fmla="*/ 733758 w 967397"/>
                  <a:gd name="connsiteY13" fmla="*/ 413223 h 915259"/>
                  <a:gd name="connsiteX14" fmla="*/ 756930 w 967397"/>
                  <a:gd name="connsiteY14" fmla="*/ 426747 h 915259"/>
                  <a:gd name="connsiteX15" fmla="*/ 762723 w 967397"/>
                  <a:gd name="connsiteY15" fmla="*/ 428665 h 915259"/>
                  <a:gd name="connsiteX16" fmla="*/ 766579 w 967397"/>
                  <a:gd name="connsiteY16" fmla="*/ 428665 h 915259"/>
                  <a:gd name="connsiteX17" fmla="*/ 772372 w 967397"/>
                  <a:gd name="connsiteY17" fmla="*/ 426747 h 915259"/>
                  <a:gd name="connsiteX18" fmla="*/ 812923 w 967397"/>
                  <a:gd name="connsiteY18" fmla="*/ 407430 h 915259"/>
                  <a:gd name="connsiteX19" fmla="*/ 816798 w 967397"/>
                  <a:gd name="connsiteY19" fmla="*/ 405493 h 915259"/>
                  <a:gd name="connsiteX20" fmla="*/ 820653 w 967397"/>
                  <a:gd name="connsiteY20" fmla="*/ 403575 h 915259"/>
                  <a:gd name="connsiteX21" fmla="*/ 824509 w 967397"/>
                  <a:gd name="connsiteY21" fmla="*/ 403575 h 915259"/>
                  <a:gd name="connsiteX22" fmla="*/ 830302 w 967397"/>
                  <a:gd name="connsiteY22" fmla="*/ 401637 h 915259"/>
                  <a:gd name="connsiteX23" fmla="*/ 836095 w 967397"/>
                  <a:gd name="connsiteY23" fmla="*/ 399719 h 915259"/>
                  <a:gd name="connsiteX24" fmla="*/ 855412 w 967397"/>
                  <a:gd name="connsiteY24" fmla="*/ 399719 h 915259"/>
                  <a:gd name="connsiteX25" fmla="*/ 863142 w 967397"/>
                  <a:gd name="connsiteY25" fmla="*/ 403575 h 915259"/>
                  <a:gd name="connsiteX26" fmla="*/ 897881 w 967397"/>
                  <a:gd name="connsiteY26" fmla="*/ 442188 h 915259"/>
                  <a:gd name="connsiteX27" fmla="*/ 899818 w 967397"/>
                  <a:gd name="connsiteY27" fmla="*/ 444126 h 915259"/>
                  <a:gd name="connsiteX28" fmla="*/ 907549 w 967397"/>
                  <a:gd name="connsiteY28" fmla="*/ 469216 h 915259"/>
                  <a:gd name="connsiteX29" fmla="*/ 917197 w 967397"/>
                  <a:gd name="connsiteY29" fmla="*/ 486595 h 915259"/>
                  <a:gd name="connsiteX30" fmla="*/ 917197 w 967397"/>
                  <a:gd name="connsiteY30" fmla="*/ 488533 h 915259"/>
                  <a:gd name="connsiteX31" fmla="*/ 921073 w 967397"/>
                  <a:gd name="connsiteY31" fmla="*/ 496263 h 915259"/>
                  <a:gd name="connsiteX32" fmla="*/ 921073 w 967397"/>
                  <a:gd name="connsiteY32" fmla="*/ 498181 h 915259"/>
                  <a:gd name="connsiteX33" fmla="*/ 924928 w 967397"/>
                  <a:gd name="connsiteY33" fmla="*/ 503974 h 915259"/>
                  <a:gd name="connsiteX34" fmla="*/ 953893 w 967397"/>
                  <a:gd name="connsiteY34" fmla="*/ 507849 h 915259"/>
                  <a:gd name="connsiteX35" fmla="*/ 955811 w 967397"/>
                  <a:gd name="connsiteY35" fmla="*/ 509767 h 915259"/>
                  <a:gd name="connsiteX36" fmla="*/ 957749 w 967397"/>
                  <a:gd name="connsiteY36" fmla="*/ 513642 h 915259"/>
                  <a:gd name="connsiteX37" fmla="*/ 959686 w 967397"/>
                  <a:gd name="connsiteY37" fmla="*/ 519435 h 915259"/>
                  <a:gd name="connsiteX38" fmla="*/ 967397 w 967397"/>
                  <a:gd name="connsiteY38" fmla="*/ 546463 h 915259"/>
                  <a:gd name="connsiteX39" fmla="*/ 965479 w 967397"/>
                  <a:gd name="connsiteY39" fmla="*/ 550318 h 915259"/>
                  <a:gd name="connsiteX40" fmla="*/ 948100 w 967397"/>
                  <a:gd name="connsiteY40" fmla="*/ 561904 h 915259"/>
                  <a:gd name="connsiteX41" fmla="*/ 946163 w 967397"/>
                  <a:gd name="connsiteY41" fmla="*/ 563842 h 915259"/>
                  <a:gd name="connsiteX42" fmla="*/ 934577 w 967397"/>
                  <a:gd name="connsiteY42" fmla="*/ 569635 h 915259"/>
                  <a:gd name="connsiteX43" fmla="*/ 899818 w 967397"/>
                  <a:gd name="connsiteY43" fmla="*/ 592807 h 915259"/>
                  <a:gd name="connsiteX44" fmla="*/ 894025 w 967397"/>
                  <a:gd name="connsiteY44" fmla="*/ 596663 h 915259"/>
                  <a:gd name="connsiteX45" fmla="*/ 876646 w 967397"/>
                  <a:gd name="connsiteY45" fmla="*/ 619835 h 915259"/>
                  <a:gd name="connsiteX46" fmla="*/ 868916 w 967397"/>
                  <a:gd name="connsiteY46" fmla="*/ 639152 h 915259"/>
                  <a:gd name="connsiteX47" fmla="*/ 863142 w 967397"/>
                  <a:gd name="connsiteY47" fmla="*/ 648800 h 915259"/>
                  <a:gd name="connsiteX48" fmla="*/ 859267 w 967397"/>
                  <a:gd name="connsiteY48" fmla="*/ 664242 h 915259"/>
                  <a:gd name="connsiteX49" fmla="*/ 843826 w 967397"/>
                  <a:gd name="connsiteY49" fmla="*/ 700937 h 915259"/>
                  <a:gd name="connsiteX50" fmla="*/ 839970 w 967397"/>
                  <a:gd name="connsiteY50" fmla="*/ 704793 h 915259"/>
                  <a:gd name="connsiteX51" fmla="*/ 814860 w 967397"/>
                  <a:gd name="connsiteY51" fmla="*/ 735695 h 915259"/>
                  <a:gd name="connsiteX52" fmla="*/ 811005 w 967397"/>
                  <a:gd name="connsiteY52" fmla="*/ 741488 h 915259"/>
                  <a:gd name="connsiteX53" fmla="*/ 809067 w 967397"/>
                  <a:gd name="connsiteY53" fmla="*/ 745344 h 915259"/>
                  <a:gd name="connsiteX54" fmla="*/ 795544 w 967397"/>
                  <a:gd name="connsiteY54" fmla="*/ 780102 h 915259"/>
                  <a:gd name="connsiteX55" fmla="*/ 795544 w 967397"/>
                  <a:gd name="connsiteY55" fmla="*/ 783958 h 915259"/>
                  <a:gd name="connsiteX56" fmla="*/ 807130 w 967397"/>
                  <a:gd name="connsiteY56" fmla="*/ 828364 h 915259"/>
                  <a:gd name="connsiteX57" fmla="*/ 811005 w 967397"/>
                  <a:gd name="connsiteY57" fmla="*/ 832239 h 915259"/>
                  <a:gd name="connsiteX58" fmla="*/ 826447 w 967397"/>
                  <a:gd name="connsiteY58" fmla="*/ 857330 h 915259"/>
                  <a:gd name="connsiteX59" fmla="*/ 839970 w 967397"/>
                  <a:gd name="connsiteY59" fmla="*/ 882439 h 915259"/>
                  <a:gd name="connsiteX60" fmla="*/ 839970 w 967397"/>
                  <a:gd name="connsiteY60" fmla="*/ 903674 h 915259"/>
                  <a:gd name="connsiteX61" fmla="*/ 820653 w 967397"/>
                  <a:gd name="connsiteY61" fmla="*/ 901756 h 915259"/>
                  <a:gd name="connsiteX62" fmla="*/ 816798 w 967397"/>
                  <a:gd name="connsiteY62" fmla="*/ 899818 h 915259"/>
                  <a:gd name="connsiteX63" fmla="*/ 793626 w 967397"/>
                  <a:gd name="connsiteY63" fmla="*/ 895963 h 915259"/>
                  <a:gd name="connsiteX64" fmla="*/ 787833 w 967397"/>
                  <a:gd name="connsiteY64" fmla="*/ 897881 h 915259"/>
                  <a:gd name="connsiteX65" fmla="*/ 783958 w 967397"/>
                  <a:gd name="connsiteY65" fmla="*/ 899818 h 915259"/>
                  <a:gd name="connsiteX66" fmla="*/ 776247 w 967397"/>
                  <a:gd name="connsiteY66" fmla="*/ 903674 h 915259"/>
                  <a:gd name="connsiteX67" fmla="*/ 745344 w 967397"/>
                  <a:gd name="connsiteY67" fmla="*/ 913342 h 915259"/>
                  <a:gd name="connsiteX68" fmla="*/ 739551 w 967397"/>
                  <a:gd name="connsiteY68" fmla="*/ 915260 h 915259"/>
                  <a:gd name="connsiteX69" fmla="*/ 729902 w 967397"/>
                  <a:gd name="connsiteY69" fmla="*/ 915260 h 915259"/>
                  <a:gd name="connsiteX70" fmla="*/ 702875 w 967397"/>
                  <a:gd name="connsiteY70" fmla="*/ 911404 h 915259"/>
                  <a:gd name="connsiteX71" fmla="*/ 699000 w 967397"/>
                  <a:gd name="connsiteY71" fmla="*/ 909467 h 915259"/>
                  <a:gd name="connsiteX72" fmla="*/ 693207 w 967397"/>
                  <a:gd name="connsiteY72" fmla="*/ 907549 h 915259"/>
                  <a:gd name="connsiteX73" fmla="*/ 668117 w 967397"/>
                  <a:gd name="connsiteY73" fmla="*/ 890170 h 915259"/>
                  <a:gd name="connsiteX74" fmla="*/ 664242 w 967397"/>
                  <a:gd name="connsiteY74" fmla="*/ 888232 h 915259"/>
                  <a:gd name="connsiteX75" fmla="*/ 658449 w 967397"/>
                  <a:gd name="connsiteY75" fmla="*/ 886295 h 915259"/>
                  <a:gd name="connsiteX76" fmla="*/ 654593 w 967397"/>
                  <a:gd name="connsiteY76" fmla="*/ 886295 h 915259"/>
                  <a:gd name="connsiteX77" fmla="*/ 621772 w 967397"/>
                  <a:gd name="connsiteY77" fmla="*/ 880502 h 915259"/>
                  <a:gd name="connsiteX78" fmla="*/ 617897 w 967397"/>
                  <a:gd name="connsiteY78" fmla="*/ 882439 h 915259"/>
                  <a:gd name="connsiteX79" fmla="*/ 612104 w 967397"/>
                  <a:gd name="connsiteY79" fmla="*/ 884377 h 915259"/>
                  <a:gd name="connsiteX80" fmla="*/ 596663 w 967397"/>
                  <a:gd name="connsiteY80" fmla="*/ 884377 h 915259"/>
                  <a:gd name="connsiteX81" fmla="*/ 581221 w 967397"/>
                  <a:gd name="connsiteY81" fmla="*/ 880502 h 915259"/>
                  <a:gd name="connsiteX82" fmla="*/ 567698 w 967397"/>
                  <a:gd name="connsiteY82" fmla="*/ 876646 h 915259"/>
                  <a:gd name="connsiteX83" fmla="*/ 542607 w 967397"/>
                  <a:gd name="connsiteY83" fmla="*/ 809067 h 915259"/>
                  <a:gd name="connsiteX84" fmla="*/ 525228 w 967397"/>
                  <a:gd name="connsiteY84" fmla="*/ 787813 h 915259"/>
                  <a:gd name="connsiteX85" fmla="*/ 513642 w 967397"/>
                  <a:gd name="connsiteY85" fmla="*/ 776247 h 915259"/>
                  <a:gd name="connsiteX86" fmla="*/ 505912 w 967397"/>
                  <a:gd name="connsiteY86" fmla="*/ 770454 h 915259"/>
                  <a:gd name="connsiteX87" fmla="*/ 498181 w 967397"/>
                  <a:gd name="connsiteY87" fmla="*/ 768516 h 915259"/>
                  <a:gd name="connsiteX88" fmla="*/ 480802 w 967397"/>
                  <a:gd name="connsiteY88" fmla="*/ 751137 h 915259"/>
                  <a:gd name="connsiteX89" fmla="*/ 475009 w 967397"/>
                  <a:gd name="connsiteY89" fmla="*/ 749199 h 915259"/>
                  <a:gd name="connsiteX90" fmla="*/ 461505 w 967397"/>
                  <a:gd name="connsiteY90" fmla="*/ 745344 h 915259"/>
                  <a:gd name="connsiteX91" fmla="*/ 447981 w 967397"/>
                  <a:gd name="connsiteY91" fmla="*/ 739551 h 915259"/>
                  <a:gd name="connsiteX92" fmla="*/ 440270 w 967397"/>
                  <a:gd name="connsiteY92" fmla="*/ 739551 h 915259"/>
                  <a:gd name="connsiteX93" fmla="*/ 434458 w 967397"/>
                  <a:gd name="connsiteY93" fmla="*/ 741488 h 915259"/>
                  <a:gd name="connsiteX94" fmla="*/ 430602 w 967397"/>
                  <a:gd name="connsiteY94" fmla="*/ 743406 h 915259"/>
                  <a:gd name="connsiteX95" fmla="*/ 391989 w 967397"/>
                  <a:gd name="connsiteY95" fmla="*/ 743406 h 915259"/>
                  <a:gd name="connsiteX96" fmla="*/ 388133 w 967397"/>
                  <a:gd name="connsiteY96" fmla="*/ 745344 h 915259"/>
                  <a:gd name="connsiteX97" fmla="*/ 357230 w 967397"/>
                  <a:gd name="connsiteY97" fmla="*/ 753075 h 915259"/>
                  <a:gd name="connsiteX98" fmla="*/ 351437 w 967397"/>
                  <a:gd name="connsiteY98" fmla="*/ 753075 h 915259"/>
                  <a:gd name="connsiteX99" fmla="*/ 335996 w 967397"/>
                  <a:gd name="connsiteY99" fmla="*/ 751137 h 915259"/>
                  <a:gd name="connsiteX100" fmla="*/ 330203 w 967397"/>
                  <a:gd name="connsiteY100" fmla="*/ 749199 h 915259"/>
                  <a:gd name="connsiteX101" fmla="*/ 326328 w 967397"/>
                  <a:gd name="connsiteY101" fmla="*/ 749199 h 915259"/>
                  <a:gd name="connsiteX102" fmla="*/ 314742 w 967397"/>
                  <a:gd name="connsiteY102" fmla="*/ 751137 h 915259"/>
                  <a:gd name="connsiteX103" fmla="*/ 299300 w 967397"/>
                  <a:gd name="connsiteY103" fmla="*/ 756930 h 915259"/>
                  <a:gd name="connsiteX104" fmla="*/ 295445 w 967397"/>
                  <a:gd name="connsiteY104" fmla="*/ 758868 h 915259"/>
                  <a:gd name="connsiteX105" fmla="*/ 289652 w 967397"/>
                  <a:gd name="connsiteY105" fmla="*/ 764661 h 915259"/>
                  <a:gd name="connsiteX106" fmla="*/ 274210 w 967397"/>
                  <a:gd name="connsiteY106" fmla="*/ 770454 h 915259"/>
                  <a:gd name="connsiteX107" fmla="*/ 268417 w 967397"/>
                  <a:gd name="connsiteY107" fmla="*/ 772372 h 915259"/>
                  <a:gd name="connsiteX108" fmla="*/ 258749 w 967397"/>
                  <a:gd name="connsiteY108" fmla="*/ 774309 h 915259"/>
                  <a:gd name="connsiteX109" fmla="*/ 254893 w 967397"/>
                  <a:gd name="connsiteY109" fmla="*/ 776247 h 915259"/>
                  <a:gd name="connsiteX110" fmla="*/ 245245 w 967397"/>
                  <a:gd name="connsiteY110" fmla="*/ 778165 h 915259"/>
                  <a:gd name="connsiteX111" fmla="*/ 241370 w 967397"/>
                  <a:gd name="connsiteY111" fmla="*/ 780102 h 915259"/>
                  <a:gd name="connsiteX112" fmla="*/ 229784 w 967397"/>
                  <a:gd name="connsiteY112" fmla="*/ 782040 h 915259"/>
                  <a:gd name="connsiteX113" fmla="*/ 196963 w 967397"/>
                  <a:gd name="connsiteY113" fmla="*/ 783958 h 915259"/>
                  <a:gd name="connsiteX114" fmla="*/ 193108 w 967397"/>
                  <a:gd name="connsiteY114" fmla="*/ 783958 h 915259"/>
                  <a:gd name="connsiteX115" fmla="*/ 173791 w 967397"/>
                  <a:gd name="connsiteY115" fmla="*/ 785895 h 915259"/>
                  <a:gd name="connsiteX116" fmla="*/ 144826 w 967397"/>
                  <a:gd name="connsiteY116" fmla="*/ 776247 h 915259"/>
                  <a:gd name="connsiteX117" fmla="*/ 137115 w 967397"/>
                  <a:gd name="connsiteY117" fmla="*/ 774309 h 915259"/>
                  <a:gd name="connsiteX118" fmla="*/ 133240 w 967397"/>
                  <a:gd name="connsiteY118" fmla="*/ 772372 h 915259"/>
                  <a:gd name="connsiteX119" fmla="*/ 88833 w 967397"/>
                  <a:gd name="connsiteY119" fmla="*/ 743406 h 915259"/>
                  <a:gd name="connsiteX120" fmla="*/ 84978 w 967397"/>
                  <a:gd name="connsiteY120" fmla="*/ 739551 h 915259"/>
                  <a:gd name="connsiteX121" fmla="*/ 77247 w 967397"/>
                  <a:gd name="connsiteY121" fmla="*/ 735695 h 915259"/>
                  <a:gd name="connsiteX122" fmla="*/ 73391 w 967397"/>
                  <a:gd name="connsiteY122" fmla="*/ 731820 h 915259"/>
                  <a:gd name="connsiteX123" fmla="*/ 28965 w 967397"/>
                  <a:gd name="connsiteY123" fmla="*/ 691269 h 915259"/>
                  <a:gd name="connsiteX124" fmla="*/ 25110 w 967397"/>
                  <a:gd name="connsiteY124" fmla="*/ 693207 h 915259"/>
                  <a:gd name="connsiteX125" fmla="*/ 1938 w 967397"/>
                  <a:gd name="connsiteY125" fmla="*/ 714441 h 915259"/>
                  <a:gd name="connsiteX126" fmla="*/ 0 w 967397"/>
                  <a:gd name="connsiteY126" fmla="*/ 704793 h 915259"/>
                  <a:gd name="connsiteX127" fmla="*/ 3875 w 967397"/>
                  <a:gd name="connsiteY127" fmla="*/ 679683 h 915259"/>
                  <a:gd name="connsiteX128" fmla="*/ 1938 w 967397"/>
                  <a:gd name="connsiteY128" fmla="*/ 602456 h 915259"/>
                  <a:gd name="connsiteX129" fmla="*/ 0 w 967397"/>
                  <a:gd name="connsiteY129" fmla="*/ 598600 h 915259"/>
                  <a:gd name="connsiteX130" fmla="*/ 0 w 967397"/>
                  <a:gd name="connsiteY130" fmla="*/ 561904 h 915259"/>
                  <a:gd name="connsiteX131" fmla="*/ 1938 w 967397"/>
                  <a:gd name="connsiteY131" fmla="*/ 554174 h 915259"/>
                  <a:gd name="connsiteX132" fmla="*/ 1938 w 967397"/>
                  <a:gd name="connsiteY132" fmla="*/ 542588 h 915259"/>
                  <a:gd name="connsiteX133" fmla="*/ 5813 w 967397"/>
                  <a:gd name="connsiteY133" fmla="*/ 525228 h 915259"/>
                  <a:gd name="connsiteX134" fmla="*/ 7731 w 967397"/>
                  <a:gd name="connsiteY134" fmla="*/ 521353 h 915259"/>
                  <a:gd name="connsiteX135" fmla="*/ 7731 w 967397"/>
                  <a:gd name="connsiteY135" fmla="*/ 517498 h 915259"/>
                  <a:gd name="connsiteX136" fmla="*/ 9668 w 967397"/>
                  <a:gd name="connsiteY136" fmla="*/ 515560 h 915259"/>
                  <a:gd name="connsiteX137" fmla="*/ 11606 w 967397"/>
                  <a:gd name="connsiteY137" fmla="*/ 509767 h 915259"/>
                  <a:gd name="connsiteX138" fmla="*/ 25110 w 967397"/>
                  <a:gd name="connsiteY138" fmla="*/ 488533 h 915259"/>
                  <a:gd name="connsiteX139" fmla="*/ 25110 w 967397"/>
                  <a:gd name="connsiteY139" fmla="*/ 486595 h 915259"/>
                  <a:gd name="connsiteX140" fmla="*/ 28965 w 967397"/>
                  <a:gd name="connsiteY140" fmla="*/ 478884 h 915259"/>
                  <a:gd name="connsiteX141" fmla="*/ 32840 w 967397"/>
                  <a:gd name="connsiteY141" fmla="*/ 473091 h 915259"/>
                  <a:gd name="connsiteX142" fmla="*/ 34778 w 967397"/>
                  <a:gd name="connsiteY142" fmla="*/ 471154 h 915259"/>
                  <a:gd name="connsiteX143" fmla="*/ 38633 w 967397"/>
                  <a:gd name="connsiteY143" fmla="*/ 465360 h 915259"/>
                  <a:gd name="connsiteX144" fmla="*/ 50219 w 967397"/>
                  <a:gd name="connsiteY144" fmla="*/ 451837 h 915259"/>
                  <a:gd name="connsiteX145" fmla="*/ 54075 w 967397"/>
                  <a:gd name="connsiteY145" fmla="*/ 446044 h 915259"/>
                  <a:gd name="connsiteX146" fmla="*/ 57930 w 967397"/>
                  <a:gd name="connsiteY146" fmla="*/ 444126 h 915259"/>
                  <a:gd name="connsiteX147" fmla="*/ 65661 w 967397"/>
                  <a:gd name="connsiteY147" fmla="*/ 436395 h 915259"/>
                  <a:gd name="connsiteX148" fmla="*/ 67598 w 967397"/>
                  <a:gd name="connsiteY148" fmla="*/ 434458 h 915259"/>
                  <a:gd name="connsiteX149" fmla="*/ 69516 w 967397"/>
                  <a:gd name="connsiteY149" fmla="*/ 430602 h 915259"/>
                  <a:gd name="connsiteX150" fmla="*/ 71454 w 967397"/>
                  <a:gd name="connsiteY150" fmla="*/ 426747 h 915259"/>
                  <a:gd name="connsiteX151" fmla="*/ 73391 w 967397"/>
                  <a:gd name="connsiteY151" fmla="*/ 422872 h 915259"/>
                  <a:gd name="connsiteX152" fmla="*/ 83040 w 967397"/>
                  <a:gd name="connsiteY152" fmla="*/ 399719 h 915259"/>
                  <a:gd name="connsiteX153" fmla="*/ 83040 w 967397"/>
                  <a:gd name="connsiteY153" fmla="*/ 388133 h 915259"/>
                  <a:gd name="connsiteX154" fmla="*/ 98482 w 967397"/>
                  <a:gd name="connsiteY154" fmla="*/ 372672 h 915259"/>
                  <a:gd name="connsiteX155" fmla="*/ 127447 w 967397"/>
                  <a:gd name="connsiteY155" fmla="*/ 351437 h 915259"/>
                  <a:gd name="connsiteX156" fmla="*/ 129384 w 967397"/>
                  <a:gd name="connsiteY156" fmla="*/ 349500 h 915259"/>
                  <a:gd name="connsiteX157" fmla="*/ 137115 w 967397"/>
                  <a:gd name="connsiteY157" fmla="*/ 343707 h 915259"/>
                  <a:gd name="connsiteX158" fmla="*/ 142908 w 967397"/>
                  <a:gd name="connsiteY158" fmla="*/ 335996 h 915259"/>
                  <a:gd name="connsiteX159" fmla="*/ 179584 w 967397"/>
                  <a:gd name="connsiteY159" fmla="*/ 308949 h 915259"/>
                  <a:gd name="connsiteX160" fmla="*/ 183459 w 967397"/>
                  <a:gd name="connsiteY160" fmla="*/ 307031 h 915259"/>
                  <a:gd name="connsiteX161" fmla="*/ 187315 w 967397"/>
                  <a:gd name="connsiteY161" fmla="*/ 305093 h 915259"/>
                  <a:gd name="connsiteX162" fmla="*/ 206612 w 967397"/>
                  <a:gd name="connsiteY162" fmla="*/ 299300 h 915259"/>
                  <a:gd name="connsiteX163" fmla="*/ 212405 w 967397"/>
                  <a:gd name="connsiteY163" fmla="*/ 299300 h 915259"/>
                  <a:gd name="connsiteX164" fmla="*/ 233659 w 967397"/>
                  <a:gd name="connsiteY164" fmla="*/ 303156 h 915259"/>
                  <a:gd name="connsiteX165" fmla="*/ 237514 w 967397"/>
                  <a:gd name="connsiteY165" fmla="*/ 303156 h 915259"/>
                  <a:gd name="connsiteX166" fmla="*/ 247163 w 967397"/>
                  <a:gd name="connsiteY166" fmla="*/ 305093 h 915259"/>
                  <a:gd name="connsiteX167" fmla="*/ 289652 w 967397"/>
                  <a:gd name="connsiteY167" fmla="*/ 312824 h 915259"/>
                  <a:gd name="connsiteX168" fmla="*/ 310886 w 967397"/>
                  <a:gd name="connsiteY168" fmla="*/ 326328 h 915259"/>
                  <a:gd name="connsiteX169" fmla="*/ 314742 w 967397"/>
                  <a:gd name="connsiteY169" fmla="*/ 328265 h 915259"/>
                  <a:gd name="connsiteX170" fmla="*/ 341789 w 967397"/>
                  <a:gd name="connsiteY170" fmla="*/ 320535 h 915259"/>
                  <a:gd name="connsiteX171" fmla="*/ 343707 w 967397"/>
                  <a:gd name="connsiteY171" fmla="*/ 318617 h 915259"/>
                  <a:gd name="connsiteX172" fmla="*/ 347582 w 967397"/>
                  <a:gd name="connsiteY172" fmla="*/ 316679 h 915259"/>
                  <a:gd name="connsiteX173" fmla="*/ 351437 w 967397"/>
                  <a:gd name="connsiteY173" fmla="*/ 312824 h 915259"/>
                  <a:gd name="connsiteX174" fmla="*/ 355293 w 967397"/>
                  <a:gd name="connsiteY174" fmla="*/ 308949 h 915259"/>
                  <a:gd name="connsiteX175" fmla="*/ 359168 w 967397"/>
                  <a:gd name="connsiteY175" fmla="*/ 303156 h 915259"/>
                  <a:gd name="connsiteX176" fmla="*/ 395844 w 967397"/>
                  <a:gd name="connsiteY176" fmla="*/ 252956 h 915259"/>
                  <a:gd name="connsiteX177" fmla="*/ 399719 w 967397"/>
                  <a:gd name="connsiteY177" fmla="*/ 249100 h 915259"/>
                  <a:gd name="connsiteX178" fmla="*/ 401637 w 967397"/>
                  <a:gd name="connsiteY178" fmla="*/ 245225 h 915259"/>
                  <a:gd name="connsiteX179" fmla="*/ 405512 w 967397"/>
                  <a:gd name="connsiteY179" fmla="*/ 241370 h 915259"/>
                  <a:gd name="connsiteX180" fmla="*/ 424809 w 967397"/>
                  <a:gd name="connsiteY180" fmla="*/ 214342 h 915259"/>
                  <a:gd name="connsiteX181" fmla="*/ 426747 w 967397"/>
                  <a:gd name="connsiteY181" fmla="*/ 210487 h 915259"/>
                  <a:gd name="connsiteX182" fmla="*/ 444126 w 967397"/>
                  <a:gd name="connsiteY182" fmla="*/ 189233 h 915259"/>
                  <a:gd name="connsiteX183" fmla="*/ 447981 w 967397"/>
                  <a:gd name="connsiteY183" fmla="*/ 185377 h 915259"/>
                  <a:gd name="connsiteX184" fmla="*/ 449919 w 967397"/>
                  <a:gd name="connsiteY184" fmla="*/ 181522 h 915259"/>
                  <a:gd name="connsiteX185" fmla="*/ 453775 w 967397"/>
                  <a:gd name="connsiteY185" fmla="*/ 177647 h 915259"/>
                  <a:gd name="connsiteX186" fmla="*/ 453775 w 967397"/>
                  <a:gd name="connsiteY186" fmla="*/ 142888 h 915259"/>
                  <a:gd name="connsiteX187" fmla="*/ 453775 w 967397"/>
                  <a:gd name="connsiteY187" fmla="*/ 131322 h 915259"/>
                  <a:gd name="connsiteX188" fmla="*/ 457650 w 967397"/>
                  <a:gd name="connsiteY188" fmla="*/ 110068 h 915259"/>
                  <a:gd name="connsiteX189" fmla="*/ 461505 w 967397"/>
                  <a:gd name="connsiteY189" fmla="*/ 108130 h 915259"/>
                  <a:gd name="connsiteX190" fmla="*/ 475009 w 967397"/>
                  <a:gd name="connsiteY190" fmla="*/ 92689 h 915259"/>
                  <a:gd name="connsiteX191" fmla="*/ 475009 w 967397"/>
                  <a:gd name="connsiteY191" fmla="*/ 77247 h 915259"/>
                  <a:gd name="connsiteX192" fmla="*/ 478884 w 967397"/>
                  <a:gd name="connsiteY192" fmla="*/ 65661 h 915259"/>
                  <a:gd name="connsiteX193" fmla="*/ 478884 w 967397"/>
                  <a:gd name="connsiteY193" fmla="*/ 56012 h 915259"/>
                  <a:gd name="connsiteX194" fmla="*/ 482740 w 967397"/>
                  <a:gd name="connsiteY194" fmla="*/ 52137 h 915259"/>
                  <a:gd name="connsiteX195" fmla="*/ 500119 w 967397"/>
                  <a:gd name="connsiteY195" fmla="*/ 63723 h 915259"/>
                  <a:gd name="connsiteX196" fmla="*/ 507849 w 967397"/>
                  <a:gd name="connsiteY196" fmla="*/ 63723 h 915259"/>
                  <a:gd name="connsiteX197" fmla="*/ 509767 w 967397"/>
                  <a:gd name="connsiteY197" fmla="*/ 61805 h 915259"/>
                  <a:gd name="connsiteX198" fmla="*/ 515560 w 967397"/>
                  <a:gd name="connsiteY198" fmla="*/ 50219 h 915259"/>
                  <a:gd name="connsiteX199" fmla="*/ 517498 w 967397"/>
                  <a:gd name="connsiteY199" fmla="*/ 46344 h 915259"/>
                  <a:gd name="connsiteX200" fmla="*/ 527146 w 967397"/>
                  <a:gd name="connsiteY200" fmla="*/ 21254 h 915259"/>
                  <a:gd name="connsiteX201" fmla="*/ 532939 w 967397"/>
                  <a:gd name="connsiteY201" fmla="*/ 15461 h 915259"/>
                  <a:gd name="connsiteX202" fmla="*/ 561905 w 967397"/>
                  <a:gd name="connsiteY202" fmla="*/ 0 h 915259"/>
                  <a:gd name="connsiteX203" fmla="*/ 585077 w 967397"/>
                  <a:gd name="connsiteY203" fmla="*/ 32840 h 915259"/>
                  <a:gd name="connsiteX204" fmla="*/ 588952 w 967397"/>
                  <a:gd name="connsiteY204" fmla="*/ 34758 h 915259"/>
                  <a:gd name="connsiteX205" fmla="*/ 598600 w 967397"/>
                  <a:gd name="connsiteY205" fmla="*/ 44426 h 915259"/>
                  <a:gd name="connsiteX206" fmla="*/ 627565 w 967397"/>
                  <a:gd name="connsiteY206" fmla="*/ 56012 h 915259"/>
                  <a:gd name="connsiteX207" fmla="*/ 631421 w 967397"/>
                  <a:gd name="connsiteY207" fmla="*/ 57930 h 915259"/>
                  <a:gd name="connsiteX208" fmla="*/ 635296 w 967397"/>
                  <a:gd name="connsiteY208" fmla="*/ 57930 h 915259"/>
                  <a:gd name="connsiteX209" fmla="*/ 658449 w 967397"/>
                  <a:gd name="connsiteY209" fmla="*/ 63723 h 915259"/>
                  <a:gd name="connsiteX210" fmla="*/ 662324 w 967397"/>
                  <a:gd name="connsiteY210" fmla="*/ 63723 h 915259"/>
                  <a:gd name="connsiteX211" fmla="*/ 677765 w 967397"/>
                  <a:gd name="connsiteY211" fmla="*/ 71454 h 915259"/>
                  <a:gd name="connsiteX212" fmla="*/ 681621 w 967397"/>
                  <a:gd name="connsiteY212" fmla="*/ 73391 h 915259"/>
                  <a:gd name="connsiteX213" fmla="*/ 687414 w 967397"/>
                  <a:gd name="connsiteY213" fmla="*/ 77247 h 915259"/>
                  <a:gd name="connsiteX214" fmla="*/ 691289 w 967397"/>
                  <a:gd name="connsiteY214" fmla="*/ 79185 h 915259"/>
                  <a:gd name="connsiteX215" fmla="*/ 697082 w 967397"/>
                  <a:gd name="connsiteY215" fmla="*/ 84978 h 915259"/>
                  <a:gd name="connsiteX216" fmla="*/ 714461 w 967397"/>
                  <a:gd name="connsiteY216" fmla="*/ 100419 h 915259"/>
                  <a:gd name="connsiteX217" fmla="*/ 716379 w 967397"/>
                  <a:gd name="connsiteY217" fmla="*/ 133240 h 915259"/>
                  <a:gd name="connsiteX218" fmla="*/ 718316 w 967397"/>
                  <a:gd name="connsiteY218" fmla="*/ 135177 h 915259"/>
                  <a:gd name="connsiteX219" fmla="*/ 722172 w 967397"/>
                  <a:gd name="connsiteY219" fmla="*/ 142888 h 915259"/>
                  <a:gd name="connsiteX220" fmla="*/ 724109 w 967397"/>
                  <a:gd name="connsiteY220" fmla="*/ 146763 h 915259"/>
                  <a:gd name="connsiteX221" fmla="*/ 745344 w 967397"/>
                  <a:gd name="connsiteY221" fmla="*/ 164142 h 915259"/>
                  <a:gd name="connsiteX222" fmla="*/ 751137 w 967397"/>
                  <a:gd name="connsiteY222" fmla="*/ 164142 h 915259"/>
                  <a:gd name="connsiteX223" fmla="*/ 755012 w 967397"/>
                  <a:gd name="connsiteY223" fmla="*/ 166060 h 915259"/>
                  <a:gd name="connsiteX224" fmla="*/ 768516 w 967397"/>
                  <a:gd name="connsiteY224" fmla="*/ 185377 h 915259"/>
                  <a:gd name="connsiteX225" fmla="*/ 766579 w 967397"/>
                  <a:gd name="connsiteY225" fmla="*/ 191170 h 915259"/>
                  <a:gd name="connsiteX226" fmla="*/ 762723 w 967397"/>
                  <a:gd name="connsiteY226" fmla="*/ 196963 h 915259"/>
                  <a:gd name="connsiteX227" fmla="*/ 760786 w 967397"/>
                  <a:gd name="connsiteY227" fmla="*/ 200819 h 915259"/>
                  <a:gd name="connsiteX228" fmla="*/ 737614 w 967397"/>
                  <a:gd name="connsiteY228" fmla="*/ 231721 h 915259"/>
                  <a:gd name="connsiteX229" fmla="*/ 735696 w 967397"/>
                  <a:gd name="connsiteY229" fmla="*/ 235577 h 915259"/>
                  <a:gd name="connsiteX230" fmla="*/ 735696 w 967397"/>
                  <a:gd name="connsiteY230" fmla="*/ 237514 h 915259"/>
                  <a:gd name="connsiteX231" fmla="*/ 733758 w 967397"/>
                  <a:gd name="connsiteY231" fmla="*/ 241370 h 915259"/>
                  <a:gd name="connsiteX232" fmla="*/ 733758 w 967397"/>
                  <a:gd name="connsiteY232" fmla="*/ 245225 h 915259"/>
                  <a:gd name="connsiteX233" fmla="*/ 729902 w 967397"/>
                  <a:gd name="connsiteY233" fmla="*/ 287714 h 915259"/>
                  <a:gd name="connsiteX234" fmla="*/ 731840 w 967397"/>
                  <a:gd name="connsiteY234" fmla="*/ 291570 h 915259"/>
                  <a:gd name="connsiteX235" fmla="*/ 733758 w 967397"/>
                  <a:gd name="connsiteY235" fmla="*/ 297363 h 915259"/>
                  <a:gd name="connsiteX236" fmla="*/ 733758 w 967397"/>
                  <a:gd name="connsiteY236" fmla="*/ 301238 h 915259"/>
                  <a:gd name="connsiteX237" fmla="*/ 751137 w 967397"/>
                  <a:gd name="connsiteY237" fmla="*/ 312824 h 915259"/>
                  <a:gd name="connsiteX238" fmla="*/ 764661 w 967397"/>
                  <a:gd name="connsiteY238" fmla="*/ 310886 h 915259"/>
                  <a:gd name="connsiteX239" fmla="*/ 803274 w 967397"/>
                  <a:gd name="connsiteY239" fmla="*/ 324410 h 915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</a:cxnLst>
                <a:rect l="l" t="t" r="r" b="b"/>
                <a:pathLst>
                  <a:path w="967397" h="915259">
                    <a:moveTo>
                      <a:pt x="803274" y="324410"/>
                    </a:moveTo>
                    <a:lnTo>
                      <a:pt x="770454" y="339851"/>
                    </a:lnTo>
                    <a:lnTo>
                      <a:pt x="766579" y="339851"/>
                    </a:lnTo>
                    <a:lnTo>
                      <a:pt x="735696" y="349500"/>
                    </a:lnTo>
                    <a:lnTo>
                      <a:pt x="733758" y="351437"/>
                    </a:lnTo>
                    <a:lnTo>
                      <a:pt x="727965" y="353375"/>
                    </a:lnTo>
                    <a:lnTo>
                      <a:pt x="724109" y="357230"/>
                    </a:lnTo>
                    <a:lnTo>
                      <a:pt x="704793" y="374609"/>
                    </a:lnTo>
                    <a:lnTo>
                      <a:pt x="704793" y="382321"/>
                    </a:lnTo>
                    <a:lnTo>
                      <a:pt x="706730" y="386196"/>
                    </a:lnTo>
                    <a:lnTo>
                      <a:pt x="720234" y="407430"/>
                    </a:lnTo>
                    <a:lnTo>
                      <a:pt x="726047" y="407430"/>
                    </a:lnTo>
                    <a:lnTo>
                      <a:pt x="729902" y="409368"/>
                    </a:lnTo>
                    <a:lnTo>
                      <a:pt x="733758" y="413223"/>
                    </a:lnTo>
                    <a:lnTo>
                      <a:pt x="756930" y="426747"/>
                    </a:lnTo>
                    <a:lnTo>
                      <a:pt x="762723" y="428665"/>
                    </a:lnTo>
                    <a:lnTo>
                      <a:pt x="766579" y="428665"/>
                    </a:lnTo>
                    <a:lnTo>
                      <a:pt x="772372" y="426747"/>
                    </a:lnTo>
                    <a:lnTo>
                      <a:pt x="812923" y="407430"/>
                    </a:lnTo>
                    <a:lnTo>
                      <a:pt x="816798" y="405493"/>
                    </a:lnTo>
                    <a:lnTo>
                      <a:pt x="820653" y="403575"/>
                    </a:lnTo>
                    <a:lnTo>
                      <a:pt x="824509" y="403575"/>
                    </a:lnTo>
                    <a:lnTo>
                      <a:pt x="830302" y="401637"/>
                    </a:lnTo>
                    <a:lnTo>
                      <a:pt x="836095" y="399719"/>
                    </a:lnTo>
                    <a:lnTo>
                      <a:pt x="855412" y="399719"/>
                    </a:lnTo>
                    <a:lnTo>
                      <a:pt x="863142" y="403575"/>
                    </a:lnTo>
                    <a:lnTo>
                      <a:pt x="897881" y="442188"/>
                    </a:lnTo>
                    <a:lnTo>
                      <a:pt x="899818" y="444126"/>
                    </a:lnTo>
                    <a:lnTo>
                      <a:pt x="907549" y="469216"/>
                    </a:lnTo>
                    <a:lnTo>
                      <a:pt x="917197" y="486595"/>
                    </a:lnTo>
                    <a:lnTo>
                      <a:pt x="917197" y="488533"/>
                    </a:lnTo>
                    <a:lnTo>
                      <a:pt x="921073" y="496263"/>
                    </a:lnTo>
                    <a:lnTo>
                      <a:pt x="921073" y="498181"/>
                    </a:lnTo>
                    <a:lnTo>
                      <a:pt x="924928" y="503974"/>
                    </a:lnTo>
                    <a:lnTo>
                      <a:pt x="953893" y="507849"/>
                    </a:lnTo>
                    <a:lnTo>
                      <a:pt x="955811" y="509767"/>
                    </a:lnTo>
                    <a:lnTo>
                      <a:pt x="957749" y="513642"/>
                    </a:lnTo>
                    <a:lnTo>
                      <a:pt x="959686" y="519435"/>
                    </a:lnTo>
                    <a:lnTo>
                      <a:pt x="967397" y="546463"/>
                    </a:lnTo>
                    <a:lnTo>
                      <a:pt x="965479" y="550318"/>
                    </a:lnTo>
                    <a:lnTo>
                      <a:pt x="948100" y="561904"/>
                    </a:lnTo>
                    <a:lnTo>
                      <a:pt x="946163" y="563842"/>
                    </a:lnTo>
                    <a:lnTo>
                      <a:pt x="934577" y="569635"/>
                    </a:lnTo>
                    <a:lnTo>
                      <a:pt x="899818" y="592807"/>
                    </a:lnTo>
                    <a:lnTo>
                      <a:pt x="894025" y="596663"/>
                    </a:lnTo>
                    <a:lnTo>
                      <a:pt x="876646" y="619835"/>
                    </a:lnTo>
                    <a:lnTo>
                      <a:pt x="868916" y="639152"/>
                    </a:lnTo>
                    <a:lnTo>
                      <a:pt x="863142" y="648800"/>
                    </a:lnTo>
                    <a:lnTo>
                      <a:pt x="859267" y="664242"/>
                    </a:lnTo>
                    <a:lnTo>
                      <a:pt x="843826" y="700937"/>
                    </a:lnTo>
                    <a:lnTo>
                      <a:pt x="839970" y="704793"/>
                    </a:lnTo>
                    <a:lnTo>
                      <a:pt x="814860" y="735695"/>
                    </a:lnTo>
                    <a:lnTo>
                      <a:pt x="811005" y="741488"/>
                    </a:lnTo>
                    <a:lnTo>
                      <a:pt x="809067" y="745344"/>
                    </a:lnTo>
                    <a:lnTo>
                      <a:pt x="795544" y="780102"/>
                    </a:lnTo>
                    <a:lnTo>
                      <a:pt x="795544" y="783958"/>
                    </a:lnTo>
                    <a:lnTo>
                      <a:pt x="807130" y="828364"/>
                    </a:lnTo>
                    <a:lnTo>
                      <a:pt x="811005" y="832239"/>
                    </a:lnTo>
                    <a:lnTo>
                      <a:pt x="826447" y="857330"/>
                    </a:lnTo>
                    <a:lnTo>
                      <a:pt x="839970" y="882439"/>
                    </a:lnTo>
                    <a:lnTo>
                      <a:pt x="839970" y="903674"/>
                    </a:lnTo>
                    <a:lnTo>
                      <a:pt x="820653" y="901756"/>
                    </a:lnTo>
                    <a:lnTo>
                      <a:pt x="816798" y="899818"/>
                    </a:lnTo>
                    <a:lnTo>
                      <a:pt x="793626" y="895963"/>
                    </a:lnTo>
                    <a:lnTo>
                      <a:pt x="787833" y="897881"/>
                    </a:lnTo>
                    <a:lnTo>
                      <a:pt x="783958" y="899818"/>
                    </a:lnTo>
                    <a:lnTo>
                      <a:pt x="776247" y="903674"/>
                    </a:lnTo>
                    <a:lnTo>
                      <a:pt x="745344" y="913342"/>
                    </a:lnTo>
                    <a:lnTo>
                      <a:pt x="739551" y="915260"/>
                    </a:lnTo>
                    <a:lnTo>
                      <a:pt x="729902" y="915260"/>
                    </a:lnTo>
                    <a:lnTo>
                      <a:pt x="702875" y="911404"/>
                    </a:lnTo>
                    <a:lnTo>
                      <a:pt x="699000" y="909467"/>
                    </a:lnTo>
                    <a:lnTo>
                      <a:pt x="693207" y="907549"/>
                    </a:lnTo>
                    <a:lnTo>
                      <a:pt x="668117" y="890170"/>
                    </a:lnTo>
                    <a:lnTo>
                      <a:pt x="664242" y="888232"/>
                    </a:lnTo>
                    <a:lnTo>
                      <a:pt x="658449" y="886295"/>
                    </a:lnTo>
                    <a:lnTo>
                      <a:pt x="654593" y="886295"/>
                    </a:lnTo>
                    <a:lnTo>
                      <a:pt x="621772" y="880502"/>
                    </a:lnTo>
                    <a:lnTo>
                      <a:pt x="617897" y="882439"/>
                    </a:lnTo>
                    <a:lnTo>
                      <a:pt x="612104" y="884377"/>
                    </a:lnTo>
                    <a:lnTo>
                      <a:pt x="596663" y="884377"/>
                    </a:lnTo>
                    <a:lnTo>
                      <a:pt x="581221" y="880502"/>
                    </a:lnTo>
                    <a:lnTo>
                      <a:pt x="567698" y="876646"/>
                    </a:lnTo>
                    <a:lnTo>
                      <a:pt x="542607" y="809067"/>
                    </a:lnTo>
                    <a:lnTo>
                      <a:pt x="525228" y="787813"/>
                    </a:lnTo>
                    <a:lnTo>
                      <a:pt x="513642" y="776247"/>
                    </a:lnTo>
                    <a:lnTo>
                      <a:pt x="505912" y="770454"/>
                    </a:lnTo>
                    <a:lnTo>
                      <a:pt x="498181" y="768516"/>
                    </a:lnTo>
                    <a:lnTo>
                      <a:pt x="480802" y="751137"/>
                    </a:lnTo>
                    <a:lnTo>
                      <a:pt x="475009" y="749199"/>
                    </a:lnTo>
                    <a:lnTo>
                      <a:pt x="461505" y="745344"/>
                    </a:lnTo>
                    <a:lnTo>
                      <a:pt x="447981" y="739551"/>
                    </a:lnTo>
                    <a:lnTo>
                      <a:pt x="440270" y="739551"/>
                    </a:lnTo>
                    <a:lnTo>
                      <a:pt x="434458" y="741488"/>
                    </a:lnTo>
                    <a:lnTo>
                      <a:pt x="430602" y="743406"/>
                    </a:lnTo>
                    <a:lnTo>
                      <a:pt x="391989" y="743406"/>
                    </a:lnTo>
                    <a:lnTo>
                      <a:pt x="388133" y="745344"/>
                    </a:lnTo>
                    <a:lnTo>
                      <a:pt x="357230" y="753075"/>
                    </a:lnTo>
                    <a:lnTo>
                      <a:pt x="351437" y="753075"/>
                    </a:lnTo>
                    <a:lnTo>
                      <a:pt x="335996" y="751137"/>
                    </a:lnTo>
                    <a:lnTo>
                      <a:pt x="330203" y="749199"/>
                    </a:lnTo>
                    <a:lnTo>
                      <a:pt x="326328" y="749199"/>
                    </a:lnTo>
                    <a:lnTo>
                      <a:pt x="314742" y="751137"/>
                    </a:lnTo>
                    <a:lnTo>
                      <a:pt x="299300" y="756930"/>
                    </a:lnTo>
                    <a:lnTo>
                      <a:pt x="295445" y="758868"/>
                    </a:lnTo>
                    <a:lnTo>
                      <a:pt x="289652" y="764661"/>
                    </a:lnTo>
                    <a:lnTo>
                      <a:pt x="274210" y="770454"/>
                    </a:lnTo>
                    <a:lnTo>
                      <a:pt x="268417" y="772372"/>
                    </a:lnTo>
                    <a:lnTo>
                      <a:pt x="258749" y="774309"/>
                    </a:lnTo>
                    <a:lnTo>
                      <a:pt x="254893" y="776247"/>
                    </a:lnTo>
                    <a:lnTo>
                      <a:pt x="245245" y="778165"/>
                    </a:lnTo>
                    <a:lnTo>
                      <a:pt x="241370" y="780102"/>
                    </a:lnTo>
                    <a:lnTo>
                      <a:pt x="229784" y="782040"/>
                    </a:lnTo>
                    <a:lnTo>
                      <a:pt x="196963" y="783958"/>
                    </a:lnTo>
                    <a:lnTo>
                      <a:pt x="193108" y="783958"/>
                    </a:lnTo>
                    <a:lnTo>
                      <a:pt x="173791" y="785895"/>
                    </a:lnTo>
                    <a:lnTo>
                      <a:pt x="144826" y="776247"/>
                    </a:lnTo>
                    <a:lnTo>
                      <a:pt x="137115" y="774309"/>
                    </a:lnTo>
                    <a:lnTo>
                      <a:pt x="133240" y="772372"/>
                    </a:lnTo>
                    <a:lnTo>
                      <a:pt x="88833" y="743406"/>
                    </a:lnTo>
                    <a:lnTo>
                      <a:pt x="84978" y="739551"/>
                    </a:lnTo>
                    <a:lnTo>
                      <a:pt x="77247" y="735695"/>
                    </a:lnTo>
                    <a:lnTo>
                      <a:pt x="73391" y="731820"/>
                    </a:lnTo>
                    <a:lnTo>
                      <a:pt x="28965" y="691269"/>
                    </a:lnTo>
                    <a:lnTo>
                      <a:pt x="25110" y="693207"/>
                    </a:lnTo>
                    <a:lnTo>
                      <a:pt x="1938" y="714441"/>
                    </a:lnTo>
                    <a:lnTo>
                      <a:pt x="0" y="704793"/>
                    </a:lnTo>
                    <a:lnTo>
                      <a:pt x="3875" y="679683"/>
                    </a:lnTo>
                    <a:lnTo>
                      <a:pt x="1938" y="602456"/>
                    </a:lnTo>
                    <a:lnTo>
                      <a:pt x="0" y="598600"/>
                    </a:lnTo>
                    <a:lnTo>
                      <a:pt x="0" y="561904"/>
                    </a:lnTo>
                    <a:lnTo>
                      <a:pt x="1938" y="554174"/>
                    </a:lnTo>
                    <a:lnTo>
                      <a:pt x="1938" y="542588"/>
                    </a:lnTo>
                    <a:lnTo>
                      <a:pt x="5813" y="525228"/>
                    </a:lnTo>
                    <a:lnTo>
                      <a:pt x="7731" y="521353"/>
                    </a:lnTo>
                    <a:lnTo>
                      <a:pt x="7731" y="517498"/>
                    </a:lnTo>
                    <a:lnTo>
                      <a:pt x="9668" y="515560"/>
                    </a:lnTo>
                    <a:lnTo>
                      <a:pt x="11606" y="509767"/>
                    </a:lnTo>
                    <a:lnTo>
                      <a:pt x="25110" y="488533"/>
                    </a:lnTo>
                    <a:lnTo>
                      <a:pt x="25110" y="486595"/>
                    </a:lnTo>
                    <a:lnTo>
                      <a:pt x="28965" y="478884"/>
                    </a:lnTo>
                    <a:lnTo>
                      <a:pt x="32840" y="473091"/>
                    </a:lnTo>
                    <a:lnTo>
                      <a:pt x="34778" y="471154"/>
                    </a:lnTo>
                    <a:lnTo>
                      <a:pt x="38633" y="465360"/>
                    </a:lnTo>
                    <a:lnTo>
                      <a:pt x="50219" y="451837"/>
                    </a:lnTo>
                    <a:lnTo>
                      <a:pt x="54075" y="446044"/>
                    </a:lnTo>
                    <a:lnTo>
                      <a:pt x="57930" y="444126"/>
                    </a:lnTo>
                    <a:lnTo>
                      <a:pt x="65661" y="436395"/>
                    </a:lnTo>
                    <a:lnTo>
                      <a:pt x="67598" y="434458"/>
                    </a:lnTo>
                    <a:lnTo>
                      <a:pt x="69516" y="430602"/>
                    </a:lnTo>
                    <a:lnTo>
                      <a:pt x="71454" y="426747"/>
                    </a:lnTo>
                    <a:lnTo>
                      <a:pt x="73391" y="422872"/>
                    </a:lnTo>
                    <a:lnTo>
                      <a:pt x="83040" y="399719"/>
                    </a:lnTo>
                    <a:lnTo>
                      <a:pt x="83040" y="388133"/>
                    </a:lnTo>
                    <a:lnTo>
                      <a:pt x="98482" y="372672"/>
                    </a:lnTo>
                    <a:lnTo>
                      <a:pt x="127447" y="351437"/>
                    </a:lnTo>
                    <a:lnTo>
                      <a:pt x="129384" y="349500"/>
                    </a:lnTo>
                    <a:lnTo>
                      <a:pt x="137115" y="343707"/>
                    </a:lnTo>
                    <a:lnTo>
                      <a:pt x="142908" y="335996"/>
                    </a:lnTo>
                    <a:lnTo>
                      <a:pt x="179584" y="308949"/>
                    </a:lnTo>
                    <a:lnTo>
                      <a:pt x="183459" y="307031"/>
                    </a:lnTo>
                    <a:lnTo>
                      <a:pt x="187315" y="305093"/>
                    </a:lnTo>
                    <a:lnTo>
                      <a:pt x="206612" y="299300"/>
                    </a:lnTo>
                    <a:lnTo>
                      <a:pt x="212405" y="299300"/>
                    </a:lnTo>
                    <a:lnTo>
                      <a:pt x="233659" y="303156"/>
                    </a:lnTo>
                    <a:lnTo>
                      <a:pt x="237514" y="303156"/>
                    </a:lnTo>
                    <a:lnTo>
                      <a:pt x="247163" y="305093"/>
                    </a:lnTo>
                    <a:lnTo>
                      <a:pt x="289652" y="312824"/>
                    </a:lnTo>
                    <a:lnTo>
                      <a:pt x="310886" y="326328"/>
                    </a:lnTo>
                    <a:lnTo>
                      <a:pt x="314742" y="328265"/>
                    </a:lnTo>
                    <a:lnTo>
                      <a:pt x="341789" y="320535"/>
                    </a:lnTo>
                    <a:lnTo>
                      <a:pt x="343707" y="318617"/>
                    </a:lnTo>
                    <a:lnTo>
                      <a:pt x="347582" y="316679"/>
                    </a:lnTo>
                    <a:lnTo>
                      <a:pt x="351437" y="312824"/>
                    </a:lnTo>
                    <a:lnTo>
                      <a:pt x="355293" y="308949"/>
                    </a:lnTo>
                    <a:lnTo>
                      <a:pt x="359168" y="303156"/>
                    </a:lnTo>
                    <a:lnTo>
                      <a:pt x="395844" y="252956"/>
                    </a:lnTo>
                    <a:lnTo>
                      <a:pt x="399719" y="249100"/>
                    </a:lnTo>
                    <a:lnTo>
                      <a:pt x="401637" y="245225"/>
                    </a:lnTo>
                    <a:lnTo>
                      <a:pt x="405512" y="241370"/>
                    </a:lnTo>
                    <a:lnTo>
                      <a:pt x="424809" y="214342"/>
                    </a:lnTo>
                    <a:lnTo>
                      <a:pt x="426747" y="210487"/>
                    </a:lnTo>
                    <a:lnTo>
                      <a:pt x="444126" y="189233"/>
                    </a:lnTo>
                    <a:lnTo>
                      <a:pt x="447981" y="185377"/>
                    </a:lnTo>
                    <a:lnTo>
                      <a:pt x="449919" y="181522"/>
                    </a:lnTo>
                    <a:lnTo>
                      <a:pt x="453775" y="177647"/>
                    </a:lnTo>
                    <a:lnTo>
                      <a:pt x="453775" y="142888"/>
                    </a:lnTo>
                    <a:lnTo>
                      <a:pt x="453775" y="131322"/>
                    </a:lnTo>
                    <a:lnTo>
                      <a:pt x="457650" y="110068"/>
                    </a:lnTo>
                    <a:lnTo>
                      <a:pt x="461505" y="108130"/>
                    </a:lnTo>
                    <a:lnTo>
                      <a:pt x="475009" y="92689"/>
                    </a:lnTo>
                    <a:lnTo>
                      <a:pt x="475009" y="77247"/>
                    </a:lnTo>
                    <a:lnTo>
                      <a:pt x="478884" y="65661"/>
                    </a:lnTo>
                    <a:lnTo>
                      <a:pt x="478884" y="56012"/>
                    </a:lnTo>
                    <a:lnTo>
                      <a:pt x="482740" y="52137"/>
                    </a:lnTo>
                    <a:lnTo>
                      <a:pt x="500119" y="63723"/>
                    </a:lnTo>
                    <a:lnTo>
                      <a:pt x="507849" y="63723"/>
                    </a:lnTo>
                    <a:lnTo>
                      <a:pt x="509767" y="61805"/>
                    </a:lnTo>
                    <a:lnTo>
                      <a:pt x="515560" y="50219"/>
                    </a:lnTo>
                    <a:lnTo>
                      <a:pt x="517498" y="46344"/>
                    </a:lnTo>
                    <a:lnTo>
                      <a:pt x="527146" y="21254"/>
                    </a:lnTo>
                    <a:lnTo>
                      <a:pt x="532939" y="15461"/>
                    </a:lnTo>
                    <a:lnTo>
                      <a:pt x="561905" y="0"/>
                    </a:lnTo>
                    <a:lnTo>
                      <a:pt x="585077" y="32840"/>
                    </a:lnTo>
                    <a:lnTo>
                      <a:pt x="588952" y="34758"/>
                    </a:lnTo>
                    <a:lnTo>
                      <a:pt x="598600" y="44426"/>
                    </a:lnTo>
                    <a:lnTo>
                      <a:pt x="627565" y="56012"/>
                    </a:lnTo>
                    <a:lnTo>
                      <a:pt x="631421" y="57930"/>
                    </a:lnTo>
                    <a:lnTo>
                      <a:pt x="635296" y="57930"/>
                    </a:lnTo>
                    <a:lnTo>
                      <a:pt x="658449" y="63723"/>
                    </a:lnTo>
                    <a:lnTo>
                      <a:pt x="662324" y="63723"/>
                    </a:lnTo>
                    <a:lnTo>
                      <a:pt x="677765" y="71454"/>
                    </a:lnTo>
                    <a:lnTo>
                      <a:pt x="681621" y="73391"/>
                    </a:lnTo>
                    <a:lnTo>
                      <a:pt x="687414" y="77247"/>
                    </a:lnTo>
                    <a:lnTo>
                      <a:pt x="691289" y="79185"/>
                    </a:lnTo>
                    <a:lnTo>
                      <a:pt x="697082" y="84978"/>
                    </a:lnTo>
                    <a:lnTo>
                      <a:pt x="714461" y="100419"/>
                    </a:lnTo>
                    <a:lnTo>
                      <a:pt x="716379" y="133240"/>
                    </a:lnTo>
                    <a:lnTo>
                      <a:pt x="718316" y="135177"/>
                    </a:lnTo>
                    <a:lnTo>
                      <a:pt x="722172" y="142888"/>
                    </a:lnTo>
                    <a:lnTo>
                      <a:pt x="724109" y="146763"/>
                    </a:lnTo>
                    <a:lnTo>
                      <a:pt x="745344" y="164142"/>
                    </a:lnTo>
                    <a:lnTo>
                      <a:pt x="751137" y="164142"/>
                    </a:lnTo>
                    <a:lnTo>
                      <a:pt x="755012" y="166060"/>
                    </a:lnTo>
                    <a:lnTo>
                      <a:pt x="768516" y="185377"/>
                    </a:lnTo>
                    <a:lnTo>
                      <a:pt x="766579" y="191170"/>
                    </a:lnTo>
                    <a:lnTo>
                      <a:pt x="762723" y="196963"/>
                    </a:lnTo>
                    <a:lnTo>
                      <a:pt x="760786" y="200819"/>
                    </a:lnTo>
                    <a:lnTo>
                      <a:pt x="737614" y="231721"/>
                    </a:lnTo>
                    <a:lnTo>
                      <a:pt x="735696" y="235577"/>
                    </a:lnTo>
                    <a:lnTo>
                      <a:pt x="735696" y="237514"/>
                    </a:lnTo>
                    <a:lnTo>
                      <a:pt x="733758" y="241370"/>
                    </a:lnTo>
                    <a:lnTo>
                      <a:pt x="733758" y="245225"/>
                    </a:lnTo>
                    <a:lnTo>
                      <a:pt x="729902" y="287714"/>
                    </a:lnTo>
                    <a:lnTo>
                      <a:pt x="731840" y="291570"/>
                    </a:lnTo>
                    <a:lnTo>
                      <a:pt x="733758" y="297363"/>
                    </a:lnTo>
                    <a:lnTo>
                      <a:pt x="733758" y="301238"/>
                    </a:lnTo>
                    <a:lnTo>
                      <a:pt x="751137" y="312824"/>
                    </a:lnTo>
                    <a:lnTo>
                      <a:pt x="764661" y="310886"/>
                    </a:lnTo>
                    <a:lnTo>
                      <a:pt x="803274" y="324410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25BE5A5E-74C3-6B84-5BCB-16488904D272}"/>
                  </a:ext>
                </a:extLst>
              </p:cNvPr>
              <p:cNvSpPr/>
              <p:nvPr/>
            </p:nvSpPr>
            <p:spPr>
              <a:xfrm>
                <a:off x="487810" y="1632469"/>
                <a:ext cx="1284076" cy="1108347"/>
              </a:xfrm>
              <a:custGeom>
                <a:avLst/>
                <a:gdLst>
                  <a:gd name="connsiteX0" fmla="*/ 992487 w 1284076"/>
                  <a:gd name="connsiteY0" fmla="*/ 100419 h 1108347"/>
                  <a:gd name="connsiteX1" fmla="*/ 996362 w 1284076"/>
                  <a:gd name="connsiteY1" fmla="*/ 127447 h 1108347"/>
                  <a:gd name="connsiteX2" fmla="*/ 1011804 w 1284076"/>
                  <a:gd name="connsiteY2" fmla="*/ 160267 h 1108347"/>
                  <a:gd name="connsiteX3" fmla="*/ 1015679 w 1284076"/>
                  <a:gd name="connsiteY3" fmla="*/ 167998 h 1108347"/>
                  <a:gd name="connsiteX4" fmla="*/ 1029183 w 1284076"/>
                  <a:gd name="connsiteY4" fmla="*/ 189232 h 1108347"/>
                  <a:gd name="connsiteX5" fmla="*/ 1044644 w 1284076"/>
                  <a:gd name="connsiteY5" fmla="*/ 210487 h 1108347"/>
                  <a:gd name="connsiteX6" fmla="*/ 1040769 w 1284076"/>
                  <a:gd name="connsiteY6" fmla="*/ 218198 h 1108347"/>
                  <a:gd name="connsiteX7" fmla="*/ 1013742 w 1284076"/>
                  <a:gd name="connsiteY7" fmla="*/ 241370 h 1108347"/>
                  <a:gd name="connsiteX8" fmla="*/ 1009886 w 1284076"/>
                  <a:gd name="connsiteY8" fmla="*/ 249100 h 1108347"/>
                  <a:gd name="connsiteX9" fmla="*/ 1017597 w 1284076"/>
                  <a:gd name="connsiteY9" fmla="*/ 281921 h 1108347"/>
                  <a:gd name="connsiteX10" fmla="*/ 1021452 w 1284076"/>
                  <a:gd name="connsiteY10" fmla="*/ 295445 h 1108347"/>
                  <a:gd name="connsiteX11" fmla="*/ 1056211 w 1284076"/>
                  <a:gd name="connsiteY11" fmla="*/ 295445 h 1108347"/>
                  <a:gd name="connsiteX12" fmla="*/ 1062004 w 1284076"/>
                  <a:gd name="connsiteY12" fmla="*/ 312824 h 1108347"/>
                  <a:gd name="connsiteX13" fmla="*/ 1063941 w 1284076"/>
                  <a:gd name="connsiteY13" fmla="*/ 312824 h 1108347"/>
                  <a:gd name="connsiteX14" fmla="*/ 1067797 w 1284076"/>
                  <a:gd name="connsiteY14" fmla="*/ 316679 h 1108347"/>
                  <a:gd name="connsiteX15" fmla="*/ 1069734 w 1284076"/>
                  <a:gd name="connsiteY15" fmla="*/ 318617 h 1108347"/>
                  <a:gd name="connsiteX16" fmla="*/ 1116079 w 1284076"/>
                  <a:gd name="connsiteY16" fmla="*/ 341769 h 1108347"/>
                  <a:gd name="connsiteX17" fmla="*/ 1119934 w 1284076"/>
                  <a:gd name="connsiteY17" fmla="*/ 343707 h 1108347"/>
                  <a:gd name="connsiteX18" fmla="*/ 1148899 w 1284076"/>
                  <a:gd name="connsiteY18" fmla="*/ 372672 h 1108347"/>
                  <a:gd name="connsiteX19" fmla="*/ 1150837 w 1284076"/>
                  <a:gd name="connsiteY19" fmla="*/ 376547 h 1108347"/>
                  <a:gd name="connsiteX20" fmla="*/ 1154692 w 1284076"/>
                  <a:gd name="connsiteY20" fmla="*/ 380403 h 1108347"/>
                  <a:gd name="connsiteX21" fmla="*/ 1156630 w 1284076"/>
                  <a:gd name="connsiteY21" fmla="*/ 384258 h 1108347"/>
                  <a:gd name="connsiteX22" fmla="*/ 1185595 w 1284076"/>
                  <a:gd name="connsiteY22" fmla="*/ 407430 h 1108347"/>
                  <a:gd name="connsiteX23" fmla="*/ 1195243 w 1284076"/>
                  <a:gd name="connsiteY23" fmla="*/ 407430 h 1108347"/>
                  <a:gd name="connsiteX24" fmla="*/ 1226146 w 1284076"/>
                  <a:gd name="connsiteY24" fmla="*/ 409368 h 1108347"/>
                  <a:gd name="connsiteX25" fmla="*/ 1231939 w 1284076"/>
                  <a:gd name="connsiteY25" fmla="*/ 411286 h 1108347"/>
                  <a:gd name="connsiteX26" fmla="*/ 1233857 w 1284076"/>
                  <a:gd name="connsiteY26" fmla="*/ 413223 h 1108347"/>
                  <a:gd name="connsiteX27" fmla="*/ 1237732 w 1284076"/>
                  <a:gd name="connsiteY27" fmla="*/ 415161 h 1108347"/>
                  <a:gd name="connsiteX28" fmla="*/ 1260904 w 1284076"/>
                  <a:gd name="connsiteY28" fmla="*/ 442188 h 1108347"/>
                  <a:gd name="connsiteX29" fmla="*/ 1262822 w 1284076"/>
                  <a:gd name="connsiteY29" fmla="*/ 446044 h 1108347"/>
                  <a:gd name="connsiteX30" fmla="*/ 1262822 w 1284076"/>
                  <a:gd name="connsiteY30" fmla="*/ 451837 h 1108347"/>
                  <a:gd name="connsiteX31" fmla="*/ 1268615 w 1284076"/>
                  <a:gd name="connsiteY31" fmla="*/ 476947 h 1108347"/>
                  <a:gd name="connsiteX32" fmla="*/ 1268615 w 1284076"/>
                  <a:gd name="connsiteY32" fmla="*/ 480802 h 1108347"/>
                  <a:gd name="connsiteX33" fmla="*/ 1272490 w 1284076"/>
                  <a:gd name="connsiteY33" fmla="*/ 490451 h 1108347"/>
                  <a:gd name="connsiteX34" fmla="*/ 1274408 w 1284076"/>
                  <a:gd name="connsiteY34" fmla="*/ 492388 h 1108347"/>
                  <a:gd name="connsiteX35" fmla="*/ 1280201 w 1284076"/>
                  <a:gd name="connsiteY35" fmla="*/ 500119 h 1108347"/>
                  <a:gd name="connsiteX36" fmla="*/ 1284076 w 1284076"/>
                  <a:gd name="connsiteY36" fmla="*/ 505912 h 1108347"/>
                  <a:gd name="connsiteX37" fmla="*/ 1268615 w 1284076"/>
                  <a:gd name="connsiteY37" fmla="*/ 521353 h 1108347"/>
                  <a:gd name="connsiteX38" fmla="*/ 1268615 w 1284076"/>
                  <a:gd name="connsiteY38" fmla="*/ 532939 h 1108347"/>
                  <a:gd name="connsiteX39" fmla="*/ 1258967 w 1284076"/>
                  <a:gd name="connsiteY39" fmla="*/ 556111 h 1108347"/>
                  <a:gd name="connsiteX40" fmla="*/ 1257029 w 1284076"/>
                  <a:gd name="connsiteY40" fmla="*/ 559967 h 1108347"/>
                  <a:gd name="connsiteX41" fmla="*/ 1255111 w 1284076"/>
                  <a:gd name="connsiteY41" fmla="*/ 563842 h 1108347"/>
                  <a:gd name="connsiteX42" fmla="*/ 1253174 w 1284076"/>
                  <a:gd name="connsiteY42" fmla="*/ 567698 h 1108347"/>
                  <a:gd name="connsiteX43" fmla="*/ 1251236 w 1284076"/>
                  <a:gd name="connsiteY43" fmla="*/ 569635 h 1108347"/>
                  <a:gd name="connsiteX44" fmla="*/ 1243525 w 1284076"/>
                  <a:gd name="connsiteY44" fmla="*/ 577346 h 1108347"/>
                  <a:gd name="connsiteX45" fmla="*/ 1239650 w 1284076"/>
                  <a:gd name="connsiteY45" fmla="*/ 579284 h 1108347"/>
                  <a:gd name="connsiteX46" fmla="*/ 1235795 w 1284076"/>
                  <a:gd name="connsiteY46" fmla="*/ 585077 h 1108347"/>
                  <a:gd name="connsiteX47" fmla="*/ 1224209 w 1284076"/>
                  <a:gd name="connsiteY47" fmla="*/ 598600 h 1108347"/>
                  <a:gd name="connsiteX48" fmla="*/ 1220353 w 1284076"/>
                  <a:gd name="connsiteY48" fmla="*/ 604393 h 1108347"/>
                  <a:gd name="connsiteX49" fmla="*/ 1218416 w 1284076"/>
                  <a:gd name="connsiteY49" fmla="*/ 606311 h 1108347"/>
                  <a:gd name="connsiteX50" fmla="*/ 1214560 w 1284076"/>
                  <a:gd name="connsiteY50" fmla="*/ 612104 h 1108347"/>
                  <a:gd name="connsiteX51" fmla="*/ 1210685 w 1284076"/>
                  <a:gd name="connsiteY51" fmla="*/ 619835 h 1108347"/>
                  <a:gd name="connsiteX52" fmla="*/ 1210685 w 1284076"/>
                  <a:gd name="connsiteY52" fmla="*/ 621772 h 1108347"/>
                  <a:gd name="connsiteX53" fmla="*/ 1197181 w 1284076"/>
                  <a:gd name="connsiteY53" fmla="*/ 643007 h 1108347"/>
                  <a:gd name="connsiteX54" fmla="*/ 1195243 w 1284076"/>
                  <a:gd name="connsiteY54" fmla="*/ 648800 h 1108347"/>
                  <a:gd name="connsiteX55" fmla="*/ 1193325 w 1284076"/>
                  <a:gd name="connsiteY55" fmla="*/ 650737 h 1108347"/>
                  <a:gd name="connsiteX56" fmla="*/ 1193325 w 1284076"/>
                  <a:gd name="connsiteY56" fmla="*/ 654593 h 1108347"/>
                  <a:gd name="connsiteX57" fmla="*/ 1191388 w 1284076"/>
                  <a:gd name="connsiteY57" fmla="*/ 658449 h 1108347"/>
                  <a:gd name="connsiteX58" fmla="*/ 1187513 w 1284076"/>
                  <a:gd name="connsiteY58" fmla="*/ 675828 h 1108347"/>
                  <a:gd name="connsiteX59" fmla="*/ 1187513 w 1284076"/>
                  <a:gd name="connsiteY59" fmla="*/ 687414 h 1108347"/>
                  <a:gd name="connsiteX60" fmla="*/ 1185595 w 1284076"/>
                  <a:gd name="connsiteY60" fmla="*/ 695144 h 1108347"/>
                  <a:gd name="connsiteX61" fmla="*/ 1185595 w 1284076"/>
                  <a:gd name="connsiteY61" fmla="*/ 731820 h 1108347"/>
                  <a:gd name="connsiteX62" fmla="*/ 1187513 w 1284076"/>
                  <a:gd name="connsiteY62" fmla="*/ 735695 h 1108347"/>
                  <a:gd name="connsiteX63" fmla="*/ 1189450 w 1284076"/>
                  <a:gd name="connsiteY63" fmla="*/ 812923 h 1108347"/>
                  <a:gd name="connsiteX64" fmla="*/ 1185595 w 1284076"/>
                  <a:gd name="connsiteY64" fmla="*/ 838033 h 1108347"/>
                  <a:gd name="connsiteX65" fmla="*/ 1187513 w 1284076"/>
                  <a:gd name="connsiteY65" fmla="*/ 847681 h 1108347"/>
                  <a:gd name="connsiteX66" fmla="*/ 1170134 w 1284076"/>
                  <a:gd name="connsiteY66" fmla="*/ 865060 h 1108347"/>
                  <a:gd name="connsiteX67" fmla="*/ 1166278 w 1284076"/>
                  <a:gd name="connsiteY67" fmla="*/ 870853 h 1108347"/>
                  <a:gd name="connsiteX68" fmla="*/ 1152774 w 1284076"/>
                  <a:gd name="connsiteY68" fmla="*/ 880502 h 1108347"/>
                  <a:gd name="connsiteX69" fmla="*/ 1148899 w 1284076"/>
                  <a:gd name="connsiteY69" fmla="*/ 882439 h 1108347"/>
                  <a:gd name="connsiteX70" fmla="*/ 1125727 w 1284076"/>
                  <a:gd name="connsiteY70" fmla="*/ 899818 h 1108347"/>
                  <a:gd name="connsiteX71" fmla="*/ 1133458 w 1284076"/>
                  <a:gd name="connsiteY71" fmla="*/ 930701 h 1108347"/>
                  <a:gd name="connsiteX72" fmla="*/ 1135395 w 1284076"/>
                  <a:gd name="connsiteY72" fmla="*/ 932639 h 1108347"/>
                  <a:gd name="connsiteX73" fmla="*/ 1166278 w 1284076"/>
                  <a:gd name="connsiteY73" fmla="*/ 959667 h 1108347"/>
                  <a:gd name="connsiteX74" fmla="*/ 1170134 w 1284076"/>
                  <a:gd name="connsiteY74" fmla="*/ 961604 h 1108347"/>
                  <a:gd name="connsiteX75" fmla="*/ 1174009 w 1284076"/>
                  <a:gd name="connsiteY75" fmla="*/ 965460 h 1108347"/>
                  <a:gd name="connsiteX76" fmla="*/ 1183657 w 1284076"/>
                  <a:gd name="connsiteY76" fmla="*/ 996362 h 1108347"/>
                  <a:gd name="connsiteX77" fmla="*/ 1183657 w 1284076"/>
                  <a:gd name="connsiteY77" fmla="*/ 1000218 h 1108347"/>
                  <a:gd name="connsiteX78" fmla="*/ 1179802 w 1284076"/>
                  <a:gd name="connsiteY78" fmla="*/ 1025327 h 1108347"/>
                  <a:gd name="connsiteX79" fmla="*/ 1177864 w 1284076"/>
                  <a:gd name="connsiteY79" fmla="*/ 1029183 h 1108347"/>
                  <a:gd name="connsiteX80" fmla="*/ 1162423 w 1284076"/>
                  <a:gd name="connsiteY80" fmla="*/ 1044644 h 1108347"/>
                  <a:gd name="connsiteX81" fmla="*/ 1160485 w 1284076"/>
                  <a:gd name="connsiteY81" fmla="*/ 1046562 h 1108347"/>
                  <a:gd name="connsiteX82" fmla="*/ 1156630 w 1284076"/>
                  <a:gd name="connsiteY82" fmla="*/ 1052355 h 1108347"/>
                  <a:gd name="connsiteX83" fmla="*/ 1154692 w 1284076"/>
                  <a:gd name="connsiteY83" fmla="*/ 1056230 h 1108347"/>
                  <a:gd name="connsiteX84" fmla="*/ 1121872 w 1284076"/>
                  <a:gd name="connsiteY84" fmla="*/ 1050418 h 1108347"/>
                  <a:gd name="connsiteX85" fmla="*/ 1116079 w 1284076"/>
                  <a:gd name="connsiteY85" fmla="*/ 1048500 h 1108347"/>
                  <a:gd name="connsiteX86" fmla="*/ 1112223 w 1284076"/>
                  <a:gd name="connsiteY86" fmla="*/ 1046562 h 1108347"/>
                  <a:gd name="connsiteX87" fmla="*/ 1085176 w 1284076"/>
                  <a:gd name="connsiteY87" fmla="*/ 1046562 h 1108347"/>
                  <a:gd name="connsiteX88" fmla="*/ 1081320 w 1284076"/>
                  <a:gd name="connsiteY88" fmla="*/ 1048500 h 1108347"/>
                  <a:gd name="connsiteX89" fmla="*/ 1077465 w 1284076"/>
                  <a:gd name="connsiteY89" fmla="*/ 1050418 h 1108347"/>
                  <a:gd name="connsiteX90" fmla="*/ 1071672 w 1284076"/>
                  <a:gd name="connsiteY90" fmla="*/ 1050418 h 1108347"/>
                  <a:gd name="connsiteX91" fmla="*/ 1063941 w 1284076"/>
                  <a:gd name="connsiteY91" fmla="*/ 1054293 h 1108347"/>
                  <a:gd name="connsiteX92" fmla="*/ 1040769 w 1284076"/>
                  <a:gd name="connsiteY92" fmla="*/ 1063941 h 1108347"/>
                  <a:gd name="connsiteX93" fmla="*/ 1034976 w 1284076"/>
                  <a:gd name="connsiteY93" fmla="*/ 1065879 h 1108347"/>
                  <a:gd name="connsiteX94" fmla="*/ 1013742 w 1284076"/>
                  <a:gd name="connsiteY94" fmla="*/ 1077465 h 1108347"/>
                  <a:gd name="connsiteX95" fmla="*/ 1006011 w 1284076"/>
                  <a:gd name="connsiteY95" fmla="*/ 1083258 h 1108347"/>
                  <a:gd name="connsiteX96" fmla="*/ 1000218 w 1284076"/>
                  <a:gd name="connsiteY96" fmla="*/ 1092906 h 1108347"/>
                  <a:gd name="connsiteX97" fmla="*/ 996362 w 1284076"/>
                  <a:gd name="connsiteY97" fmla="*/ 1094844 h 1108347"/>
                  <a:gd name="connsiteX98" fmla="*/ 959667 w 1284076"/>
                  <a:gd name="connsiteY98" fmla="*/ 1089051 h 1108347"/>
                  <a:gd name="connsiteX99" fmla="*/ 953874 w 1284076"/>
                  <a:gd name="connsiteY99" fmla="*/ 1087113 h 1108347"/>
                  <a:gd name="connsiteX100" fmla="*/ 948081 w 1284076"/>
                  <a:gd name="connsiteY100" fmla="*/ 1087113 h 1108347"/>
                  <a:gd name="connsiteX101" fmla="*/ 942288 w 1284076"/>
                  <a:gd name="connsiteY101" fmla="*/ 1085195 h 1108347"/>
                  <a:gd name="connsiteX102" fmla="*/ 915260 w 1284076"/>
                  <a:gd name="connsiteY102" fmla="*/ 1083258 h 1108347"/>
                  <a:gd name="connsiteX103" fmla="*/ 899818 w 1284076"/>
                  <a:gd name="connsiteY103" fmla="*/ 1077465 h 1108347"/>
                  <a:gd name="connsiteX104" fmla="*/ 824509 w 1284076"/>
                  <a:gd name="connsiteY104" fmla="*/ 1060086 h 1108347"/>
                  <a:gd name="connsiteX105" fmla="*/ 816778 w 1284076"/>
                  <a:gd name="connsiteY105" fmla="*/ 1062004 h 1108347"/>
                  <a:gd name="connsiteX106" fmla="*/ 809067 w 1284076"/>
                  <a:gd name="connsiteY106" fmla="*/ 1062004 h 1108347"/>
                  <a:gd name="connsiteX107" fmla="*/ 772372 w 1284076"/>
                  <a:gd name="connsiteY107" fmla="*/ 1065879 h 1108347"/>
                  <a:gd name="connsiteX108" fmla="*/ 766579 w 1284076"/>
                  <a:gd name="connsiteY108" fmla="*/ 1067816 h 1108347"/>
                  <a:gd name="connsiteX109" fmla="*/ 760786 w 1284076"/>
                  <a:gd name="connsiteY109" fmla="*/ 1067816 h 1108347"/>
                  <a:gd name="connsiteX110" fmla="*/ 745344 w 1284076"/>
                  <a:gd name="connsiteY110" fmla="*/ 1073590 h 1108347"/>
                  <a:gd name="connsiteX111" fmla="*/ 741489 w 1284076"/>
                  <a:gd name="connsiteY111" fmla="*/ 1075527 h 1108347"/>
                  <a:gd name="connsiteX112" fmla="*/ 720234 w 1284076"/>
                  <a:gd name="connsiteY112" fmla="*/ 1079383 h 1108347"/>
                  <a:gd name="connsiteX113" fmla="*/ 681621 w 1284076"/>
                  <a:gd name="connsiteY113" fmla="*/ 1087113 h 1108347"/>
                  <a:gd name="connsiteX114" fmla="*/ 677765 w 1284076"/>
                  <a:gd name="connsiteY114" fmla="*/ 1087113 h 1108347"/>
                  <a:gd name="connsiteX115" fmla="*/ 673890 w 1284076"/>
                  <a:gd name="connsiteY115" fmla="*/ 1089051 h 1108347"/>
                  <a:gd name="connsiteX116" fmla="*/ 656511 w 1284076"/>
                  <a:gd name="connsiteY116" fmla="*/ 1094844 h 1108347"/>
                  <a:gd name="connsiteX117" fmla="*/ 652656 w 1284076"/>
                  <a:gd name="connsiteY117" fmla="*/ 1096762 h 1108347"/>
                  <a:gd name="connsiteX118" fmla="*/ 629483 w 1284076"/>
                  <a:gd name="connsiteY118" fmla="*/ 1108348 h 1108347"/>
                  <a:gd name="connsiteX119" fmla="*/ 625628 w 1284076"/>
                  <a:gd name="connsiteY119" fmla="*/ 1104492 h 1108347"/>
                  <a:gd name="connsiteX120" fmla="*/ 621772 w 1284076"/>
                  <a:gd name="connsiteY120" fmla="*/ 1104492 h 1108347"/>
                  <a:gd name="connsiteX121" fmla="*/ 606311 w 1284076"/>
                  <a:gd name="connsiteY121" fmla="*/ 1100637 h 1108347"/>
                  <a:gd name="connsiteX122" fmla="*/ 579284 w 1284076"/>
                  <a:gd name="connsiteY122" fmla="*/ 1100637 h 1108347"/>
                  <a:gd name="connsiteX123" fmla="*/ 575428 w 1284076"/>
                  <a:gd name="connsiteY123" fmla="*/ 1098699 h 1108347"/>
                  <a:gd name="connsiteX124" fmla="*/ 571553 w 1284076"/>
                  <a:gd name="connsiteY124" fmla="*/ 1096762 h 1108347"/>
                  <a:gd name="connsiteX125" fmla="*/ 534877 w 1284076"/>
                  <a:gd name="connsiteY125" fmla="*/ 1075527 h 1108347"/>
                  <a:gd name="connsiteX126" fmla="*/ 531002 w 1284076"/>
                  <a:gd name="connsiteY126" fmla="*/ 1073590 h 1108347"/>
                  <a:gd name="connsiteX127" fmla="*/ 527146 w 1284076"/>
                  <a:gd name="connsiteY127" fmla="*/ 1073590 h 1108347"/>
                  <a:gd name="connsiteX128" fmla="*/ 467279 w 1284076"/>
                  <a:gd name="connsiteY128" fmla="*/ 1069734 h 1108347"/>
                  <a:gd name="connsiteX129" fmla="*/ 424809 w 1284076"/>
                  <a:gd name="connsiteY129" fmla="*/ 1044644 h 1108347"/>
                  <a:gd name="connsiteX130" fmla="*/ 422872 w 1284076"/>
                  <a:gd name="connsiteY130" fmla="*/ 1042707 h 1108347"/>
                  <a:gd name="connsiteX131" fmla="*/ 417079 w 1284076"/>
                  <a:gd name="connsiteY131" fmla="*/ 1038851 h 1108347"/>
                  <a:gd name="connsiteX132" fmla="*/ 376528 w 1284076"/>
                  <a:gd name="connsiteY132" fmla="*/ 1029183 h 1108347"/>
                  <a:gd name="connsiteX133" fmla="*/ 370734 w 1284076"/>
                  <a:gd name="connsiteY133" fmla="*/ 1025327 h 1108347"/>
                  <a:gd name="connsiteX134" fmla="*/ 366879 w 1284076"/>
                  <a:gd name="connsiteY134" fmla="*/ 1025327 h 1108347"/>
                  <a:gd name="connsiteX135" fmla="*/ 347562 w 1284076"/>
                  <a:gd name="connsiteY135" fmla="*/ 1027265 h 1108347"/>
                  <a:gd name="connsiteX136" fmla="*/ 314742 w 1284076"/>
                  <a:gd name="connsiteY136" fmla="*/ 1011804 h 1108347"/>
                  <a:gd name="connsiteX137" fmla="*/ 308949 w 1284076"/>
                  <a:gd name="connsiteY137" fmla="*/ 1009886 h 1108347"/>
                  <a:gd name="connsiteX138" fmla="*/ 305093 w 1284076"/>
                  <a:gd name="connsiteY138" fmla="*/ 1006011 h 1108347"/>
                  <a:gd name="connsiteX139" fmla="*/ 299300 w 1284076"/>
                  <a:gd name="connsiteY139" fmla="*/ 1002155 h 1108347"/>
                  <a:gd name="connsiteX140" fmla="*/ 295445 w 1284076"/>
                  <a:gd name="connsiteY140" fmla="*/ 998300 h 1108347"/>
                  <a:gd name="connsiteX141" fmla="*/ 293507 w 1284076"/>
                  <a:gd name="connsiteY141" fmla="*/ 996362 h 1108347"/>
                  <a:gd name="connsiteX142" fmla="*/ 268397 w 1284076"/>
                  <a:gd name="connsiteY142" fmla="*/ 971253 h 1108347"/>
                  <a:gd name="connsiteX143" fmla="*/ 264542 w 1284076"/>
                  <a:gd name="connsiteY143" fmla="*/ 969335 h 1108347"/>
                  <a:gd name="connsiteX144" fmla="*/ 260686 w 1284076"/>
                  <a:gd name="connsiteY144" fmla="*/ 967397 h 1108347"/>
                  <a:gd name="connsiteX145" fmla="*/ 214342 w 1284076"/>
                  <a:gd name="connsiteY145" fmla="*/ 957749 h 1108347"/>
                  <a:gd name="connsiteX146" fmla="*/ 210467 w 1284076"/>
                  <a:gd name="connsiteY146" fmla="*/ 955811 h 1108347"/>
                  <a:gd name="connsiteX147" fmla="*/ 202756 w 1284076"/>
                  <a:gd name="connsiteY147" fmla="*/ 953874 h 1108347"/>
                  <a:gd name="connsiteX148" fmla="*/ 173791 w 1284076"/>
                  <a:gd name="connsiteY148" fmla="*/ 921053 h 1108347"/>
                  <a:gd name="connsiteX149" fmla="*/ 175709 w 1284076"/>
                  <a:gd name="connsiteY149" fmla="*/ 917197 h 1108347"/>
                  <a:gd name="connsiteX150" fmla="*/ 191170 w 1284076"/>
                  <a:gd name="connsiteY150" fmla="*/ 903674 h 1108347"/>
                  <a:gd name="connsiteX151" fmla="*/ 189233 w 1284076"/>
                  <a:gd name="connsiteY151" fmla="*/ 897881 h 1108347"/>
                  <a:gd name="connsiteX152" fmla="*/ 185377 w 1284076"/>
                  <a:gd name="connsiteY152" fmla="*/ 886295 h 1108347"/>
                  <a:gd name="connsiteX153" fmla="*/ 183440 w 1284076"/>
                  <a:gd name="connsiteY153" fmla="*/ 882439 h 1108347"/>
                  <a:gd name="connsiteX154" fmla="*/ 179584 w 1284076"/>
                  <a:gd name="connsiteY154" fmla="*/ 880502 h 1108347"/>
                  <a:gd name="connsiteX155" fmla="*/ 160267 w 1284076"/>
                  <a:gd name="connsiteY155" fmla="*/ 865060 h 1108347"/>
                  <a:gd name="connsiteX156" fmla="*/ 156412 w 1284076"/>
                  <a:gd name="connsiteY156" fmla="*/ 861205 h 1108347"/>
                  <a:gd name="connsiteX157" fmla="*/ 154474 w 1284076"/>
                  <a:gd name="connsiteY157" fmla="*/ 859267 h 1108347"/>
                  <a:gd name="connsiteX158" fmla="*/ 146763 w 1284076"/>
                  <a:gd name="connsiteY158" fmla="*/ 851536 h 1108347"/>
                  <a:gd name="connsiteX159" fmla="*/ 144826 w 1284076"/>
                  <a:gd name="connsiteY159" fmla="*/ 824509 h 1108347"/>
                  <a:gd name="connsiteX160" fmla="*/ 148681 w 1284076"/>
                  <a:gd name="connsiteY160" fmla="*/ 822571 h 1108347"/>
                  <a:gd name="connsiteX161" fmla="*/ 156412 w 1284076"/>
                  <a:gd name="connsiteY161" fmla="*/ 824509 h 1108347"/>
                  <a:gd name="connsiteX162" fmla="*/ 169935 w 1284076"/>
                  <a:gd name="connsiteY162" fmla="*/ 824509 h 1108347"/>
                  <a:gd name="connsiteX163" fmla="*/ 171853 w 1284076"/>
                  <a:gd name="connsiteY163" fmla="*/ 822571 h 1108347"/>
                  <a:gd name="connsiteX164" fmla="*/ 175709 w 1284076"/>
                  <a:gd name="connsiteY164" fmla="*/ 810985 h 1108347"/>
                  <a:gd name="connsiteX165" fmla="*/ 177646 w 1284076"/>
                  <a:gd name="connsiteY165" fmla="*/ 807130 h 1108347"/>
                  <a:gd name="connsiteX166" fmla="*/ 177646 w 1284076"/>
                  <a:gd name="connsiteY166" fmla="*/ 795544 h 1108347"/>
                  <a:gd name="connsiteX167" fmla="*/ 173791 w 1284076"/>
                  <a:gd name="connsiteY167" fmla="*/ 766579 h 1108347"/>
                  <a:gd name="connsiteX168" fmla="*/ 169935 w 1284076"/>
                  <a:gd name="connsiteY168" fmla="*/ 760785 h 1108347"/>
                  <a:gd name="connsiteX169" fmla="*/ 167998 w 1284076"/>
                  <a:gd name="connsiteY169" fmla="*/ 756930 h 1108347"/>
                  <a:gd name="connsiteX170" fmla="*/ 158349 w 1284076"/>
                  <a:gd name="connsiteY170" fmla="*/ 726027 h 1108347"/>
                  <a:gd name="connsiteX171" fmla="*/ 158349 w 1284076"/>
                  <a:gd name="connsiteY171" fmla="*/ 722172 h 1108347"/>
                  <a:gd name="connsiteX172" fmla="*/ 156412 w 1284076"/>
                  <a:gd name="connsiteY172" fmla="*/ 716379 h 1108347"/>
                  <a:gd name="connsiteX173" fmla="*/ 144826 w 1284076"/>
                  <a:gd name="connsiteY173" fmla="*/ 670034 h 1108347"/>
                  <a:gd name="connsiteX174" fmla="*/ 142888 w 1284076"/>
                  <a:gd name="connsiteY174" fmla="*/ 662324 h 1108347"/>
                  <a:gd name="connsiteX175" fmla="*/ 140970 w 1284076"/>
                  <a:gd name="connsiteY175" fmla="*/ 658449 h 1108347"/>
                  <a:gd name="connsiteX176" fmla="*/ 139033 w 1284076"/>
                  <a:gd name="connsiteY176" fmla="*/ 654593 h 1108347"/>
                  <a:gd name="connsiteX177" fmla="*/ 119716 w 1284076"/>
                  <a:gd name="connsiteY177" fmla="*/ 639132 h 1108347"/>
                  <a:gd name="connsiteX178" fmla="*/ 115861 w 1284076"/>
                  <a:gd name="connsiteY178" fmla="*/ 635276 h 1108347"/>
                  <a:gd name="connsiteX179" fmla="*/ 90751 w 1284076"/>
                  <a:gd name="connsiteY179" fmla="*/ 596663 h 1108347"/>
                  <a:gd name="connsiteX180" fmla="*/ 86895 w 1284076"/>
                  <a:gd name="connsiteY180" fmla="*/ 590870 h 1108347"/>
                  <a:gd name="connsiteX181" fmla="*/ 79165 w 1284076"/>
                  <a:gd name="connsiteY181" fmla="*/ 579284 h 1108347"/>
                  <a:gd name="connsiteX182" fmla="*/ 77247 w 1284076"/>
                  <a:gd name="connsiteY182" fmla="*/ 577346 h 1108347"/>
                  <a:gd name="connsiteX183" fmla="*/ 61786 w 1284076"/>
                  <a:gd name="connsiteY183" fmla="*/ 559967 h 1108347"/>
                  <a:gd name="connsiteX184" fmla="*/ 57930 w 1284076"/>
                  <a:gd name="connsiteY184" fmla="*/ 556111 h 1108347"/>
                  <a:gd name="connsiteX185" fmla="*/ 48282 w 1284076"/>
                  <a:gd name="connsiteY185" fmla="*/ 540670 h 1108347"/>
                  <a:gd name="connsiteX186" fmla="*/ 46344 w 1284076"/>
                  <a:gd name="connsiteY186" fmla="*/ 534877 h 1108347"/>
                  <a:gd name="connsiteX187" fmla="*/ 44407 w 1284076"/>
                  <a:gd name="connsiteY187" fmla="*/ 529084 h 1108347"/>
                  <a:gd name="connsiteX188" fmla="*/ 42489 w 1284076"/>
                  <a:gd name="connsiteY188" fmla="*/ 523291 h 1108347"/>
                  <a:gd name="connsiteX189" fmla="*/ 32821 w 1284076"/>
                  <a:gd name="connsiteY189" fmla="*/ 492388 h 1108347"/>
                  <a:gd name="connsiteX190" fmla="*/ 30903 w 1284076"/>
                  <a:gd name="connsiteY190" fmla="*/ 484677 h 1108347"/>
                  <a:gd name="connsiteX191" fmla="*/ 28965 w 1284076"/>
                  <a:gd name="connsiteY191" fmla="*/ 480802 h 1108347"/>
                  <a:gd name="connsiteX192" fmla="*/ 27047 w 1284076"/>
                  <a:gd name="connsiteY192" fmla="*/ 473091 h 1108347"/>
                  <a:gd name="connsiteX193" fmla="*/ 25110 w 1284076"/>
                  <a:gd name="connsiteY193" fmla="*/ 471154 h 1108347"/>
                  <a:gd name="connsiteX194" fmla="*/ 23172 w 1284076"/>
                  <a:gd name="connsiteY194" fmla="*/ 467298 h 1108347"/>
                  <a:gd name="connsiteX195" fmla="*/ 0 w 1284076"/>
                  <a:gd name="connsiteY195" fmla="*/ 438333 h 1108347"/>
                  <a:gd name="connsiteX196" fmla="*/ 7731 w 1284076"/>
                  <a:gd name="connsiteY196" fmla="*/ 428665 h 1108347"/>
                  <a:gd name="connsiteX197" fmla="*/ 23172 w 1284076"/>
                  <a:gd name="connsiteY197" fmla="*/ 390051 h 1108347"/>
                  <a:gd name="connsiteX198" fmla="*/ 44407 w 1284076"/>
                  <a:gd name="connsiteY198" fmla="*/ 343707 h 1108347"/>
                  <a:gd name="connsiteX199" fmla="*/ 46344 w 1284076"/>
                  <a:gd name="connsiteY199" fmla="*/ 334058 h 1108347"/>
                  <a:gd name="connsiteX200" fmla="*/ 52137 w 1284076"/>
                  <a:gd name="connsiteY200" fmla="*/ 301238 h 1108347"/>
                  <a:gd name="connsiteX201" fmla="*/ 48282 w 1284076"/>
                  <a:gd name="connsiteY201" fmla="*/ 293507 h 1108347"/>
                  <a:gd name="connsiteX202" fmla="*/ 48282 w 1284076"/>
                  <a:gd name="connsiteY202" fmla="*/ 281921 h 1108347"/>
                  <a:gd name="connsiteX203" fmla="*/ 57930 w 1284076"/>
                  <a:gd name="connsiteY203" fmla="*/ 241370 h 1108347"/>
                  <a:gd name="connsiteX204" fmla="*/ 54075 w 1284076"/>
                  <a:gd name="connsiteY204" fmla="*/ 231721 h 1108347"/>
                  <a:gd name="connsiteX205" fmla="*/ 36696 w 1284076"/>
                  <a:gd name="connsiteY205" fmla="*/ 202756 h 1108347"/>
                  <a:gd name="connsiteX206" fmla="*/ 36696 w 1284076"/>
                  <a:gd name="connsiteY206" fmla="*/ 160267 h 1108347"/>
                  <a:gd name="connsiteX207" fmla="*/ 32821 w 1284076"/>
                  <a:gd name="connsiteY207" fmla="*/ 152556 h 1108347"/>
                  <a:gd name="connsiteX208" fmla="*/ 15461 w 1284076"/>
                  <a:gd name="connsiteY208" fmla="*/ 137095 h 1108347"/>
                  <a:gd name="connsiteX209" fmla="*/ 11586 w 1284076"/>
                  <a:gd name="connsiteY209" fmla="*/ 131302 h 1108347"/>
                  <a:gd name="connsiteX210" fmla="*/ 13524 w 1284076"/>
                  <a:gd name="connsiteY210" fmla="*/ 112005 h 1108347"/>
                  <a:gd name="connsiteX211" fmla="*/ 15461 w 1284076"/>
                  <a:gd name="connsiteY211" fmla="*/ 104275 h 1108347"/>
                  <a:gd name="connsiteX212" fmla="*/ 21254 w 1284076"/>
                  <a:gd name="connsiteY212" fmla="*/ 69516 h 1108347"/>
                  <a:gd name="connsiteX213" fmla="*/ 46344 w 1284076"/>
                  <a:gd name="connsiteY213" fmla="*/ 52137 h 1108347"/>
                  <a:gd name="connsiteX214" fmla="*/ 61786 w 1284076"/>
                  <a:gd name="connsiteY214" fmla="*/ 46344 h 1108347"/>
                  <a:gd name="connsiteX215" fmla="*/ 73372 w 1284076"/>
                  <a:gd name="connsiteY215" fmla="*/ 30903 h 1108347"/>
                  <a:gd name="connsiteX216" fmla="*/ 81102 w 1284076"/>
                  <a:gd name="connsiteY216" fmla="*/ 23172 h 1108347"/>
                  <a:gd name="connsiteX217" fmla="*/ 86895 w 1284076"/>
                  <a:gd name="connsiteY217" fmla="*/ 21254 h 1108347"/>
                  <a:gd name="connsiteX218" fmla="*/ 88833 w 1284076"/>
                  <a:gd name="connsiteY218" fmla="*/ 17379 h 1108347"/>
                  <a:gd name="connsiteX219" fmla="*/ 92689 w 1284076"/>
                  <a:gd name="connsiteY219" fmla="*/ 15461 h 1108347"/>
                  <a:gd name="connsiteX220" fmla="*/ 129384 w 1284076"/>
                  <a:gd name="connsiteY220" fmla="*/ 0 h 1108347"/>
                  <a:gd name="connsiteX221" fmla="*/ 169935 w 1284076"/>
                  <a:gd name="connsiteY221" fmla="*/ 27047 h 1108347"/>
                  <a:gd name="connsiteX222" fmla="*/ 173791 w 1284076"/>
                  <a:gd name="connsiteY222" fmla="*/ 30903 h 1108347"/>
                  <a:gd name="connsiteX223" fmla="*/ 175709 w 1284076"/>
                  <a:gd name="connsiteY223" fmla="*/ 38633 h 1108347"/>
                  <a:gd name="connsiteX224" fmla="*/ 179584 w 1284076"/>
                  <a:gd name="connsiteY224" fmla="*/ 48282 h 1108347"/>
                  <a:gd name="connsiteX225" fmla="*/ 216260 w 1284076"/>
                  <a:gd name="connsiteY225" fmla="*/ 92689 h 1108347"/>
                  <a:gd name="connsiteX226" fmla="*/ 222053 w 1284076"/>
                  <a:gd name="connsiteY226" fmla="*/ 96544 h 1108347"/>
                  <a:gd name="connsiteX227" fmla="*/ 225928 w 1284076"/>
                  <a:gd name="connsiteY227" fmla="*/ 98482 h 1108347"/>
                  <a:gd name="connsiteX228" fmla="*/ 229784 w 1284076"/>
                  <a:gd name="connsiteY228" fmla="*/ 100419 h 1108347"/>
                  <a:gd name="connsiteX229" fmla="*/ 276128 w 1284076"/>
                  <a:gd name="connsiteY229" fmla="*/ 119716 h 1108347"/>
                  <a:gd name="connsiteX230" fmla="*/ 279984 w 1284076"/>
                  <a:gd name="connsiteY230" fmla="*/ 121654 h 1108347"/>
                  <a:gd name="connsiteX231" fmla="*/ 283859 w 1284076"/>
                  <a:gd name="connsiteY231" fmla="*/ 123591 h 1108347"/>
                  <a:gd name="connsiteX232" fmla="*/ 303156 w 1284076"/>
                  <a:gd name="connsiteY232" fmla="*/ 144826 h 1108347"/>
                  <a:gd name="connsiteX233" fmla="*/ 314742 w 1284076"/>
                  <a:gd name="connsiteY233" fmla="*/ 158349 h 1108347"/>
                  <a:gd name="connsiteX234" fmla="*/ 324390 w 1284076"/>
                  <a:gd name="connsiteY234" fmla="*/ 164142 h 1108347"/>
                  <a:gd name="connsiteX235" fmla="*/ 326328 w 1284076"/>
                  <a:gd name="connsiteY235" fmla="*/ 167998 h 1108347"/>
                  <a:gd name="connsiteX236" fmla="*/ 372672 w 1284076"/>
                  <a:gd name="connsiteY236" fmla="*/ 212405 h 1108347"/>
                  <a:gd name="connsiteX237" fmla="*/ 374610 w 1284076"/>
                  <a:gd name="connsiteY237" fmla="*/ 218198 h 1108347"/>
                  <a:gd name="connsiteX238" fmla="*/ 376528 w 1284076"/>
                  <a:gd name="connsiteY238" fmla="*/ 222053 h 1108347"/>
                  <a:gd name="connsiteX239" fmla="*/ 395844 w 1284076"/>
                  <a:gd name="connsiteY239" fmla="*/ 245225 h 1108347"/>
                  <a:gd name="connsiteX240" fmla="*/ 407430 w 1284076"/>
                  <a:gd name="connsiteY240" fmla="*/ 247163 h 1108347"/>
                  <a:gd name="connsiteX241" fmla="*/ 411286 w 1284076"/>
                  <a:gd name="connsiteY241" fmla="*/ 247163 h 1108347"/>
                  <a:gd name="connsiteX242" fmla="*/ 415161 w 1284076"/>
                  <a:gd name="connsiteY242" fmla="*/ 245225 h 1108347"/>
                  <a:gd name="connsiteX243" fmla="*/ 434458 w 1284076"/>
                  <a:gd name="connsiteY243" fmla="*/ 223991 h 1108347"/>
                  <a:gd name="connsiteX244" fmla="*/ 436395 w 1284076"/>
                  <a:gd name="connsiteY244" fmla="*/ 220135 h 1108347"/>
                  <a:gd name="connsiteX245" fmla="*/ 438313 w 1284076"/>
                  <a:gd name="connsiteY245" fmla="*/ 214342 h 1108347"/>
                  <a:gd name="connsiteX246" fmla="*/ 451837 w 1284076"/>
                  <a:gd name="connsiteY246" fmla="*/ 187315 h 1108347"/>
                  <a:gd name="connsiteX247" fmla="*/ 455712 w 1284076"/>
                  <a:gd name="connsiteY247" fmla="*/ 181522 h 1108347"/>
                  <a:gd name="connsiteX248" fmla="*/ 459568 w 1284076"/>
                  <a:gd name="connsiteY248" fmla="*/ 177646 h 1108347"/>
                  <a:gd name="connsiteX249" fmla="*/ 473072 w 1284076"/>
                  <a:gd name="connsiteY249" fmla="*/ 156412 h 1108347"/>
                  <a:gd name="connsiteX250" fmla="*/ 476947 w 1284076"/>
                  <a:gd name="connsiteY250" fmla="*/ 152556 h 1108347"/>
                  <a:gd name="connsiteX251" fmla="*/ 480802 w 1284076"/>
                  <a:gd name="connsiteY251" fmla="*/ 150619 h 1108347"/>
                  <a:gd name="connsiteX252" fmla="*/ 484658 w 1284076"/>
                  <a:gd name="connsiteY252" fmla="*/ 146763 h 1108347"/>
                  <a:gd name="connsiteX253" fmla="*/ 488533 w 1284076"/>
                  <a:gd name="connsiteY253" fmla="*/ 144826 h 1108347"/>
                  <a:gd name="connsiteX254" fmla="*/ 500119 w 1284076"/>
                  <a:gd name="connsiteY254" fmla="*/ 131302 h 1108347"/>
                  <a:gd name="connsiteX255" fmla="*/ 502037 w 1284076"/>
                  <a:gd name="connsiteY255" fmla="*/ 129384 h 1108347"/>
                  <a:gd name="connsiteX256" fmla="*/ 505912 w 1284076"/>
                  <a:gd name="connsiteY256" fmla="*/ 127447 h 1108347"/>
                  <a:gd name="connsiteX257" fmla="*/ 507830 w 1284076"/>
                  <a:gd name="connsiteY257" fmla="*/ 127447 h 1108347"/>
                  <a:gd name="connsiteX258" fmla="*/ 536795 w 1284076"/>
                  <a:gd name="connsiteY258" fmla="*/ 131302 h 1108347"/>
                  <a:gd name="connsiteX259" fmla="*/ 540670 w 1284076"/>
                  <a:gd name="connsiteY259" fmla="*/ 129384 h 1108347"/>
                  <a:gd name="connsiteX260" fmla="*/ 548381 w 1284076"/>
                  <a:gd name="connsiteY260" fmla="*/ 129384 h 1108347"/>
                  <a:gd name="connsiteX261" fmla="*/ 573491 w 1284076"/>
                  <a:gd name="connsiteY261" fmla="*/ 113923 h 1108347"/>
                  <a:gd name="connsiteX262" fmla="*/ 577346 w 1284076"/>
                  <a:gd name="connsiteY262" fmla="*/ 112005 h 1108347"/>
                  <a:gd name="connsiteX263" fmla="*/ 581221 w 1284076"/>
                  <a:gd name="connsiteY263" fmla="*/ 110068 h 1108347"/>
                  <a:gd name="connsiteX264" fmla="*/ 627546 w 1284076"/>
                  <a:gd name="connsiteY264" fmla="*/ 121654 h 1108347"/>
                  <a:gd name="connsiteX265" fmla="*/ 631421 w 1284076"/>
                  <a:gd name="connsiteY265" fmla="*/ 123591 h 1108347"/>
                  <a:gd name="connsiteX266" fmla="*/ 635276 w 1284076"/>
                  <a:gd name="connsiteY266" fmla="*/ 127447 h 1108347"/>
                  <a:gd name="connsiteX267" fmla="*/ 648800 w 1284076"/>
                  <a:gd name="connsiteY267" fmla="*/ 135177 h 1108347"/>
                  <a:gd name="connsiteX268" fmla="*/ 652656 w 1284076"/>
                  <a:gd name="connsiteY268" fmla="*/ 135177 h 1108347"/>
                  <a:gd name="connsiteX269" fmla="*/ 656511 w 1284076"/>
                  <a:gd name="connsiteY269" fmla="*/ 133240 h 1108347"/>
                  <a:gd name="connsiteX270" fmla="*/ 662304 w 1284076"/>
                  <a:gd name="connsiteY270" fmla="*/ 133240 h 1108347"/>
                  <a:gd name="connsiteX271" fmla="*/ 677765 w 1284076"/>
                  <a:gd name="connsiteY271" fmla="*/ 139033 h 1108347"/>
                  <a:gd name="connsiteX272" fmla="*/ 679683 w 1284076"/>
                  <a:gd name="connsiteY272" fmla="*/ 140970 h 1108347"/>
                  <a:gd name="connsiteX273" fmla="*/ 683558 w 1284076"/>
                  <a:gd name="connsiteY273" fmla="*/ 142888 h 1108347"/>
                  <a:gd name="connsiteX274" fmla="*/ 699000 w 1284076"/>
                  <a:gd name="connsiteY274" fmla="*/ 146763 h 1108347"/>
                  <a:gd name="connsiteX275" fmla="*/ 710586 w 1284076"/>
                  <a:gd name="connsiteY275" fmla="*/ 150619 h 1108347"/>
                  <a:gd name="connsiteX276" fmla="*/ 749200 w 1284076"/>
                  <a:gd name="connsiteY276" fmla="*/ 133240 h 1108347"/>
                  <a:gd name="connsiteX277" fmla="*/ 795544 w 1284076"/>
                  <a:gd name="connsiteY277" fmla="*/ 146763 h 1108347"/>
                  <a:gd name="connsiteX278" fmla="*/ 801337 w 1284076"/>
                  <a:gd name="connsiteY278" fmla="*/ 152556 h 1108347"/>
                  <a:gd name="connsiteX279" fmla="*/ 824509 w 1284076"/>
                  <a:gd name="connsiteY279" fmla="*/ 177646 h 1108347"/>
                  <a:gd name="connsiteX280" fmla="*/ 826446 w 1284076"/>
                  <a:gd name="connsiteY280" fmla="*/ 179584 h 1108347"/>
                  <a:gd name="connsiteX281" fmla="*/ 857330 w 1284076"/>
                  <a:gd name="connsiteY281" fmla="*/ 187315 h 1108347"/>
                  <a:gd name="connsiteX282" fmla="*/ 863123 w 1284076"/>
                  <a:gd name="connsiteY282" fmla="*/ 187315 h 1108347"/>
                  <a:gd name="connsiteX283" fmla="*/ 868916 w 1284076"/>
                  <a:gd name="connsiteY283" fmla="*/ 185377 h 1108347"/>
                  <a:gd name="connsiteX284" fmla="*/ 901736 w 1284076"/>
                  <a:gd name="connsiteY284" fmla="*/ 154474 h 1108347"/>
                  <a:gd name="connsiteX285" fmla="*/ 901736 w 1284076"/>
                  <a:gd name="connsiteY285" fmla="*/ 150619 h 1108347"/>
                  <a:gd name="connsiteX286" fmla="*/ 903674 w 1284076"/>
                  <a:gd name="connsiteY286" fmla="*/ 148681 h 1108347"/>
                  <a:gd name="connsiteX287" fmla="*/ 913322 w 1284076"/>
                  <a:gd name="connsiteY287" fmla="*/ 127447 h 1108347"/>
                  <a:gd name="connsiteX288" fmla="*/ 913322 w 1284076"/>
                  <a:gd name="connsiteY288" fmla="*/ 123591 h 1108347"/>
                  <a:gd name="connsiteX289" fmla="*/ 919115 w 1284076"/>
                  <a:gd name="connsiteY289" fmla="*/ 112005 h 1108347"/>
                  <a:gd name="connsiteX290" fmla="*/ 928784 w 1284076"/>
                  <a:gd name="connsiteY290" fmla="*/ 104275 h 1108347"/>
                  <a:gd name="connsiteX291" fmla="*/ 938432 w 1284076"/>
                  <a:gd name="connsiteY291" fmla="*/ 102337 h 1108347"/>
                  <a:gd name="connsiteX292" fmla="*/ 942288 w 1284076"/>
                  <a:gd name="connsiteY292" fmla="*/ 102337 h 1108347"/>
                  <a:gd name="connsiteX293" fmla="*/ 992487 w 1284076"/>
                  <a:gd name="connsiteY293" fmla="*/ 100419 h 1108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</a:cxnLst>
                <a:rect l="l" t="t" r="r" b="b"/>
                <a:pathLst>
                  <a:path w="1284076" h="1108347">
                    <a:moveTo>
                      <a:pt x="992487" y="100419"/>
                    </a:moveTo>
                    <a:lnTo>
                      <a:pt x="996362" y="127447"/>
                    </a:lnTo>
                    <a:lnTo>
                      <a:pt x="1011804" y="160267"/>
                    </a:lnTo>
                    <a:lnTo>
                      <a:pt x="1015679" y="167998"/>
                    </a:lnTo>
                    <a:lnTo>
                      <a:pt x="1029183" y="189232"/>
                    </a:lnTo>
                    <a:lnTo>
                      <a:pt x="1044644" y="210487"/>
                    </a:lnTo>
                    <a:lnTo>
                      <a:pt x="1040769" y="218198"/>
                    </a:lnTo>
                    <a:lnTo>
                      <a:pt x="1013742" y="241370"/>
                    </a:lnTo>
                    <a:lnTo>
                      <a:pt x="1009886" y="249100"/>
                    </a:lnTo>
                    <a:lnTo>
                      <a:pt x="1017597" y="281921"/>
                    </a:lnTo>
                    <a:lnTo>
                      <a:pt x="1021452" y="295445"/>
                    </a:lnTo>
                    <a:lnTo>
                      <a:pt x="1056211" y="295445"/>
                    </a:lnTo>
                    <a:lnTo>
                      <a:pt x="1062004" y="312824"/>
                    </a:lnTo>
                    <a:lnTo>
                      <a:pt x="1063941" y="312824"/>
                    </a:lnTo>
                    <a:lnTo>
                      <a:pt x="1067797" y="316679"/>
                    </a:lnTo>
                    <a:lnTo>
                      <a:pt x="1069734" y="318617"/>
                    </a:lnTo>
                    <a:lnTo>
                      <a:pt x="1116079" y="341769"/>
                    </a:lnTo>
                    <a:lnTo>
                      <a:pt x="1119934" y="343707"/>
                    </a:lnTo>
                    <a:lnTo>
                      <a:pt x="1148899" y="372672"/>
                    </a:lnTo>
                    <a:lnTo>
                      <a:pt x="1150837" y="376547"/>
                    </a:lnTo>
                    <a:lnTo>
                      <a:pt x="1154692" y="380403"/>
                    </a:lnTo>
                    <a:lnTo>
                      <a:pt x="1156630" y="384258"/>
                    </a:lnTo>
                    <a:lnTo>
                      <a:pt x="1185595" y="407430"/>
                    </a:lnTo>
                    <a:lnTo>
                      <a:pt x="1195243" y="407430"/>
                    </a:lnTo>
                    <a:lnTo>
                      <a:pt x="1226146" y="409368"/>
                    </a:lnTo>
                    <a:lnTo>
                      <a:pt x="1231939" y="411286"/>
                    </a:lnTo>
                    <a:lnTo>
                      <a:pt x="1233857" y="413223"/>
                    </a:lnTo>
                    <a:lnTo>
                      <a:pt x="1237732" y="415161"/>
                    </a:lnTo>
                    <a:lnTo>
                      <a:pt x="1260904" y="442188"/>
                    </a:lnTo>
                    <a:lnTo>
                      <a:pt x="1262822" y="446044"/>
                    </a:lnTo>
                    <a:lnTo>
                      <a:pt x="1262822" y="451837"/>
                    </a:lnTo>
                    <a:lnTo>
                      <a:pt x="1268615" y="476947"/>
                    </a:lnTo>
                    <a:lnTo>
                      <a:pt x="1268615" y="480802"/>
                    </a:lnTo>
                    <a:lnTo>
                      <a:pt x="1272490" y="490451"/>
                    </a:lnTo>
                    <a:lnTo>
                      <a:pt x="1274408" y="492388"/>
                    </a:lnTo>
                    <a:lnTo>
                      <a:pt x="1280201" y="500119"/>
                    </a:lnTo>
                    <a:lnTo>
                      <a:pt x="1284076" y="505912"/>
                    </a:lnTo>
                    <a:lnTo>
                      <a:pt x="1268615" y="521353"/>
                    </a:lnTo>
                    <a:lnTo>
                      <a:pt x="1268615" y="532939"/>
                    </a:lnTo>
                    <a:lnTo>
                      <a:pt x="1258967" y="556111"/>
                    </a:lnTo>
                    <a:lnTo>
                      <a:pt x="1257029" y="559967"/>
                    </a:lnTo>
                    <a:lnTo>
                      <a:pt x="1255111" y="563842"/>
                    </a:lnTo>
                    <a:lnTo>
                      <a:pt x="1253174" y="567698"/>
                    </a:lnTo>
                    <a:lnTo>
                      <a:pt x="1251236" y="569635"/>
                    </a:lnTo>
                    <a:lnTo>
                      <a:pt x="1243525" y="577346"/>
                    </a:lnTo>
                    <a:lnTo>
                      <a:pt x="1239650" y="579284"/>
                    </a:lnTo>
                    <a:lnTo>
                      <a:pt x="1235795" y="585077"/>
                    </a:lnTo>
                    <a:lnTo>
                      <a:pt x="1224209" y="598600"/>
                    </a:lnTo>
                    <a:lnTo>
                      <a:pt x="1220353" y="604393"/>
                    </a:lnTo>
                    <a:lnTo>
                      <a:pt x="1218416" y="606311"/>
                    </a:lnTo>
                    <a:lnTo>
                      <a:pt x="1214560" y="612104"/>
                    </a:lnTo>
                    <a:lnTo>
                      <a:pt x="1210685" y="619835"/>
                    </a:lnTo>
                    <a:lnTo>
                      <a:pt x="1210685" y="621772"/>
                    </a:lnTo>
                    <a:lnTo>
                      <a:pt x="1197181" y="643007"/>
                    </a:lnTo>
                    <a:lnTo>
                      <a:pt x="1195243" y="648800"/>
                    </a:lnTo>
                    <a:lnTo>
                      <a:pt x="1193325" y="650737"/>
                    </a:lnTo>
                    <a:lnTo>
                      <a:pt x="1193325" y="654593"/>
                    </a:lnTo>
                    <a:lnTo>
                      <a:pt x="1191388" y="658449"/>
                    </a:lnTo>
                    <a:lnTo>
                      <a:pt x="1187513" y="675828"/>
                    </a:lnTo>
                    <a:lnTo>
                      <a:pt x="1187513" y="687414"/>
                    </a:lnTo>
                    <a:lnTo>
                      <a:pt x="1185595" y="695144"/>
                    </a:lnTo>
                    <a:lnTo>
                      <a:pt x="1185595" y="731820"/>
                    </a:lnTo>
                    <a:lnTo>
                      <a:pt x="1187513" y="735695"/>
                    </a:lnTo>
                    <a:lnTo>
                      <a:pt x="1189450" y="812923"/>
                    </a:lnTo>
                    <a:lnTo>
                      <a:pt x="1185595" y="838033"/>
                    </a:lnTo>
                    <a:lnTo>
                      <a:pt x="1187513" y="847681"/>
                    </a:lnTo>
                    <a:lnTo>
                      <a:pt x="1170134" y="865060"/>
                    </a:lnTo>
                    <a:lnTo>
                      <a:pt x="1166278" y="870853"/>
                    </a:lnTo>
                    <a:lnTo>
                      <a:pt x="1152774" y="880502"/>
                    </a:lnTo>
                    <a:lnTo>
                      <a:pt x="1148899" y="882439"/>
                    </a:lnTo>
                    <a:lnTo>
                      <a:pt x="1125727" y="899818"/>
                    </a:lnTo>
                    <a:lnTo>
                      <a:pt x="1133458" y="930701"/>
                    </a:lnTo>
                    <a:lnTo>
                      <a:pt x="1135395" y="932639"/>
                    </a:lnTo>
                    <a:lnTo>
                      <a:pt x="1166278" y="959667"/>
                    </a:lnTo>
                    <a:lnTo>
                      <a:pt x="1170134" y="961604"/>
                    </a:lnTo>
                    <a:lnTo>
                      <a:pt x="1174009" y="965460"/>
                    </a:lnTo>
                    <a:lnTo>
                      <a:pt x="1183657" y="996362"/>
                    </a:lnTo>
                    <a:lnTo>
                      <a:pt x="1183657" y="1000218"/>
                    </a:lnTo>
                    <a:lnTo>
                      <a:pt x="1179802" y="1025327"/>
                    </a:lnTo>
                    <a:lnTo>
                      <a:pt x="1177864" y="1029183"/>
                    </a:lnTo>
                    <a:lnTo>
                      <a:pt x="1162423" y="1044644"/>
                    </a:lnTo>
                    <a:lnTo>
                      <a:pt x="1160485" y="1046562"/>
                    </a:lnTo>
                    <a:lnTo>
                      <a:pt x="1156630" y="1052355"/>
                    </a:lnTo>
                    <a:lnTo>
                      <a:pt x="1154692" y="1056230"/>
                    </a:lnTo>
                    <a:lnTo>
                      <a:pt x="1121872" y="1050418"/>
                    </a:lnTo>
                    <a:lnTo>
                      <a:pt x="1116079" y="1048500"/>
                    </a:lnTo>
                    <a:lnTo>
                      <a:pt x="1112223" y="1046562"/>
                    </a:lnTo>
                    <a:lnTo>
                      <a:pt x="1085176" y="1046562"/>
                    </a:lnTo>
                    <a:lnTo>
                      <a:pt x="1081320" y="1048500"/>
                    </a:lnTo>
                    <a:lnTo>
                      <a:pt x="1077465" y="1050418"/>
                    </a:lnTo>
                    <a:lnTo>
                      <a:pt x="1071672" y="1050418"/>
                    </a:lnTo>
                    <a:lnTo>
                      <a:pt x="1063941" y="1054293"/>
                    </a:lnTo>
                    <a:lnTo>
                      <a:pt x="1040769" y="1063941"/>
                    </a:lnTo>
                    <a:lnTo>
                      <a:pt x="1034976" y="1065879"/>
                    </a:lnTo>
                    <a:lnTo>
                      <a:pt x="1013742" y="1077465"/>
                    </a:lnTo>
                    <a:lnTo>
                      <a:pt x="1006011" y="1083258"/>
                    </a:lnTo>
                    <a:lnTo>
                      <a:pt x="1000218" y="1092906"/>
                    </a:lnTo>
                    <a:lnTo>
                      <a:pt x="996362" y="1094844"/>
                    </a:lnTo>
                    <a:lnTo>
                      <a:pt x="959667" y="1089051"/>
                    </a:lnTo>
                    <a:lnTo>
                      <a:pt x="953874" y="1087113"/>
                    </a:lnTo>
                    <a:lnTo>
                      <a:pt x="948081" y="1087113"/>
                    </a:lnTo>
                    <a:lnTo>
                      <a:pt x="942288" y="1085195"/>
                    </a:lnTo>
                    <a:lnTo>
                      <a:pt x="915260" y="1083258"/>
                    </a:lnTo>
                    <a:lnTo>
                      <a:pt x="899818" y="1077465"/>
                    </a:lnTo>
                    <a:lnTo>
                      <a:pt x="824509" y="1060086"/>
                    </a:lnTo>
                    <a:lnTo>
                      <a:pt x="816778" y="1062004"/>
                    </a:lnTo>
                    <a:lnTo>
                      <a:pt x="809067" y="1062004"/>
                    </a:lnTo>
                    <a:lnTo>
                      <a:pt x="772372" y="1065879"/>
                    </a:lnTo>
                    <a:lnTo>
                      <a:pt x="766579" y="1067816"/>
                    </a:lnTo>
                    <a:lnTo>
                      <a:pt x="760786" y="1067816"/>
                    </a:lnTo>
                    <a:lnTo>
                      <a:pt x="745344" y="1073590"/>
                    </a:lnTo>
                    <a:lnTo>
                      <a:pt x="741489" y="1075527"/>
                    </a:lnTo>
                    <a:lnTo>
                      <a:pt x="720234" y="1079383"/>
                    </a:lnTo>
                    <a:lnTo>
                      <a:pt x="681621" y="1087113"/>
                    </a:lnTo>
                    <a:lnTo>
                      <a:pt x="677765" y="1087113"/>
                    </a:lnTo>
                    <a:lnTo>
                      <a:pt x="673890" y="1089051"/>
                    </a:lnTo>
                    <a:lnTo>
                      <a:pt x="656511" y="1094844"/>
                    </a:lnTo>
                    <a:lnTo>
                      <a:pt x="652656" y="1096762"/>
                    </a:lnTo>
                    <a:lnTo>
                      <a:pt x="629483" y="1108348"/>
                    </a:lnTo>
                    <a:lnTo>
                      <a:pt x="625628" y="1104492"/>
                    </a:lnTo>
                    <a:lnTo>
                      <a:pt x="621772" y="1104492"/>
                    </a:lnTo>
                    <a:lnTo>
                      <a:pt x="606311" y="1100637"/>
                    </a:lnTo>
                    <a:lnTo>
                      <a:pt x="579284" y="1100637"/>
                    </a:lnTo>
                    <a:lnTo>
                      <a:pt x="575428" y="1098699"/>
                    </a:lnTo>
                    <a:lnTo>
                      <a:pt x="571553" y="1096762"/>
                    </a:lnTo>
                    <a:lnTo>
                      <a:pt x="534877" y="1075527"/>
                    </a:lnTo>
                    <a:lnTo>
                      <a:pt x="531002" y="1073590"/>
                    </a:lnTo>
                    <a:lnTo>
                      <a:pt x="527146" y="1073590"/>
                    </a:lnTo>
                    <a:lnTo>
                      <a:pt x="467279" y="1069734"/>
                    </a:lnTo>
                    <a:lnTo>
                      <a:pt x="424809" y="1044644"/>
                    </a:lnTo>
                    <a:lnTo>
                      <a:pt x="422872" y="1042707"/>
                    </a:lnTo>
                    <a:lnTo>
                      <a:pt x="417079" y="1038851"/>
                    </a:lnTo>
                    <a:lnTo>
                      <a:pt x="376528" y="1029183"/>
                    </a:lnTo>
                    <a:lnTo>
                      <a:pt x="370734" y="1025327"/>
                    </a:lnTo>
                    <a:lnTo>
                      <a:pt x="366879" y="1025327"/>
                    </a:lnTo>
                    <a:lnTo>
                      <a:pt x="347562" y="1027265"/>
                    </a:lnTo>
                    <a:lnTo>
                      <a:pt x="314742" y="1011804"/>
                    </a:lnTo>
                    <a:lnTo>
                      <a:pt x="308949" y="1009886"/>
                    </a:lnTo>
                    <a:lnTo>
                      <a:pt x="305093" y="1006011"/>
                    </a:lnTo>
                    <a:lnTo>
                      <a:pt x="299300" y="1002155"/>
                    </a:lnTo>
                    <a:lnTo>
                      <a:pt x="295445" y="998300"/>
                    </a:lnTo>
                    <a:lnTo>
                      <a:pt x="293507" y="996362"/>
                    </a:lnTo>
                    <a:lnTo>
                      <a:pt x="268397" y="971253"/>
                    </a:lnTo>
                    <a:lnTo>
                      <a:pt x="264542" y="969335"/>
                    </a:lnTo>
                    <a:lnTo>
                      <a:pt x="260686" y="967397"/>
                    </a:lnTo>
                    <a:lnTo>
                      <a:pt x="214342" y="957749"/>
                    </a:lnTo>
                    <a:lnTo>
                      <a:pt x="210467" y="955811"/>
                    </a:lnTo>
                    <a:lnTo>
                      <a:pt x="202756" y="953874"/>
                    </a:lnTo>
                    <a:lnTo>
                      <a:pt x="173791" y="921053"/>
                    </a:lnTo>
                    <a:lnTo>
                      <a:pt x="175709" y="917197"/>
                    </a:lnTo>
                    <a:lnTo>
                      <a:pt x="191170" y="903674"/>
                    </a:lnTo>
                    <a:lnTo>
                      <a:pt x="189233" y="897881"/>
                    </a:lnTo>
                    <a:lnTo>
                      <a:pt x="185377" y="886295"/>
                    </a:lnTo>
                    <a:lnTo>
                      <a:pt x="183440" y="882439"/>
                    </a:lnTo>
                    <a:lnTo>
                      <a:pt x="179584" y="880502"/>
                    </a:lnTo>
                    <a:lnTo>
                      <a:pt x="160267" y="865060"/>
                    </a:lnTo>
                    <a:lnTo>
                      <a:pt x="156412" y="861205"/>
                    </a:lnTo>
                    <a:lnTo>
                      <a:pt x="154474" y="859267"/>
                    </a:lnTo>
                    <a:lnTo>
                      <a:pt x="146763" y="851536"/>
                    </a:lnTo>
                    <a:lnTo>
                      <a:pt x="144826" y="824509"/>
                    </a:lnTo>
                    <a:lnTo>
                      <a:pt x="148681" y="822571"/>
                    </a:lnTo>
                    <a:lnTo>
                      <a:pt x="156412" y="824509"/>
                    </a:lnTo>
                    <a:lnTo>
                      <a:pt x="169935" y="824509"/>
                    </a:lnTo>
                    <a:lnTo>
                      <a:pt x="171853" y="822571"/>
                    </a:lnTo>
                    <a:lnTo>
                      <a:pt x="175709" y="810985"/>
                    </a:lnTo>
                    <a:lnTo>
                      <a:pt x="177646" y="807130"/>
                    </a:lnTo>
                    <a:lnTo>
                      <a:pt x="177646" y="795544"/>
                    </a:lnTo>
                    <a:lnTo>
                      <a:pt x="173791" y="766579"/>
                    </a:lnTo>
                    <a:lnTo>
                      <a:pt x="169935" y="760785"/>
                    </a:lnTo>
                    <a:lnTo>
                      <a:pt x="167998" y="756930"/>
                    </a:lnTo>
                    <a:lnTo>
                      <a:pt x="158349" y="726027"/>
                    </a:lnTo>
                    <a:lnTo>
                      <a:pt x="158349" y="722172"/>
                    </a:lnTo>
                    <a:lnTo>
                      <a:pt x="156412" y="716379"/>
                    </a:lnTo>
                    <a:lnTo>
                      <a:pt x="144826" y="670034"/>
                    </a:lnTo>
                    <a:lnTo>
                      <a:pt x="142888" y="662324"/>
                    </a:lnTo>
                    <a:lnTo>
                      <a:pt x="140970" y="658449"/>
                    </a:lnTo>
                    <a:lnTo>
                      <a:pt x="139033" y="654593"/>
                    </a:lnTo>
                    <a:lnTo>
                      <a:pt x="119716" y="639132"/>
                    </a:lnTo>
                    <a:lnTo>
                      <a:pt x="115861" y="635276"/>
                    </a:lnTo>
                    <a:lnTo>
                      <a:pt x="90751" y="596663"/>
                    </a:lnTo>
                    <a:lnTo>
                      <a:pt x="86895" y="590870"/>
                    </a:lnTo>
                    <a:lnTo>
                      <a:pt x="79165" y="579284"/>
                    </a:lnTo>
                    <a:lnTo>
                      <a:pt x="77247" y="577346"/>
                    </a:lnTo>
                    <a:lnTo>
                      <a:pt x="61786" y="559967"/>
                    </a:lnTo>
                    <a:lnTo>
                      <a:pt x="57930" y="556111"/>
                    </a:lnTo>
                    <a:lnTo>
                      <a:pt x="48282" y="540670"/>
                    </a:lnTo>
                    <a:lnTo>
                      <a:pt x="46344" y="534877"/>
                    </a:lnTo>
                    <a:lnTo>
                      <a:pt x="44407" y="529084"/>
                    </a:lnTo>
                    <a:lnTo>
                      <a:pt x="42489" y="523291"/>
                    </a:lnTo>
                    <a:lnTo>
                      <a:pt x="32821" y="492388"/>
                    </a:lnTo>
                    <a:lnTo>
                      <a:pt x="30903" y="484677"/>
                    </a:lnTo>
                    <a:lnTo>
                      <a:pt x="28965" y="480802"/>
                    </a:lnTo>
                    <a:lnTo>
                      <a:pt x="27047" y="473091"/>
                    </a:lnTo>
                    <a:lnTo>
                      <a:pt x="25110" y="471154"/>
                    </a:lnTo>
                    <a:lnTo>
                      <a:pt x="23172" y="467298"/>
                    </a:lnTo>
                    <a:lnTo>
                      <a:pt x="0" y="438333"/>
                    </a:lnTo>
                    <a:lnTo>
                      <a:pt x="7731" y="428665"/>
                    </a:lnTo>
                    <a:lnTo>
                      <a:pt x="23172" y="390051"/>
                    </a:lnTo>
                    <a:lnTo>
                      <a:pt x="44407" y="343707"/>
                    </a:lnTo>
                    <a:lnTo>
                      <a:pt x="46344" y="334058"/>
                    </a:lnTo>
                    <a:lnTo>
                      <a:pt x="52137" y="301238"/>
                    </a:lnTo>
                    <a:lnTo>
                      <a:pt x="48282" y="293507"/>
                    </a:lnTo>
                    <a:lnTo>
                      <a:pt x="48282" y="281921"/>
                    </a:lnTo>
                    <a:lnTo>
                      <a:pt x="57930" y="241370"/>
                    </a:lnTo>
                    <a:lnTo>
                      <a:pt x="54075" y="231721"/>
                    </a:lnTo>
                    <a:lnTo>
                      <a:pt x="36696" y="202756"/>
                    </a:lnTo>
                    <a:lnTo>
                      <a:pt x="36696" y="160267"/>
                    </a:lnTo>
                    <a:lnTo>
                      <a:pt x="32821" y="152556"/>
                    </a:lnTo>
                    <a:lnTo>
                      <a:pt x="15461" y="137095"/>
                    </a:lnTo>
                    <a:lnTo>
                      <a:pt x="11586" y="131302"/>
                    </a:lnTo>
                    <a:lnTo>
                      <a:pt x="13524" y="112005"/>
                    </a:lnTo>
                    <a:lnTo>
                      <a:pt x="15461" y="104275"/>
                    </a:lnTo>
                    <a:lnTo>
                      <a:pt x="21254" y="69516"/>
                    </a:lnTo>
                    <a:lnTo>
                      <a:pt x="46344" y="52137"/>
                    </a:lnTo>
                    <a:lnTo>
                      <a:pt x="61786" y="46344"/>
                    </a:lnTo>
                    <a:lnTo>
                      <a:pt x="73372" y="30903"/>
                    </a:lnTo>
                    <a:lnTo>
                      <a:pt x="81102" y="23172"/>
                    </a:lnTo>
                    <a:lnTo>
                      <a:pt x="86895" y="21254"/>
                    </a:lnTo>
                    <a:lnTo>
                      <a:pt x="88833" y="17379"/>
                    </a:lnTo>
                    <a:lnTo>
                      <a:pt x="92689" y="15461"/>
                    </a:lnTo>
                    <a:lnTo>
                      <a:pt x="129384" y="0"/>
                    </a:lnTo>
                    <a:lnTo>
                      <a:pt x="169935" y="27047"/>
                    </a:lnTo>
                    <a:lnTo>
                      <a:pt x="173791" y="30903"/>
                    </a:lnTo>
                    <a:lnTo>
                      <a:pt x="175709" y="38633"/>
                    </a:lnTo>
                    <a:lnTo>
                      <a:pt x="179584" y="48282"/>
                    </a:lnTo>
                    <a:lnTo>
                      <a:pt x="216260" y="92689"/>
                    </a:lnTo>
                    <a:lnTo>
                      <a:pt x="222053" y="96544"/>
                    </a:lnTo>
                    <a:lnTo>
                      <a:pt x="225928" y="98482"/>
                    </a:lnTo>
                    <a:lnTo>
                      <a:pt x="229784" y="100419"/>
                    </a:lnTo>
                    <a:lnTo>
                      <a:pt x="276128" y="119716"/>
                    </a:lnTo>
                    <a:lnTo>
                      <a:pt x="279984" y="121654"/>
                    </a:lnTo>
                    <a:lnTo>
                      <a:pt x="283859" y="123591"/>
                    </a:lnTo>
                    <a:lnTo>
                      <a:pt x="303156" y="144826"/>
                    </a:lnTo>
                    <a:lnTo>
                      <a:pt x="314742" y="158349"/>
                    </a:lnTo>
                    <a:lnTo>
                      <a:pt x="324390" y="164142"/>
                    </a:lnTo>
                    <a:lnTo>
                      <a:pt x="326328" y="167998"/>
                    </a:lnTo>
                    <a:lnTo>
                      <a:pt x="372672" y="212405"/>
                    </a:lnTo>
                    <a:lnTo>
                      <a:pt x="374610" y="218198"/>
                    </a:lnTo>
                    <a:lnTo>
                      <a:pt x="376528" y="222053"/>
                    </a:lnTo>
                    <a:lnTo>
                      <a:pt x="395844" y="245225"/>
                    </a:lnTo>
                    <a:lnTo>
                      <a:pt x="407430" y="247163"/>
                    </a:lnTo>
                    <a:lnTo>
                      <a:pt x="411286" y="247163"/>
                    </a:lnTo>
                    <a:lnTo>
                      <a:pt x="415161" y="245225"/>
                    </a:lnTo>
                    <a:lnTo>
                      <a:pt x="434458" y="223991"/>
                    </a:lnTo>
                    <a:lnTo>
                      <a:pt x="436395" y="220135"/>
                    </a:lnTo>
                    <a:lnTo>
                      <a:pt x="438313" y="214342"/>
                    </a:lnTo>
                    <a:lnTo>
                      <a:pt x="451837" y="187315"/>
                    </a:lnTo>
                    <a:lnTo>
                      <a:pt x="455712" y="181522"/>
                    </a:lnTo>
                    <a:lnTo>
                      <a:pt x="459568" y="177646"/>
                    </a:lnTo>
                    <a:lnTo>
                      <a:pt x="473072" y="156412"/>
                    </a:lnTo>
                    <a:lnTo>
                      <a:pt x="476947" y="152556"/>
                    </a:lnTo>
                    <a:lnTo>
                      <a:pt x="480802" y="150619"/>
                    </a:lnTo>
                    <a:lnTo>
                      <a:pt x="484658" y="146763"/>
                    </a:lnTo>
                    <a:lnTo>
                      <a:pt x="488533" y="144826"/>
                    </a:lnTo>
                    <a:lnTo>
                      <a:pt x="500119" y="131302"/>
                    </a:lnTo>
                    <a:lnTo>
                      <a:pt x="502037" y="129384"/>
                    </a:lnTo>
                    <a:lnTo>
                      <a:pt x="505912" y="127447"/>
                    </a:lnTo>
                    <a:lnTo>
                      <a:pt x="507830" y="127447"/>
                    </a:lnTo>
                    <a:lnTo>
                      <a:pt x="536795" y="131302"/>
                    </a:lnTo>
                    <a:lnTo>
                      <a:pt x="540670" y="129384"/>
                    </a:lnTo>
                    <a:lnTo>
                      <a:pt x="548381" y="129384"/>
                    </a:lnTo>
                    <a:lnTo>
                      <a:pt x="573491" y="113923"/>
                    </a:lnTo>
                    <a:lnTo>
                      <a:pt x="577346" y="112005"/>
                    </a:lnTo>
                    <a:lnTo>
                      <a:pt x="581221" y="110068"/>
                    </a:lnTo>
                    <a:lnTo>
                      <a:pt x="627546" y="121654"/>
                    </a:lnTo>
                    <a:lnTo>
                      <a:pt x="631421" y="123591"/>
                    </a:lnTo>
                    <a:lnTo>
                      <a:pt x="635276" y="127447"/>
                    </a:lnTo>
                    <a:lnTo>
                      <a:pt x="648800" y="135177"/>
                    </a:lnTo>
                    <a:lnTo>
                      <a:pt x="652656" y="135177"/>
                    </a:lnTo>
                    <a:lnTo>
                      <a:pt x="656511" y="133240"/>
                    </a:lnTo>
                    <a:lnTo>
                      <a:pt x="662304" y="133240"/>
                    </a:lnTo>
                    <a:lnTo>
                      <a:pt x="677765" y="139033"/>
                    </a:lnTo>
                    <a:lnTo>
                      <a:pt x="679683" y="140970"/>
                    </a:lnTo>
                    <a:lnTo>
                      <a:pt x="683558" y="142888"/>
                    </a:lnTo>
                    <a:lnTo>
                      <a:pt x="699000" y="146763"/>
                    </a:lnTo>
                    <a:lnTo>
                      <a:pt x="710586" y="150619"/>
                    </a:lnTo>
                    <a:lnTo>
                      <a:pt x="749200" y="133240"/>
                    </a:lnTo>
                    <a:lnTo>
                      <a:pt x="795544" y="146763"/>
                    </a:lnTo>
                    <a:lnTo>
                      <a:pt x="801337" y="152556"/>
                    </a:lnTo>
                    <a:lnTo>
                      <a:pt x="824509" y="177646"/>
                    </a:lnTo>
                    <a:lnTo>
                      <a:pt x="826446" y="179584"/>
                    </a:lnTo>
                    <a:lnTo>
                      <a:pt x="857330" y="187315"/>
                    </a:lnTo>
                    <a:lnTo>
                      <a:pt x="863123" y="187315"/>
                    </a:lnTo>
                    <a:lnTo>
                      <a:pt x="868916" y="185377"/>
                    </a:lnTo>
                    <a:lnTo>
                      <a:pt x="901736" y="154474"/>
                    </a:lnTo>
                    <a:lnTo>
                      <a:pt x="901736" y="150619"/>
                    </a:lnTo>
                    <a:lnTo>
                      <a:pt x="903674" y="148681"/>
                    </a:lnTo>
                    <a:lnTo>
                      <a:pt x="913322" y="127447"/>
                    </a:lnTo>
                    <a:lnTo>
                      <a:pt x="913322" y="123591"/>
                    </a:lnTo>
                    <a:lnTo>
                      <a:pt x="919115" y="112005"/>
                    </a:lnTo>
                    <a:lnTo>
                      <a:pt x="928784" y="104275"/>
                    </a:lnTo>
                    <a:lnTo>
                      <a:pt x="938432" y="102337"/>
                    </a:lnTo>
                    <a:lnTo>
                      <a:pt x="942288" y="102337"/>
                    </a:lnTo>
                    <a:lnTo>
                      <a:pt x="992487" y="100419"/>
                    </a:lnTo>
                  </a:path>
                </a:pathLst>
              </a:custGeom>
              <a:solidFill>
                <a:schemeClr val="accent1"/>
              </a:solidFill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7DA304BE-787C-C620-2FCA-CED3F65C89B5}"/>
                  </a:ext>
                </a:extLst>
              </p:cNvPr>
              <p:cNvSpPr/>
              <p:nvPr/>
            </p:nvSpPr>
            <p:spPr>
              <a:xfrm>
                <a:off x="388175" y="2074286"/>
                <a:ext cx="998280" cy="1197180"/>
              </a:xfrm>
              <a:custGeom>
                <a:avLst/>
                <a:gdLst>
                  <a:gd name="connsiteX0" fmla="*/ 21235 w 998280"/>
                  <a:gd name="connsiteY0" fmla="*/ 531002 h 1197180"/>
                  <a:gd name="connsiteX1" fmla="*/ 32821 w 998280"/>
                  <a:gd name="connsiteY1" fmla="*/ 447981 h 1197180"/>
                  <a:gd name="connsiteX2" fmla="*/ 40551 w 998280"/>
                  <a:gd name="connsiteY2" fmla="*/ 442188 h 1197180"/>
                  <a:gd name="connsiteX3" fmla="*/ 48262 w 998280"/>
                  <a:gd name="connsiteY3" fmla="*/ 395844 h 1197180"/>
                  <a:gd name="connsiteX4" fmla="*/ 42469 w 998280"/>
                  <a:gd name="connsiteY4" fmla="*/ 378465 h 1197180"/>
                  <a:gd name="connsiteX5" fmla="*/ 28965 w 998280"/>
                  <a:gd name="connsiteY5" fmla="*/ 359148 h 1197180"/>
                  <a:gd name="connsiteX6" fmla="*/ 15442 w 998280"/>
                  <a:gd name="connsiteY6" fmla="*/ 351437 h 1197180"/>
                  <a:gd name="connsiteX7" fmla="*/ 0 w 998280"/>
                  <a:gd name="connsiteY7" fmla="*/ 328265 h 1197180"/>
                  <a:gd name="connsiteX8" fmla="*/ 0 w 998280"/>
                  <a:gd name="connsiteY8" fmla="*/ 274190 h 1197180"/>
                  <a:gd name="connsiteX9" fmla="*/ 3855 w 998280"/>
                  <a:gd name="connsiteY9" fmla="*/ 262604 h 1197180"/>
                  <a:gd name="connsiteX10" fmla="*/ 28965 w 998280"/>
                  <a:gd name="connsiteY10" fmla="*/ 216280 h 1197180"/>
                  <a:gd name="connsiteX11" fmla="*/ 34758 w 998280"/>
                  <a:gd name="connsiteY11" fmla="*/ 208549 h 1197180"/>
                  <a:gd name="connsiteX12" fmla="*/ 50200 w 998280"/>
                  <a:gd name="connsiteY12" fmla="*/ 162205 h 1197180"/>
                  <a:gd name="connsiteX13" fmla="*/ 55993 w 998280"/>
                  <a:gd name="connsiteY13" fmla="*/ 152556 h 1197180"/>
                  <a:gd name="connsiteX14" fmla="*/ 11586 w 998280"/>
                  <a:gd name="connsiteY14" fmla="*/ 92689 h 1197180"/>
                  <a:gd name="connsiteX15" fmla="*/ 3855 w 998280"/>
                  <a:gd name="connsiteY15" fmla="*/ 88833 h 1197180"/>
                  <a:gd name="connsiteX16" fmla="*/ 11586 w 998280"/>
                  <a:gd name="connsiteY16" fmla="*/ 63723 h 1197180"/>
                  <a:gd name="connsiteX17" fmla="*/ 15442 w 998280"/>
                  <a:gd name="connsiteY17" fmla="*/ 55993 h 1197180"/>
                  <a:gd name="connsiteX18" fmla="*/ 48262 w 998280"/>
                  <a:gd name="connsiteY18" fmla="*/ 28965 h 1197180"/>
                  <a:gd name="connsiteX19" fmla="*/ 98462 w 998280"/>
                  <a:gd name="connsiteY19" fmla="*/ 0 h 1197180"/>
                  <a:gd name="connsiteX20" fmla="*/ 121634 w 998280"/>
                  <a:gd name="connsiteY20" fmla="*/ 28965 h 1197180"/>
                  <a:gd name="connsiteX21" fmla="*/ 123572 w 998280"/>
                  <a:gd name="connsiteY21" fmla="*/ 32840 h 1197180"/>
                  <a:gd name="connsiteX22" fmla="*/ 125509 w 998280"/>
                  <a:gd name="connsiteY22" fmla="*/ 34758 h 1197180"/>
                  <a:gd name="connsiteX23" fmla="*/ 127427 w 998280"/>
                  <a:gd name="connsiteY23" fmla="*/ 42489 h 1197180"/>
                  <a:gd name="connsiteX24" fmla="*/ 129365 w 998280"/>
                  <a:gd name="connsiteY24" fmla="*/ 46344 h 1197180"/>
                  <a:gd name="connsiteX25" fmla="*/ 131302 w 998280"/>
                  <a:gd name="connsiteY25" fmla="*/ 54075 h 1197180"/>
                  <a:gd name="connsiteX26" fmla="*/ 140951 w 998280"/>
                  <a:gd name="connsiteY26" fmla="*/ 84958 h 1197180"/>
                  <a:gd name="connsiteX27" fmla="*/ 142888 w 998280"/>
                  <a:gd name="connsiteY27" fmla="*/ 90751 h 1197180"/>
                  <a:gd name="connsiteX28" fmla="*/ 144806 w 998280"/>
                  <a:gd name="connsiteY28" fmla="*/ 96544 h 1197180"/>
                  <a:gd name="connsiteX29" fmla="*/ 146744 w 998280"/>
                  <a:gd name="connsiteY29" fmla="*/ 102337 h 1197180"/>
                  <a:gd name="connsiteX30" fmla="*/ 156392 w 998280"/>
                  <a:gd name="connsiteY30" fmla="*/ 117798 h 1197180"/>
                  <a:gd name="connsiteX31" fmla="*/ 160267 w 998280"/>
                  <a:gd name="connsiteY31" fmla="*/ 121654 h 1197180"/>
                  <a:gd name="connsiteX32" fmla="*/ 175709 w 998280"/>
                  <a:gd name="connsiteY32" fmla="*/ 139033 h 1197180"/>
                  <a:gd name="connsiteX33" fmla="*/ 177646 w 998280"/>
                  <a:gd name="connsiteY33" fmla="*/ 140970 h 1197180"/>
                  <a:gd name="connsiteX34" fmla="*/ 185357 w 998280"/>
                  <a:gd name="connsiteY34" fmla="*/ 152556 h 1197180"/>
                  <a:gd name="connsiteX35" fmla="*/ 189233 w 998280"/>
                  <a:gd name="connsiteY35" fmla="*/ 158349 h 1197180"/>
                  <a:gd name="connsiteX36" fmla="*/ 214323 w 998280"/>
                  <a:gd name="connsiteY36" fmla="*/ 196963 h 1197180"/>
                  <a:gd name="connsiteX37" fmla="*/ 218198 w 998280"/>
                  <a:gd name="connsiteY37" fmla="*/ 200819 h 1197180"/>
                  <a:gd name="connsiteX38" fmla="*/ 237495 w 998280"/>
                  <a:gd name="connsiteY38" fmla="*/ 216280 h 1197180"/>
                  <a:gd name="connsiteX39" fmla="*/ 239432 w 998280"/>
                  <a:gd name="connsiteY39" fmla="*/ 220135 h 1197180"/>
                  <a:gd name="connsiteX40" fmla="*/ 241350 w 998280"/>
                  <a:gd name="connsiteY40" fmla="*/ 223991 h 1197180"/>
                  <a:gd name="connsiteX41" fmla="*/ 243288 w 998280"/>
                  <a:gd name="connsiteY41" fmla="*/ 231721 h 1197180"/>
                  <a:gd name="connsiteX42" fmla="*/ 254874 w 998280"/>
                  <a:gd name="connsiteY42" fmla="*/ 278066 h 1197180"/>
                  <a:gd name="connsiteX43" fmla="*/ 256811 w 998280"/>
                  <a:gd name="connsiteY43" fmla="*/ 283859 h 1197180"/>
                  <a:gd name="connsiteX44" fmla="*/ 256811 w 998280"/>
                  <a:gd name="connsiteY44" fmla="*/ 287714 h 1197180"/>
                  <a:gd name="connsiteX45" fmla="*/ 266460 w 998280"/>
                  <a:gd name="connsiteY45" fmla="*/ 318617 h 1197180"/>
                  <a:gd name="connsiteX46" fmla="*/ 268397 w 998280"/>
                  <a:gd name="connsiteY46" fmla="*/ 322472 h 1197180"/>
                  <a:gd name="connsiteX47" fmla="*/ 272253 w 998280"/>
                  <a:gd name="connsiteY47" fmla="*/ 328265 h 1197180"/>
                  <a:gd name="connsiteX48" fmla="*/ 276108 w 998280"/>
                  <a:gd name="connsiteY48" fmla="*/ 357230 h 1197180"/>
                  <a:gd name="connsiteX49" fmla="*/ 276108 w 998280"/>
                  <a:gd name="connsiteY49" fmla="*/ 368817 h 1197180"/>
                  <a:gd name="connsiteX50" fmla="*/ 274190 w 998280"/>
                  <a:gd name="connsiteY50" fmla="*/ 372672 h 1197180"/>
                  <a:gd name="connsiteX51" fmla="*/ 270315 w 998280"/>
                  <a:gd name="connsiteY51" fmla="*/ 384258 h 1197180"/>
                  <a:gd name="connsiteX52" fmla="*/ 268397 w 998280"/>
                  <a:gd name="connsiteY52" fmla="*/ 386196 h 1197180"/>
                  <a:gd name="connsiteX53" fmla="*/ 254874 w 998280"/>
                  <a:gd name="connsiteY53" fmla="*/ 386196 h 1197180"/>
                  <a:gd name="connsiteX54" fmla="*/ 247143 w 998280"/>
                  <a:gd name="connsiteY54" fmla="*/ 384258 h 1197180"/>
                  <a:gd name="connsiteX55" fmla="*/ 243288 w 998280"/>
                  <a:gd name="connsiteY55" fmla="*/ 386196 h 1197180"/>
                  <a:gd name="connsiteX56" fmla="*/ 245225 w 998280"/>
                  <a:gd name="connsiteY56" fmla="*/ 413223 h 1197180"/>
                  <a:gd name="connsiteX57" fmla="*/ 252936 w 998280"/>
                  <a:gd name="connsiteY57" fmla="*/ 420954 h 1197180"/>
                  <a:gd name="connsiteX58" fmla="*/ 254874 w 998280"/>
                  <a:gd name="connsiteY58" fmla="*/ 422872 h 1197180"/>
                  <a:gd name="connsiteX59" fmla="*/ 258729 w 998280"/>
                  <a:gd name="connsiteY59" fmla="*/ 426747 h 1197180"/>
                  <a:gd name="connsiteX60" fmla="*/ 278046 w 998280"/>
                  <a:gd name="connsiteY60" fmla="*/ 442188 h 1197180"/>
                  <a:gd name="connsiteX61" fmla="*/ 281901 w 998280"/>
                  <a:gd name="connsiteY61" fmla="*/ 444126 h 1197180"/>
                  <a:gd name="connsiteX62" fmla="*/ 283839 w 998280"/>
                  <a:gd name="connsiteY62" fmla="*/ 447981 h 1197180"/>
                  <a:gd name="connsiteX63" fmla="*/ 287694 w 998280"/>
                  <a:gd name="connsiteY63" fmla="*/ 459567 h 1197180"/>
                  <a:gd name="connsiteX64" fmla="*/ 289632 w 998280"/>
                  <a:gd name="connsiteY64" fmla="*/ 465360 h 1197180"/>
                  <a:gd name="connsiteX65" fmla="*/ 274190 w 998280"/>
                  <a:gd name="connsiteY65" fmla="*/ 478865 h 1197180"/>
                  <a:gd name="connsiteX66" fmla="*/ 272253 w 998280"/>
                  <a:gd name="connsiteY66" fmla="*/ 482740 h 1197180"/>
                  <a:gd name="connsiteX67" fmla="*/ 301218 w 998280"/>
                  <a:gd name="connsiteY67" fmla="*/ 515560 h 1197180"/>
                  <a:gd name="connsiteX68" fmla="*/ 308949 w 998280"/>
                  <a:gd name="connsiteY68" fmla="*/ 517498 h 1197180"/>
                  <a:gd name="connsiteX69" fmla="*/ 312804 w 998280"/>
                  <a:gd name="connsiteY69" fmla="*/ 519416 h 1197180"/>
                  <a:gd name="connsiteX70" fmla="*/ 359148 w 998280"/>
                  <a:gd name="connsiteY70" fmla="*/ 529084 h 1197180"/>
                  <a:gd name="connsiteX71" fmla="*/ 363004 w 998280"/>
                  <a:gd name="connsiteY71" fmla="*/ 531002 h 1197180"/>
                  <a:gd name="connsiteX72" fmla="*/ 366859 w 998280"/>
                  <a:gd name="connsiteY72" fmla="*/ 532939 h 1197180"/>
                  <a:gd name="connsiteX73" fmla="*/ 391969 w 998280"/>
                  <a:gd name="connsiteY73" fmla="*/ 558049 h 1197180"/>
                  <a:gd name="connsiteX74" fmla="*/ 393907 w 998280"/>
                  <a:gd name="connsiteY74" fmla="*/ 559967 h 1197180"/>
                  <a:gd name="connsiteX75" fmla="*/ 397762 w 998280"/>
                  <a:gd name="connsiteY75" fmla="*/ 563842 h 1197180"/>
                  <a:gd name="connsiteX76" fmla="*/ 403555 w 998280"/>
                  <a:gd name="connsiteY76" fmla="*/ 567698 h 1197180"/>
                  <a:gd name="connsiteX77" fmla="*/ 407411 w 998280"/>
                  <a:gd name="connsiteY77" fmla="*/ 571553 h 1197180"/>
                  <a:gd name="connsiteX78" fmla="*/ 413204 w 998280"/>
                  <a:gd name="connsiteY78" fmla="*/ 573491 h 1197180"/>
                  <a:gd name="connsiteX79" fmla="*/ 446044 w 998280"/>
                  <a:gd name="connsiteY79" fmla="*/ 588932 h 1197180"/>
                  <a:gd name="connsiteX80" fmla="*/ 465341 w 998280"/>
                  <a:gd name="connsiteY80" fmla="*/ 587014 h 1197180"/>
                  <a:gd name="connsiteX81" fmla="*/ 469216 w 998280"/>
                  <a:gd name="connsiteY81" fmla="*/ 587014 h 1197180"/>
                  <a:gd name="connsiteX82" fmla="*/ 475009 w 998280"/>
                  <a:gd name="connsiteY82" fmla="*/ 590870 h 1197180"/>
                  <a:gd name="connsiteX83" fmla="*/ 515541 w 998280"/>
                  <a:gd name="connsiteY83" fmla="*/ 600518 h 1197180"/>
                  <a:gd name="connsiteX84" fmla="*/ 521334 w 998280"/>
                  <a:gd name="connsiteY84" fmla="*/ 604393 h 1197180"/>
                  <a:gd name="connsiteX85" fmla="*/ 523271 w 998280"/>
                  <a:gd name="connsiteY85" fmla="*/ 606311 h 1197180"/>
                  <a:gd name="connsiteX86" fmla="*/ 565760 w 998280"/>
                  <a:gd name="connsiteY86" fmla="*/ 631421 h 1197180"/>
                  <a:gd name="connsiteX87" fmla="*/ 625608 w 998280"/>
                  <a:gd name="connsiteY87" fmla="*/ 635276 h 1197180"/>
                  <a:gd name="connsiteX88" fmla="*/ 629464 w 998280"/>
                  <a:gd name="connsiteY88" fmla="*/ 635276 h 1197180"/>
                  <a:gd name="connsiteX89" fmla="*/ 633339 w 998280"/>
                  <a:gd name="connsiteY89" fmla="*/ 637214 h 1197180"/>
                  <a:gd name="connsiteX90" fmla="*/ 670015 w 998280"/>
                  <a:gd name="connsiteY90" fmla="*/ 658449 h 1197180"/>
                  <a:gd name="connsiteX91" fmla="*/ 673890 w 998280"/>
                  <a:gd name="connsiteY91" fmla="*/ 660386 h 1197180"/>
                  <a:gd name="connsiteX92" fmla="*/ 677746 w 998280"/>
                  <a:gd name="connsiteY92" fmla="*/ 662324 h 1197180"/>
                  <a:gd name="connsiteX93" fmla="*/ 704773 w 998280"/>
                  <a:gd name="connsiteY93" fmla="*/ 662324 h 1197180"/>
                  <a:gd name="connsiteX94" fmla="*/ 720234 w 998280"/>
                  <a:gd name="connsiteY94" fmla="*/ 666179 h 1197180"/>
                  <a:gd name="connsiteX95" fmla="*/ 724090 w 998280"/>
                  <a:gd name="connsiteY95" fmla="*/ 666179 h 1197180"/>
                  <a:gd name="connsiteX96" fmla="*/ 727945 w 998280"/>
                  <a:gd name="connsiteY96" fmla="*/ 670035 h 1197180"/>
                  <a:gd name="connsiteX97" fmla="*/ 751118 w 998280"/>
                  <a:gd name="connsiteY97" fmla="*/ 658449 h 1197180"/>
                  <a:gd name="connsiteX98" fmla="*/ 754993 w 998280"/>
                  <a:gd name="connsiteY98" fmla="*/ 656511 h 1197180"/>
                  <a:gd name="connsiteX99" fmla="*/ 772372 w 998280"/>
                  <a:gd name="connsiteY99" fmla="*/ 650737 h 1197180"/>
                  <a:gd name="connsiteX100" fmla="*/ 776227 w 998280"/>
                  <a:gd name="connsiteY100" fmla="*/ 648800 h 1197180"/>
                  <a:gd name="connsiteX101" fmla="*/ 780083 w 998280"/>
                  <a:gd name="connsiteY101" fmla="*/ 648800 h 1197180"/>
                  <a:gd name="connsiteX102" fmla="*/ 818696 w 998280"/>
                  <a:gd name="connsiteY102" fmla="*/ 641069 h 1197180"/>
                  <a:gd name="connsiteX103" fmla="*/ 839951 w 998280"/>
                  <a:gd name="connsiteY103" fmla="*/ 637214 h 1197180"/>
                  <a:gd name="connsiteX104" fmla="*/ 843806 w 998280"/>
                  <a:gd name="connsiteY104" fmla="*/ 635276 h 1197180"/>
                  <a:gd name="connsiteX105" fmla="*/ 859248 w 998280"/>
                  <a:gd name="connsiteY105" fmla="*/ 629483 h 1197180"/>
                  <a:gd name="connsiteX106" fmla="*/ 865041 w 998280"/>
                  <a:gd name="connsiteY106" fmla="*/ 629483 h 1197180"/>
                  <a:gd name="connsiteX107" fmla="*/ 870834 w 998280"/>
                  <a:gd name="connsiteY107" fmla="*/ 627546 h 1197180"/>
                  <a:gd name="connsiteX108" fmla="*/ 907529 w 998280"/>
                  <a:gd name="connsiteY108" fmla="*/ 623690 h 1197180"/>
                  <a:gd name="connsiteX109" fmla="*/ 915240 w 998280"/>
                  <a:gd name="connsiteY109" fmla="*/ 623690 h 1197180"/>
                  <a:gd name="connsiteX110" fmla="*/ 922971 w 998280"/>
                  <a:gd name="connsiteY110" fmla="*/ 621772 h 1197180"/>
                  <a:gd name="connsiteX111" fmla="*/ 998280 w 998280"/>
                  <a:gd name="connsiteY111" fmla="*/ 639152 h 1197180"/>
                  <a:gd name="connsiteX112" fmla="*/ 986694 w 998280"/>
                  <a:gd name="connsiteY112" fmla="*/ 656511 h 1197180"/>
                  <a:gd name="connsiteX113" fmla="*/ 978964 w 998280"/>
                  <a:gd name="connsiteY113" fmla="*/ 673890 h 1197180"/>
                  <a:gd name="connsiteX114" fmla="*/ 961585 w 998280"/>
                  <a:gd name="connsiteY114" fmla="*/ 699000 h 1197180"/>
                  <a:gd name="connsiteX115" fmla="*/ 955792 w 998280"/>
                  <a:gd name="connsiteY115" fmla="*/ 702855 h 1197180"/>
                  <a:gd name="connsiteX116" fmla="*/ 944206 w 998280"/>
                  <a:gd name="connsiteY116" fmla="*/ 710586 h 1197180"/>
                  <a:gd name="connsiteX117" fmla="*/ 932639 w 998280"/>
                  <a:gd name="connsiteY117" fmla="*/ 733758 h 1197180"/>
                  <a:gd name="connsiteX118" fmla="*/ 911385 w 998280"/>
                  <a:gd name="connsiteY118" fmla="*/ 754993 h 1197180"/>
                  <a:gd name="connsiteX119" fmla="*/ 886295 w 998280"/>
                  <a:gd name="connsiteY119" fmla="*/ 768516 h 1197180"/>
                  <a:gd name="connsiteX120" fmla="*/ 839951 w 998280"/>
                  <a:gd name="connsiteY120" fmla="*/ 810985 h 1197180"/>
                  <a:gd name="connsiteX121" fmla="*/ 780083 w 998280"/>
                  <a:gd name="connsiteY121" fmla="*/ 886295 h 1197180"/>
                  <a:gd name="connsiteX122" fmla="*/ 758848 w 998280"/>
                  <a:gd name="connsiteY122" fmla="*/ 926846 h 1197180"/>
                  <a:gd name="connsiteX123" fmla="*/ 758848 w 998280"/>
                  <a:gd name="connsiteY123" fmla="*/ 986714 h 1197180"/>
                  <a:gd name="connsiteX124" fmla="*/ 785876 w 998280"/>
                  <a:gd name="connsiteY124" fmla="*/ 1033058 h 1197180"/>
                  <a:gd name="connsiteX125" fmla="*/ 787813 w 998280"/>
                  <a:gd name="connsiteY125" fmla="*/ 1052355 h 1197180"/>
                  <a:gd name="connsiteX126" fmla="*/ 780083 w 998280"/>
                  <a:gd name="connsiteY126" fmla="*/ 1067816 h 1197180"/>
                  <a:gd name="connsiteX127" fmla="*/ 754993 w 998280"/>
                  <a:gd name="connsiteY127" fmla="*/ 1075527 h 1197180"/>
                  <a:gd name="connsiteX128" fmla="*/ 716359 w 998280"/>
                  <a:gd name="connsiteY128" fmla="*/ 1079383 h 1197180"/>
                  <a:gd name="connsiteX129" fmla="*/ 702855 w 998280"/>
                  <a:gd name="connsiteY129" fmla="*/ 1071672 h 1197180"/>
                  <a:gd name="connsiteX130" fmla="*/ 697062 w 998280"/>
                  <a:gd name="connsiteY130" fmla="*/ 1071672 h 1197180"/>
                  <a:gd name="connsiteX131" fmla="*/ 668097 w 998280"/>
                  <a:gd name="connsiteY131" fmla="*/ 1067816 h 1197180"/>
                  <a:gd name="connsiteX132" fmla="*/ 664242 w 998280"/>
                  <a:gd name="connsiteY132" fmla="*/ 1065879 h 1197180"/>
                  <a:gd name="connsiteX133" fmla="*/ 625608 w 998280"/>
                  <a:gd name="connsiteY133" fmla="*/ 1050418 h 1197180"/>
                  <a:gd name="connsiteX134" fmla="*/ 585057 w 998280"/>
                  <a:gd name="connsiteY134" fmla="*/ 1040769 h 1197180"/>
                  <a:gd name="connsiteX135" fmla="*/ 581202 w 998280"/>
                  <a:gd name="connsiteY135" fmla="*/ 1042707 h 1197180"/>
                  <a:gd name="connsiteX136" fmla="*/ 575409 w 998280"/>
                  <a:gd name="connsiteY136" fmla="*/ 1046562 h 1197180"/>
                  <a:gd name="connsiteX137" fmla="*/ 571553 w 998280"/>
                  <a:gd name="connsiteY137" fmla="*/ 1048500 h 1197180"/>
                  <a:gd name="connsiteX138" fmla="*/ 565760 w 998280"/>
                  <a:gd name="connsiteY138" fmla="*/ 1048500 h 1197180"/>
                  <a:gd name="connsiteX139" fmla="*/ 559967 w 998280"/>
                  <a:gd name="connsiteY139" fmla="*/ 1050418 h 1197180"/>
                  <a:gd name="connsiteX140" fmla="*/ 532920 w 998280"/>
                  <a:gd name="connsiteY140" fmla="*/ 1054293 h 1197180"/>
                  <a:gd name="connsiteX141" fmla="*/ 529064 w 998280"/>
                  <a:gd name="connsiteY141" fmla="*/ 1054293 h 1197180"/>
                  <a:gd name="connsiteX142" fmla="*/ 525209 w 998280"/>
                  <a:gd name="connsiteY142" fmla="*/ 1052355 h 1197180"/>
                  <a:gd name="connsiteX143" fmla="*/ 521334 w 998280"/>
                  <a:gd name="connsiteY143" fmla="*/ 1050418 h 1197180"/>
                  <a:gd name="connsiteX144" fmla="*/ 475009 w 998280"/>
                  <a:gd name="connsiteY144" fmla="*/ 1031121 h 1197180"/>
                  <a:gd name="connsiteX145" fmla="*/ 467279 w 998280"/>
                  <a:gd name="connsiteY145" fmla="*/ 1031121 h 1197180"/>
                  <a:gd name="connsiteX146" fmla="*/ 426727 w 998280"/>
                  <a:gd name="connsiteY146" fmla="*/ 1044644 h 1197180"/>
                  <a:gd name="connsiteX147" fmla="*/ 422872 w 998280"/>
                  <a:gd name="connsiteY147" fmla="*/ 1046562 h 1197180"/>
                  <a:gd name="connsiteX148" fmla="*/ 418997 w 998280"/>
                  <a:gd name="connsiteY148" fmla="*/ 1048500 h 1197180"/>
                  <a:gd name="connsiteX149" fmla="*/ 403555 w 998280"/>
                  <a:gd name="connsiteY149" fmla="*/ 1058148 h 1197180"/>
                  <a:gd name="connsiteX150" fmla="*/ 364941 w 998280"/>
                  <a:gd name="connsiteY150" fmla="*/ 1063941 h 1197180"/>
                  <a:gd name="connsiteX151" fmla="*/ 335976 w 998280"/>
                  <a:gd name="connsiteY151" fmla="*/ 1054293 h 1197180"/>
                  <a:gd name="connsiteX152" fmla="*/ 332121 w 998280"/>
                  <a:gd name="connsiteY152" fmla="*/ 1058148 h 1197180"/>
                  <a:gd name="connsiteX153" fmla="*/ 328246 w 998280"/>
                  <a:gd name="connsiteY153" fmla="*/ 1060086 h 1197180"/>
                  <a:gd name="connsiteX154" fmla="*/ 324390 w 998280"/>
                  <a:gd name="connsiteY154" fmla="*/ 1062004 h 1197180"/>
                  <a:gd name="connsiteX155" fmla="*/ 312804 w 998280"/>
                  <a:gd name="connsiteY155" fmla="*/ 1089051 h 1197180"/>
                  <a:gd name="connsiteX156" fmla="*/ 312804 w 998280"/>
                  <a:gd name="connsiteY156" fmla="*/ 1098699 h 1197180"/>
                  <a:gd name="connsiteX157" fmla="*/ 295425 w 998280"/>
                  <a:gd name="connsiteY157" fmla="*/ 1131520 h 1197180"/>
                  <a:gd name="connsiteX158" fmla="*/ 293488 w 998280"/>
                  <a:gd name="connsiteY158" fmla="*/ 1135395 h 1197180"/>
                  <a:gd name="connsiteX159" fmla="*/ 289632 w 998280"/>
                  <a:gd name="connsiteY159" fmla="*/ 1137313 h 1197180"/>
                  <a:gd name="connsiteX160" fmla="*/ 249081 w 998280"/>
                  <a:gd name="connsiteY160" fmla="*/ 1143106 h 1197180"/>
                  <a:gd name="connsiteX161" fmla="*/ 245225 w 998280"/>
                  <a:gd name="connsiteY161" fmla="*/ 1145044 h 1197180"/>
                  <a:gd name="connsiteX162" fmla="*/ 177646 w 998280"/>
                  <a:gd name="connsiteY162" fmla="*/ 1145044 h 1197180"/>
                  <a:gd name="connsiteX163" fmla="*/ 158330 w 998280"/>
                  <a:gd name="connsiteY163" fmla="*/ 1148899 h 1197180"/>
                  <a:gd name="connsiteX164" fmla="*/ 156392 w 998280"/>
                  <a:gd name="connsiteY164" fmla="*/ 1148899 h 1197180"/>
                  <a:gd name="connsiteX165" fmla="*/ 142888 w 998280"/>
                  <a:gd name="connsiteY165" fmla="*/ 1158567 h 1197180"/>
                  <a:gd name="connsiteX166" fmla="*/ 129365 w 998280"/>
                  <a:gd name="connsiteY166" fmla="*/ 1166278 h 1197180"/>
                  <a:gd name="connsiteX167" fmla="*/ 127427 w 998280"/>
                  <a:gd name="connsiteY167" fmla="*/ 1168216 h 1197180"/>
                  <a:gd name="connsiteX168" fmla="*/ 115841 w 998280"/>
                  <a:gd name="connsiteY168" fmla="*/ 1174009 h 1197180"/>
                  <a:gd name="connsiteX169" fmla="*/ 113923 w 998280"/>
                  <a:gd name="connsiteY169" fmla="*/ 1175946 h 1197180"/>
                  <a:gd name="connsiteX170" fmla="*/ 102337 w 998280"/>
                  <a:gd name="connsiteY170" fmla="*/ 1181739 h 1197180"/>
                  <a:gd name="connsiteX171" fmla="*/ 90751 w 998280"/>
                  <a:gd name="connsiteY171" fmla="*/ 1197181 h 1197180"/>
                  <a:gd name="connsiteX172" fmla="*/ 86876 w 998280"/>
                  <a:gd name="connsiteY172" fmla="*/ 1193325 h 1197180"/>
                  <a:gd name="connsiteX173" fmla="*/ 79165 w 998280"/>
                  <a:gd name="connsiteY173" fmla="*/ 1183657 h 1197180"/>
                  <a:gd name="connsiteX174" fmla="*/ 77227 w 998280"/>
                  <a:gd name="connsiteY174" fmla="*/ 1175946 h 1197180"/>
                  <a:gd name="connsiteX175" fmla="*/ 73372 w 998280"/>
                  <a:gd name="connsiteY175" fmla="*/ 1145044 h 1197180"/>
                  <a:gd name="connsiteX176" fmla="*/ 71434 w 998280"/>
                  <a:gd name="connsiteY176" fmla="*/ 1137313 h 1197180"/>
                  <a:gd name="connsiteX177" fmla="*/ 75290 w 998280"/>
                  <a:gd name="connsiteY177" fmla="*/ 1092906 h 1197180"/>
                  <a:gd name="connsiteX178" fmla="*/ 75290 w 998280"/>
                  <a:gd name="connsiteY178" fmla="*/ 1089051 h 1197180"/>
                  <a:gd name="connsiteX179" fmla="*/ 77227 w 998280"/>
                  <a:gd name="connsiteY179" fmla="*/ 1077465 h 1197180"/>
                  <a:gd name="connsiteX180" fmla="*/ 100400 w 998280"/>
                  <a:gd name="connsiteY180" fmla="*/ 1004093 h 1197180"/>
                  <a:gd name="connsiteX181" fmla="*/ 104255 w 998280"/>
                  <a:gd name="connsiteY181" fmla="*/ 996362 h 1197180"/>
                  <a:gd name="connsiteX182" fmla="*/ 108130 w 998280"/>
                  <a:gd name="connsiteY182" fmla="*/ 980921 h 1197180"/>
                  <a:gd name="connsiteX183" fmla="*/ 154474 w 998280"/>
                  <a:gd name="connsiteY183" fmla="*/ 911404 h 1197180"/>
                  <a:gd name="connsiteX184" fmla="*/ 158330 w 998280"/>
                  <a:gd name="connsiteY184" fmla="*/ 899818 h 1197180"/>
                  <a:gd name="connsiteX185" fmla="*/ 154474 w 998280"/>
                  <a:gd name="connsiteY185" fmla="*/ 878584 h 1197180"/>
                  <a:gd name="connsiteX186" fmla="*/ 140951 w 998280"/>
                  <a:gd name="connsiteY186" fmla="*/ 878584 h 1197180"/>
                  <a:gd name="connsiteX187" fmla="*/ 131302 w 998280"/>
                  <a:gd name="connsiteY187" fmla="*/ 849619 h 1197180"/>
                  <a:gd name="connsiteX188" fmla="*/ 131302 w 998280"/>
                  <a:gd name="connsiteY188" fmla="*/ 839950 h 1197180"/>
                  <a:gd name="connsiteX189" fmla="*/ 133220 w 998280"/>
                  <a:gd name="connsiteY189" fmla="*/ 832239 h 1197180"/>
                  <a:gd name="connsiteX190" fmla="*/ 135158 w 998280"/>
                  <a:gd name="connsiteY190" fmla="*/ 801337 h 1197180"/>
                  <a:gd name="connsiteX191" fmla="*/ 135158 w 998280"/>
                  <a:gd name="connsiteY191" fmla="*/ 795544 h 1197180"/>
                  <a:gd name="connsiteX192" fmla="*/ 133220 w 998280"/>
                  <a:gd name="connsiteY192" fmla="*/ 787833 h 1197180"/>
                  <a:gd name="connsiteX193" fmla="*/ 115841 w 998280"/>
                  <a:gd name="connsiteY193" fmla="*/ 745344 h 1197180"/>
                  <a:gd name="connsiteX194" fmla="*/ 111986 w 998280"/>
                  <a:gd name="connsiteY194" fmla="*/ 737613 h 1197180"/>
                  <a:gd name="connsiteX195" fmla="*/ 106193 w 998280"/>
                  <a:gd name="connsiteY195" fmla="*/ 727965 h 1197180"/>
                  <a:gd name="connsiteX196" fmla="*/ 111986 w 998280"/>
                  <a:gd name="connsiteY196" fmla="*/ 664242 h 1197180"/>
                  <a:gd name="connsiteX197" fmla="*/ 115841 w 998280"/>
                  <a:gd name="connsiteY197" fmla="*/ 656511 h 1197180"/>
                  <a:gd name="connsiteX198" fmla="*/ 119716 w 998280"/>
                  <a:gd name="connsiteY198" fmla="*/ 646862 h 1197180"/>
                  <a:gd name="connsiteX199" fmla="*/ 160267 w 998280"/>
                  <a:gd name="connsiteY199" fmla="*/ 590870 h 1197180"/>
                  <a:gd name="connsiteX200" fmla="*/ 167978 w 998280"/>
                  <a:gd name="connsiteY200" fmla="*/ 581221 h 1197180"/>
                  <a:gd name="connsiteX201" fmla="*/ 179564 w 998280"/>
                  <a:gd name="connsiteY201" fmla="*/ 558049 h 1197180"/>
                  <a:gd name="connsiteX202" fmla="*/ 189233 w 998280"/>
                  <a:gd name="connsiteY202" fmla="*/ 540670 h 1197180"/>
                  <a:gd name="connsiteX203" fmla="*/ 185357 w 998280"/>
                  <a:gd name="connsiteY203" fmla="*/ 534877 h 1197180"/>
                  <a:gd name="connsiteX204" fmla="*/ 177646 w 998280"/>
                  <a:gd name="connsiteY204" fmla="*/ 531002 h 1197180"/>
                  <a:gd name="connsiteX205" fmla="*/ 131302 w 998280"/>
                  <a:gd name="connsiteY205" fmla="*/ 531002 h 1197180"/>
                  <a:gd name="connsiteX206" fmla="*/ 123572 w 998280"/>
                  <a:gd name="connsiteY206" fmla="*/ 529084 h 1197180"/>
                  <a:gd name="connsiteX207" fmla="*/ 61786 w 998280"/>
                  <a:gd name="connsiteY207" fmla="*/ 529084 h 1197180"/>
                  <a:gd name="connsiteX208" fmla="*/ 21235 w 998280"/>
                  <a:gd name="connsiteY208" fmla="*/ 531002 h 1197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</a:cxnLst>
                <a:rect l="l" t="t" r="r" b="b"/>
                <a:pathLst>
                  <a:path w="998280" h="1197180">
                    <a:moveTo>
                      <a:pt x="21235" y="531002"/>
                    </a:moveTo>
                    <a:lnTo>
                      <a:pt x="32821" y="447981"/>
                    </a:lnTo>
                    <a:lnTo>
                      <a:pt x="40551" y="442188"/>
                    </a:lnTo>
                    <a:lnTo>
                      <a:pt x="48262" y="395844"/>
                    </a:lnTo>
                    <a:lnTo>
                      <a:pt x="42469" y="378465"/>
                    </a:lnTo>
                    <a:lnTo>
                      <a:pt x="28965" y="359148"/>
                    </a:lnTo>
                    <a:lnTo>
                      <a:pt x="15442" y="351437"/>
                    </a:lnTo>
                    <a:lnTo>
                      <a:pt x="0" y="328265"/>
                    </a:lnTo>
                    <a:lnTo>
                      <a:pt x="0" y="274190"/>
                    </a:lnTo>
                    <a:lnTo>
                      <a:pt x="3855" y="262604"/>
                    </a:lnTo>
                    <a:lnTo>
                      <a:pt x="28965" y="216280"/>
                    </a:lnTo>
                    <a:lnTo>
                      <a:pt x="34758" y="208549"/>
                    </a:lnTo>
                    <a:lnTo>
                      <a:pt x="50200" y="162205"/>
                    </a:lnTo>
                    <a:lnTo>
                      <a:pt x="55993" y="152556"/>
                    </a:lnTo>
                    <a:lnTo>
                      <a:pt x="11586" y="92689"/>
                    </a:lnTo>
                    <a:lnTo>
                      <a:pt x="3855" y="88833"/>
                    </a:lnTo>
                    <a:lnTo>
                      <a:pt x="11586" y="63723"/>
                    </a:lnTo>
                    <a:lnTo>
                      <a:pt x="15442" y="55993"/>
                    </a:lnTo>
                    <a:lnTo>
                      <a:pt x="48262" y="28965"/>
                    </a:lnTo>
                    <a:lnTo>
                      <a:pt x="98462" y="0"/>
                    </a:lnTo>
                    <a:lnTo>
                      <a:pt x="121634" y="28965"/>
                    </a:lnTo>
                    <a:lnTo>
                      <a:pt x="123572" y="32840"/>
                    </a:lnTo>
                    <a:lnTo>
                      <a:pt x="125509" y="34758"/>
                    </a:lnTo>
                    <a:lnTo>
                      <a:pt x="127427" y="42489"/>
                    </a:lnTo>
                    <a:lnTo>
                      <a:pt x="129365" y="46344"/>
                    </a:lnTo>
                    <a:lnTo>
                      <a:pt x="131302" y="54075"/>
                    </a:lnTo>
                    <a:lnTo>
                      <a:pt x="140951" y="84958"/>
                    </a:lnTo>
                    <a:lnTo>
                      <a:pt x="142888" y="90751"/>
                    </a:lnTo>
                    <a:lnTo>
                      <a:pt x="144806" y="96544"/>
                    </a:lnTo>
                    <a:lnTo>
                      <a:pt x="146744" y="102337"/>
                    </a:lnTo>
                    <a:lnTo>
                      <a:pt x="156392" y="117798"/>
                    </a:lnTo>
                    <a:lnTo>
                      <a:pt x="160267" y="121654"/>
                    </a:lnTo>
                    <a:lnTo>
                      <a:pt x="175709" y="139033"/>
                    </a:lnTo>
                    <a:lnTo>
                      <a:pt x="177646" y="140970"/>
                    </a:lnTo>
                    <a:lnTo>
                      <a:pt x="185357" y="152556"/>
                    </a:lnTo>
                    <a:lnTo>
                      <a:pt x="189233" y="158349"/>
                    </a:lnTo>
                    <a:lnTo>
                      <a:pt x="214323" y="196963"/>
                    </a:lnTo>
                    <a:lnTo>
                      <a:pt x="218198" y="200819"/>
                    </a:lnTo>
                    <a:lnTo>
                      <a:pt x="237495" y="216280"/>
                    </a:lnTo>
                    <a:lnTo>
                      <a:pt x="239432" y="220135"/>
                    </a:lnTo>
                    <a:lnTo>
                      <a:pt x="241350" y="223991"/>
                    </a:lnTo>
                    <a:lnTo>
                      <a:pt x="243288" y="231721"/>
                    </a:lnTo>
                    <a:lnTo>
                      <a:pt x="254874" y="278066"/>
                    </a:lnTo>
                    <a:lnTo>
                      <a:pt x="256811" y="283859"/>
                    </a:lnTo>
                    <a:lnTo>
                      <a:pt x="256811" y="287714"/>
                    </a:lnTo>
                    <a:lnTo>
                      <a:pt x="266460" y="318617"/>
                    </a:lnTo>
                    <a:lnTo>
                      <a:pt x="268397" y="322472"/>
                    </a:lnTo>
                    <a:lnTo>
                      <a:pt x="272253" y="328265"/>
                    </a:lnTo>
                    <a:lnTo>
                      <a:pt x="276108" y="357230"/>
                    </a:lnTo>
                    <a:lnTo>
                      <a:pt x="276108" y="368817"/>
                    </a:lnTo>
                    <a:lnTo>
                      <a:pt x="274190" y="372672"/>
                    </a:lnTo>
                    <a:lnTo>
                      <a:pt x="270315" y="384258"/>
                    </a:lnTo>
                    <a:lnTo>
                      <a:pt x="268397" y="386196"/>
                    </a:lnTo>
                    <a:lnTo>
                      <a:pt x="254874" y="386196"/>
                    </a:lnTo>
                    <a:lnTo>
                      <a:pt x="247143" y="384258"/>
                    </a:lnTo>
                    <a:lnTo>
                      <a:pt x="243288" y="386196"/>
                    </a:lnTo>
                    <a:lnTo>
                      <a:pt x="245225" y="413223"/>
                    </a:lnTo>
                    <a:lnTo>
                      <a:pt x="252936" y="420954"/>
                    </a:lnTo>
                    <a:lnTo>
                      <a:pt x="254874" y="422872"/>
                    </a:lnTo>
                    <a:lnTo>
                      <a:pt x="258729" y="426747"/>
                    </a:lnTo>
                    <a:lnTo>
                      <a:pt x="278046" y="442188"/>
                    </a:lnTo>
                    <a:lnTo>
                      <a:pt x="281901" y="444126"/>
                    </a:lnTo>
                    <a:lnTo>
                      <a:pt x="283839" y="447981"/>
                    </a:lnTo>
                    <a:lnTo>
                      <a:pt x="287694" y="459567"/>
                    </a:lnTo>
                    <a:lnTo>
                      <a:pt x="289632" y="465360"/>
                    </a:lnTo>
                    <a:lnTo>
                      <a:pt x="274190" y="478865"/>
                    </a:lnTo>
                    <a:lnTo>
                      <a:pt x="272253" y="482740"/>
                    </a:lnTo>
                    <a:lnTo>
                      <a:pt x="301218" y="515560"/>
                    </a:lnTo>
                    <a:lnTo>
                      <a:pt x="308949" y="517498"/>
                    </a:lnTo>
                    <a:lnTo>
                      <a:pt x="312804" y="519416"/>
                    </a:lnTo>
                    <a:lnTo>
                      <a:pt x="359148" y="529084"/>
                    </a:lnTo>
                    <a:lnTo>
                      <a:pt x="363004" y="531002"/>
                    </a:lnTo>
                    <a:lnTo>
                      <a:pt x="366859" y="532939"/>
                    </a:lnTo>
                    <a:lnTo>
                      <a:pt x="391969" y="558049"/>
                    </a:lnTo>
                    <a:lnTo>
                      <a:pt x="393907" y="559967"/>
                    </a:lnTo>
                    <a:lnTo>
                      <a:pt x="397762" y="563842"/>
                    </a:lnTo>
                    <a:lnTo>
                      <a:pt x="403555" y="567698"/>
                    </a:lnTo>
                    <a:lnTo>
                      <a:pt x="407411" y="571553"/>
                    </a:lnTo>
                    <a:lnTo>
                      <a:pt x="413204" y="573491"/>
                    </a:lnTo>
                    <a:lnTo>
                      <a:pt x="446044" y="588932"/>
                    </a:lnTo>
                    <a:lnTo>
                      <a:pt x="465341" y="587014"/>
                    </a:lnTo>
                    <a:lnTo>
                      <a:pt x="469216" y="587014"/>
                    </a:lnTo>
                    <a:lnTo>
                      <a:pt x="475009" y="590870"/>
                    </a:lnTo>
                    <a:lnTo>
                      <a:pt x="515541" y="600518"/>
                    </a:lnTo>
                    <a:lnTo>
                      <a:pt x="521334" y="604393"/>
                    </a:lnTo>
                    <a:lnTo>
                      <a:pt x="523271" y="606311"/>
                    </a:lnTo>
                    <a:lnTo>
                      <a:pt x="565760" y="631421"/>
                    </a:lnTo>
                    <a:lnTo>
                      <a:pt x="625608" y="635276"/>
                    </a:lnTo>
                    <a:lnTo>
                      <a:pt x="629464" y="635276"/>
                    </a:lnTo>
                    <a:lnTo>
                      <a:pt x="633339" y="637214"/>
                    </a:lnTo>
                    <a:lnTo>
                      <a:pt x="670015" y="658449"/>
                    </a:lnTo>
                    <a:lnTo>
                      <a:pt x="673890" y="660386"/>
                    </a:lnTo>
                    <a:lnTo>
                      <a:pt x="677746" y="662324"/>
                    </a:lnTo>
                    <a:lnTo>
                      <a:pt x="704773" y="662324"/>
                    </a:lnTo>
                    <a:lnTo>
                      <a:pt x="720234" y="666179"/>
                    </a:lnTo>
                    <a:lnTo>
                      <a:pt x="724090" y="666179"/>
                    </a:lnTo>
                    <a:lnTo>
                      <a:pt x="727945" y="670035"/>
                    </a:lnTo>
                    <a:lnTo>
                      <a:pt x="751118" y="658449"/>
                    </a:lnTo>
                    <a:lnTo>
                      <a:pt x="754993" y="656511"/>
                    </a:lnTo>
                    <a:lnTo>
                      <a:pt x="772372" y="650737"/>
                    </a:lnTo>
                    <a:lnTo>
                      <a:pt x="776227" y="648800"/>
                    </a:lnTo>
                    <a:lnTo>
                      <a:pt x="780083" y="648800"/>
                    </a:lnTo>
                    <a:lnTo>
                      <a:pt x="818696" y="641069"/>
                    </a:lnTo>
                    <a:lnTo>
                      <a:pt x="839951" y="637214"/>
                    </a:lnTo>
                    <a:lnTo>
                      <a:pt x="843806" y="635276"/>
                    </a:lnTo>
                    <a:lnTo>
                      <a:pt x="859248" y="629483"/>
                    </a:lnTo>
                    <a:lnTo>
                      <a:pt x="865041" y="629483"/>
                    </a:lnTo>
                    <a:lnTo>
                      <a:pt x="870834" y="627546"/>
                    </a:lnTo>
                    <a:lnTo>
                      <a:pt x="907529" y="623690"/>
                    </a:lnTo>
                    <a:lnTo>
                      <a:pt x="915240" y="623690"/>
                    </a:lnTo>
                    <a:lnTo>
                      <a:pt x="922971" y="621772"/>
                    </a:lnTo>
                    <a:lnTo>
                      <a:pt x="998280" y="639152"/>
                    </a:lnTo>
                    <a:lnTo>
                      <a:pt x="986694" y="656511"/>
                    </a:lnTo>
                    <a:lnTo>
                      <a:pt x="978964" y="673890"/>
                    </a:lnTo>
                    <a:lnTo>
                      <a:pt x="961585" y="699000"/>
                    </a:lnTo>
                    <a:lnTo>
                      <a:pt x="955792" y="702855"/>
                    </a:lnTo>
                    <a:lnTo>
                      <a:pt x="944206" y="710586"/>
                    </a:lnTo>
                    <a:lnTo>
                      <a:pt x="932639" y="733758"/>
                    </a:lnTo>
                    <a:lnTo>
                      <a:pt x="911385" y="754993"/>
                    </a:lnTo>
                    <a:lnTo>
                      <a:pt x="886295" y="768516"/>
                    </a:lnTo>
                    <a:lnTo>
                      <a:pt x="839951" y="810985"/>
                    </a:lnTo>
                    <a:lnTo>
                      <a:pt x="780083" y="886295"/>
                    </a:lnTo>
                    <a:lnTo>
                      <a:pt x="758848" y="926846"/>
                    </a:lnTo>
                    <a:lnTo>
                      <a:pt x="758848" y="986714"/>
                    </a:lnTo>
                    <a:lnTo>
                      <a:pt x="785876" y="1033058"/>
                    </a:lnTo>
                    <a:lnTo>
                      <a:pt x="787813" y="1052355"/>
                    </a:lnTo>
                    <a:lnTo>
                      <a:pt x="780083" y="1067816"/>
                    </a:lnTo>
                    <a:lnTo>
                      <a:pt x="754993" y="1075527"/>
                    </a:lnTo>
                    <a:lnTo>
                      <a:pt x="716359" y="1079383"/>
                    </a:lnTo>
                    <a:lnTo>
                      <a:pt x="702855" y="1071672"/>
                    </a:lnTo>
                    <a:lnTo>
                      <a:pt x="697062" y="1071672"/>
                    </a:lnTo>
                    <a:lnTo>
                      <a:pt x="668097" y="1067816"/>
                    </a:lnTo>
                    <a:lnTo>
                      <a:pt x="664242" y="1065879"/>
                    </a:lnTo>
                    <a:lnTo>
                      <a:pt x="625608" y="1050418"/>
                    </a:lnTo>
                    <a:lnTo>
                      <a:pt x="585057" y="1040769"/>
                    </a:lnTo>
                    <a:lnTo>
                      <a:pt x="581202" y="1042707"/>
                    </a:lnTo>
                    <a:lnTo>
                      <a:pt x="575409" y="1046562"/>
                    </a:lnTo>
                    <a:lnTo>
                      <a:pt x="571553" y="1048500"/>
                    </a:lnTo>
                    <a:lnTo>
                      <a:pt x="565760" y="1048500"/>
                    </a:lnTo>
                    <a:lnTo>
                      <a:pt x="559967" y="1050418"/>
                    </a:lnTo>
                    <a:lnTo>
                      <a:pt x="532920" y="1054293"/>
                    </a:lnTo>
                    <a:lnTo>
                      <a:pt x="529064" y="1054293"/>
                    </a:lnTo>
                    <a:lnTo>
                      <a:pt x="525209" y="1052355"/>
                    </a:lnTo>
                    <a:lnTo>
                      <a:pt x="521334" y="1050418"/>
                    </a:lnTo>
                    <a:lnTo>
                      <a:pt x="475009" y="1031121"/>
                    </a:lnTo>
                    <a:lnTo>
                      <a:pt x="467279" y="1031121"/>
                    </a:lnTo>
                    <a:lnTo>
                      <a:pt x="426727" y="1044644"/>
                    </a:lnTo>
                    <a:lnTo>
                      <a:pt x="422872" y="1046562"/>
                    </a:lnTo>
                    <a:lnTo>
                      <a:pt x="418997" y="1048500"/>
                    </a:lnTo>
                    <a:lnTo>
                      <a:pt x="403555" y="1058148"/>
                    </a:lnTo>
                    <a:lnTo>
                      <a:pt x="364941" y="1063941"/>
                    </a:lnTo>
                    <a:lnTo>
                      <a:pt x="335976" y="1054293"/>
                    </a:lnTo>
                    <a:lnTo>
                      <a:pt x="332121" y="1058148"/>
                    </a:lnTo>
                    <a:lnTo>
                      <a:pt x="328246" y="1060086"/>
                    </a:lnTo>
                    <a:lnTo>
                      <a:pt x="324390" y="1062004"/>
                    </a:lnTo>
                    <a:lnTo>
                      <a:pt x="312804" y="1089051"/>
                    </a:lnTo>
                    <a:lnTo>
                      <a:pt x="312804" y="1098699"/>
                    </a:lnTo>
                    <a:lnTo>
                      <a:pt x="295425" y="1131520"/>
                    </a:lnTo>
                    <a:lnTo>
                      <a:pt x="293488" y="1135395"/>
                    </a:lnTo>
                    <a:lnTo>
                      <a:pt x="289632" y="1137313"/>
                    </a:lnTo>
                    <a:lnTo>
                      <a:pt x="249081" y="1143106"/>
                    </a:lnTo>
                    <a:lnTo>
                      <a:pt x="245225" y="1145044"/>
                    </a:lnTo>
                    <a:lnTo>
                      <a:pt x="177646" y="1145044"/>
                    </a:lnTo>
                    <a:lnTo>
                      <a:pt x="158330" y="1148899"/>
                    </a:lnTo>
                    <a:lnTo>
                      <a:pt x="156392" y="1148899"/>
                    </a:lnTo>
                    <a:lnTo>
                      <a:pt x="142888" y="1158567"/>
                    </a:lnTo>
                    <a:lnTo>
                      <a:pt x="129365" y="1166278"/>
                    </a:lnTo>
                    <a:lnTo>
                      <a:pt x="127427" y="1168216"/>
                    </a:lnTo>
                    <a:lnTo>
                      <a:pt x="115841" y="1174009"/>
                    </a:lnTo>
                    <a:lnTo>
                      <a:pt x="113923" y="1175946"/>
                    </a:lnTo>
                    <a:lnTo>
                      <a:pt x="102337" y="1181739"/>
                    </a:lnTo>
                    <a:lnTo>
                      <a:pt x="90751" y="1197181"/>
                    </a:lnTo>
                    <a:lnTo>
                      <a:pt x="86876" y="1193325"/>
                    </a:lnTo>
                    <a:lnTo>
                      <a:pt x="79165" y="1183657"/>
                    </a:lnTo>
                    <a:lnTo>
                      <a:pt x="77227" y="1175946"/>
                    </a:lnTo>
                    <a:lnTo>
                      <a:pt x="73372" y="1145044"/>
                    </a:lnTo>
                    <a:lnTo>
                      <a:pt x="71434" y="1137313"/>
                    </a:lnTo>
                    <a:lnTo>
                      <a:pt x="75290" y="1092906"/>
                    </a:lnTo>
                    <a:lnTo>
                      <a:pt x="75290" y="1089051"/>
                    </a:lnTo>
                    <a:lnTo>
                      <a:pt x="77227" y="1077465"/>
                    </a:lnTo>
                    <a:lnTo>
                      <a:pt x="100400" y="1004093"/>
                    </a:lnTo>
                    <a:lnTo>
                      <a:pt x="104255" y="996362"/>
                    </a:lnTo>
                    <a:lnTo>
                      <a:pt x="108130" y="980921"/>
                    </a:lnTo>
                    <a:lnTo>
                      <a:pt x="154474" y="911404"/>
                    </a:lnTo>
                    <a:lnTo>
                      <a:pt x="158330" y="899818"/>
                    </a:lnTo>
                    <a:lnTo>
                      <a:pt x="154474" y="878584"/>
                    </a:lnTo>
                    <a:lnTo>
                      <a:pt x="140951" y="878584"/>
                    </a:lnTo>
                    <a:lnTo>
                      <a:pt x="131302" y="849619"/>
                    </a:lnTo>
                    <a:lnTo>
                      <a:pt x="131302" y="839950"/>
                    </a:lnTo>
                    <a:lnTo>
                      <a:pt x="133220" y="832239"/>
                    </a:lnTo>
                    <a:lnTo>
                      <a:pt x="135158" y="801337"/>
                    </a:lnTo>
                    <a:lnTo>
                      <a:pt x="135158" y="795544"/>
                    </a:lnTo>
                    <a:lnTo>
                      <a:pt x="133220" y="787833"/>
                    </a:lnTo>
                    <a:lnTo>
                      <a:pt x="115841" y="745344"/>
                    </a:lnTo>
                    <a:lnTo>
                      <a:pt x="111986" y="737613"/>
                    </a:lnTo>
                    <a:lnTo>
                      <a:pt x="106193" y="727965"/>
                    </a:lnTo>
                    <a:lnTo>
                      <a:pt x="111986" y="664242"/>
                    </a:lnTo>
                    <a:lnTo>
                      <a:pt x="115841" y="656511"/>
                    </a:lnTo>
                    <a:lnTo>
                      <a:pt x="119716" y="646862"/>
                    </a:lnTo>
                    <a:lnTo>
                      <a:pt x="160267" y="590870"/>
                    </a:lnTo>
                    <a:lnTo>
                      <a:pt x="167978" y="581221"/>
                    </a:lnTo>
                    <a:lnTo>
                      <a:pt x="179564" y="558049"/>
                    </a:lnTo>
                    <a:lnTo>
                      <a:pt x="189233" y="540670"/>
                    </a:lnTo>
                    <a:lnTo>
                      <a:pt x="185357" y="534877"/>
                    </a:lnTo>
                    <a:lnTo>
                      <a:pt x="177646" y="531002"/>
                    </a:lnTo>
                    <a:lnTo>
                      <a:pt x="131302" y="531002"/>
                    </a:lnTo>
                    <a:lnTo>
                      <a:pt x="123572" y="529084"/>
                    </a:lnTo>
                    <a:lnTo>
                      <a:pt x="61786" y="529084"/>
                    </a:lnTo>
                    <a:lnTo>
                      <a:pt x="21235" y="531002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9836D8AE-6F76-CA80-09DE-4B32AA2D6163}"/>
                  </a:ext>
                </a:extLst>
              </p:cNvPr>
              <p:cNvSpPr/>
              <p:nvPr/>
            </p:nvSpPr>
            <p:spPr>
              <a:xfrm>
                <a:off x="460078" y="2714259"/>
                <a:ext cx="1423089" cy="1363221"/>
              </a:xfrm>
              <a:custGeom>
                <a:avLst/>
                <a:gdLst>
                  <a:gd name="connsiteX0" fmla="*/ 1023390 w 1423089"/>
                  <a:gd name="connsiteY0" fmla="*/ 17379 h 1363221"/>
                  <a:gd name="connsiteX1" fmla="*/ 1052336 w 1423089"/>
                  <a:gd name="connsiteY1" fmla="*/ 79165 h 1363221"/>
                  <a:gd name="connsiteX2" fmla="*/ 1056211 w 1423089"/>
                  <a:gd name="connsiteY2" fmla="*/ 83020 h 1363221"/>
                  <a:gd name="connsiteX3" fmla="*/ 1060066 w 1423089"/>
                  <a:gd name="connsiteY3" fmla="*/ 84958 h 1363221"/>
                  <a:gd name="connsiteX4" fmla="*/ 1063922 w 1423089"/>
                  <a:gd name="connsiteY4" fmla="*/ 88813 h 1363221"/>
                  <a:gd name="connsiteX5" fmla="*/ 1106411 w 1423089"/>
                  <a:gd name="connsiteY5" fmla="*/ 113923 h 1363221"/>
                  <a:gd name="connsiteX6" fmla="*/ 1108348 w 1423089"/>
                  <a:gd name="connsiteY6" fmla="*/ 117779 h 1363221"/>
                  <a:gd name="connsiteX7" fmla="*/ 1112203 w 1423089"/>
                  <a:gd name="connsiteY7" fmla="*/ 119716 h 1363221"/>
                  <a:gd name="connsiteX8" fmla="*/ 1116059 w 1423089"/>
                  <a:gd name="connsiteY8" fmla="*/ 123572 h 1363221"/>
                  <a:gd name="connsiteX9" fmla="*/ 1135376 w 1423089"/>
                  <a:gd name="connsiteY9" fmla="*/ 148681 h 1363221"/>
                  <a:gd name="connsiteX10" fmla="*/ 1137313 w 1423089"/>
                  <a:gd name="connsiteY10" fmla="*/ 152537 h 1363221"/>
                  <a:gd name="connsiteX11" fmla="*/ 1139231 w 1423089"/>
                  <a:gd name="connsiteY11" fmla="*/ 156392 h 1363221"/>
                  <a:gd name="connsiteX12" fmla="*/ 1141169 w 1423089"/>
                  <a:gd name="connsiteY12" fmla="*/ 160267 h 1363221"/>
                  <a:gd name="connsiteX13" fmla="*/ 1143106 w 1423089"/>
                  <a:gd name="connsiteY13" fmla="*/ 164123 h 1363221"/>
                  <a:gd name="connsiteX14" fmla="*/ 1152755 w 1423089"/>
                  <a:gd name="connsiteY14" fmla="*/ 195006 h 1363221"/>
                  <a:gd name="connsiteX15" fmla="*/ 1152755 w 1423089"/>
                  <a:gd name="connsiteY15" fmla="*/ 196944 h 1363221"/>
                  <a:gd name="connsiteX16" fmla="*/ 1154692 w 1423089"/>
                  <a:gd name="connsiteY16" fmla="*/ 200819 h 1363221"/>
                  <a:gd name="connsiteX17" fmla="*/ 1173989 w 1423089"/>
                  <a:gd name="connsiteY17" fmla="*/ 210467 h 1363221"/>
                  <a:gd name="connsiteX18" fmla="*/ 1183657 w 1423089"/>
                  <a:gd name="connsiteY18" fmla="*/ 210467 h 1363221"/>
                  <a:gd name="connsiteX19" fmla="*/ 1201017 w 1423089"/>
                  <a:gd name="connsiteY19" fmla="*/ 223971 h 1363221"/>
                  <a:gd name="connsiteX20" fmla="*/ 1216478 w 1423089"/>
                  <a:gd name="connsiteY20" fmla="*/ 241350 h 1363221"/>
                  <a:gd name="connsiteX21" fmla="*/ 1218396 w 1423089"/>
                  <a:gd name="connsiteY21" fmla="*/ 243288 h 1363221"/>
                  <a:gd name="connsiteX22" fmla="*/ 1206830 w 1423089"/>
                  <a:gd name="connsiteY22" fmla="*/ 266460 h 1363221"/>
                  <a:gd name="connsiteX23" fmla="*/ 1208747 w 1423089"/>
                  <a:gd name="connsiteY23" fmla="*/ 268398 h 1363221"/>
                  <a:gd name="connsiteX24" fmla="*/ 1197162 w 1423089"/>
                  <a:gd name="connsiteY24" fmla="*/ 285777 h 1363221"/>
                  <a:gd name="connsiteX25" fmla="*/ 1187513 w 1423089"/>
                  <a:gd name="connsiteY25" fmla="*/ 303156 h 1363221"/>
                  <a:gd name="connsiteX26" fmla="*/ 1189431 w 1423089"/>
                  <a:gd name="connsiteY26" fmla="*/ 310867 h 1363221"/>
                  <a:gd name="connsiteX27" fmla="*/ 1208747 w 1423089"/>
                  <a:gd name="connsiteY27" fmla="*/ 320535 h 1363221"/>
                  <a:gd name="connsiteX28" fmla="*/ 1214540 w 1423089"/>
                  <a:gd name="connsiteY28" fmla="*/ 318597 h 1363221"/>
                  <a:gd name="connsiteX29" fmla="*/ 1218396 w 1423089"/>
                  <a:gd name="connsiteY29" fmla="*/ 314722 h 1363221"/>
                  <a:gd name="connsiteX30" fmla="*/ 1253154 w 1423089"/>
                  <a:gd name="connsiteY30" fmla="*/ 303156 h 1363221"/>
                  <a:gd name="connsiteX31" fmla="*/ 1257029 w 1423089"/>
                  <a:gd name="connsiteY31" fmla="*/ 305074 h 1363221"/>
                  <a:gd name="connsiteX32" fmla="*/ 1258947 w 1423089"/>
                  <a:gd name="connsiteY32" fmla="*/ 308949 h 1363221"/>
                  <a:gd name="connsiteX33" fmla="*/ 1266678 w 1423089"/>
                  <a:gd name="connsiteY33" fmla="*/ 361066 h 1363221"/>
                  <a:gd name="connsiteX34" fmla="*/ 1266678 w 1423089"/>
                  <a:gd name="connsiteY34" fmla="*/ 366859 h 1363221"/>
                  <a:gd name="connsiteX35" fmla="*/ 1264740 w 1423089"/>
                  <a:gd name="connsiteY35" fmla="*/ 370734 h 1363221"/>
                  <a:gd name="connsiteX36" fmla="*/ 1278264 w 1423089"/>
                  <a:gd name="connsiteY36" fmla="*/ 411286 h 1363221"/>
                  <a:gd name="connsiteX37" fmla="*/ 1280201 w 1423089"/>
                  <a:gd name="connsiteY37" fmla="*/ 415141 h 1363221"/>
                  <a:gd name="connsiteX38" fmla="*/ 1280201 w 1423089"/>
                  <a:gd name="connsiteY38" fmla="*/ 418997 h 1363221"/>
                  <a:gd name="connsiteX39" fmla="*/ 1276326 w 1423089"/>
                  <a:gd name="connsiteY39" fmla="*/ 440251 h 1363221"/>
                  <a:gd name="connsiteX40" fmla="*/ 1264740 w 1423089"/>
                  <a:gd name="connsiteY40" fmla="*/ 453755 h 1363221"/>
                  <a:gd name="connsiteX41" fmla="*/ 1233857 w 1423089"/>
                  <a:gd name="connsiteY41" fmla="*/ 480783 h 1363221"/>
                  <a:gd name="connsiteX42" fmla="*/ 1214540 w 1423089"/>
                  <a:gd name="connsiteY42" fmla="*/ 498181 h 1363221"/>
                  <a:gd name="connsiteX43" fmla="*/ 1201017 w 1423089"/>
                  <a:gd name="connsiteY43" fmla="*/ 517478 h 1363221"/>
                  <a:gd name="connsiteX44" fmla="*/ 1210685 w 1423089"/>
                  <a:gd name="connsiteY44" fmla="*/ 542588 h 1363221"/>
                  <a:gd name="connsiteX45" fmla="*/ 1212603 w 1423089"/>
                  <a:gd name="connsiteY45" fmla="*/ 544506 h 1363221"/>
                  <a:gd name="connsiteX46" fmla="*/ 1208747 w 1423089"/>
                  <a:gd name="connsiteY46" fmla="*/ 577346 h 1363221"/>
                  <a:gd name="connsiteX47" fmla="*/ 1185575 w 1423089"/>
                  <a:gd name="connsiteY47" fmla="*/ 596643 h 1363221"/>
                  <a:gd name="connsiteX48" fmla="*/ 1187513 w 1423089"/>
                  <a:gd name="connsiteY48" fmla="*/ 604374 h 1363221"/>
                  <a:gd name="connsiteX49" fmla="*/ 1204892 w 1423089"/>
                  <a:gd name="connsiteY49" fmla="*/ 619815 h 1363221"/>
                  <a:gd name="connsiteX50" fmla="*/ 1204892 w 1423089"/>
                  <a:gd name="connsiteY50" fmla="*/ 623671 h 1363221"/>
                  <a:gd name="connsiteX51" fmla="*/ 1199099 w 1423089"/>
                  <a:gd name="connsiteY51" fmla="*/ 662304 h 1363221"/>
                  <a:gd name="connsiteX52" fmla="*/ 1197162 w 1423089"/>
                  <a:gd name="connsiteY52" fmla="*/ 666160 h 1363221"/>
                  <a:gd name="connsiteX53" fmla="*/ 1193306 w 1423089"/>
                  <a:gd name="connsiteY53" fmla="*/ 671953 h 1363221"/>
                  <a:gd name="connsiteX54" fmla="*/ 1191368 w 1423089"/>
                  <a:gd name="connsiteY54" fmla="*/ 675808 h 1363221"/>
                  <a:gd name="connsiteX55" fmla="*/ 1189431 w 1423089"/>
                  <a:gd name="connsiteY55" fmla="*/ 693187 h 1363221"/>
                  <a:gd name="connsiteX56" fmla="*/ 1189431 w 1423089"/>
                  <a:gd name="connsiteY56" fmla="*/ 724090 h 1363221"/>
                  <a:gd name="connsiteX57" fmla="*/ 1206830 w 1423089"/>
                  <a:gd name="connsiteY57" fmla="*/ 760766 h 1363221"/>
                  <a:gd name="connsiteX58" fmla="*/ 1208747 w 1423089"/>
                  <a:gd name="connsiteY58" fmla="*/ 764641 h 1363221"/>
                  <a:gd name="connsiteX59" fmla="*/ 1212603 w 1423089"/>
                  <a:gd name="connsiteY59" fmla="*/ 766559 h 1363221"/>
                  <a:gd name="connsiteX60" fmla="*/ 1237713 w 1423089"/>
                  <a:gd name="connsiteY60" fmla="*/ 780083 h 1363221"/>
                  <a:gd name="connsiteX61" fmla="*/ 1239650 w 1423089"/>
                  <a:gd name="connsiteY61" fmla="*/ 782020 h 1363221"/>
                  <a:gd name="connsiteX62" fmla="*/ 1251236 w 1423089"/>
                  <a:gd name="connsiteY62" fmla="*/ 797462 h 1363221"/>
                  <a:gd name="connsiteX63" fmla="*/ 1255092 w 1423089"/>
                  <a:gd name="connsiteY63" fmla="*/ 809048 h 1363221"/>
                  <a:gd name="connsiteX64" fmla="*/ 1249299 w 1423089"/>
                  <a:gd name="connsiteY64" fmla="*/ 845744 h 1363221"/>
                  <a:gd name="connsiteX65" fmla="*/ 1266678 w 1423089"/>
                  <a:gd name="connsiteY65" fmla="*/ 876627 h 1363221"/>
                  <a:gd name="connsiteX66" fmla="*/ 1268615 w 1423089"/>
                  <a:gd name="connsiteY66" fmla="*/ 878564 h 1363221"/>
                  <a:gd name="connsiteX67" fmla="*/ 1270533 w 1423089"/>
                  <a:gd name="connsiteY67" fmla="*/ 882420 h 1363221"/>
                  <a:gd name="connsiteX68" fmla="*/ 1274408 w 1423089"/>
                  <a:gd name="connsiteY68" fmla="*/ 884357 h 1363221"/>
                  <a:gd name="connsiteX69" fmla="*/ 1276326 w 1423089"/>
                  <a:gd name="connsiteY69" fmla="*/ 886275 h 1363221"/>
                  <a:gd name="connsiteX70" fmla="*/ 1311085 w 1423089"/>
                  <a:gd name="connsiteY70" fmla="*/ 907529 h 1363221"/>
                  <a:gd name="connsiteX71" fmla="*/ 1313022 w 1423089"/>
                  <a:gd name="connsiteY71" fmla="*/ 911385 h 1363221"/>
                  <a:gd name="connsiteX72" fmla="*/ 1314960 w 1423089"/>
                  <a:gd name="connsiteY72" fmla="*/ 915240 h 1363221"/>
                  <a:gd name="connsiteX73" fmla="*/ 1314960 w 1423089"/>
                  <a:gd name="connsiteY73" fmla="*/ 921053 h 1363221"/>
                  <a:gd name="connsiteX74" fmla="*/ 1313022 w 1423089"/>
                  <a:gd name="connsiteY74" fmla="*/ 924908 h 1363221"/>
                  <a:gd name="connsiteX75" fmla="*/ 1309147 w 1423089"/>
                  <a:gd name="connsiteY75" fmla="*/ 953873 h 1363221"/>
                  <a:gd name="connsiteX76" fmla="*/ 1314960 w 1423089"/>
                  <a:gd name="connsiteY76" fmla="*/ 965460 h 1363221"/>
                  <a:gd name="connsiteX77" fmla="*/ 1332339 w 1423089"/>
                  <a:gd name="connsiteY77" fmla="*/ 1002136 h 1363221"/>
                  <a:gd name="connsiteX78" fmla="*/ 1336194 w 1423089"/>
                  <a:gd name="connsiteY78" fmla="*/ 1004073 h 1363221"/>
                  <a:gd name="connsiteX79" fmla="*/ 1365159 w 1423089"/>
                  <a:gd name="connsiteY79" fmla="*/ 1005991 h 1363221"/>
                  <a:gd name="connsiteX80" fmla="*/ 1369015 w 1423089"/>
                  <a:gd name="connsiteY80" fmla="*/ 1007929 h 1363221"/>
                  <a:gd name="connsiteX81" fmla="*/ 1370952 w 1423089"/>
                  <a:gd name="connsiteY81" fmla="*/ 1009866 h 1363221"/>
                  <a:gd name="connsiteX82" fmla="*/ 1388332 w 1423089"/>
                  <a:gd name="connsiteY82" fmla="*/ 1027246 h 1363221"/>
                  <a:gd name="connsiteX83" fmla="*/ 1392187 w 1423089"/>
                  <a:gd name="connsiteY83" fmla="*/ 1031101 h 1363221"/>
                  <a:gd name="connsiteX84" fmla="*/ 1392187 w 1423089"/>
                  <a:gd name="connsiteY84" fmla="*/ 1034956 h 1363221"/>
                  <a:gd name="connsiteX85" fmla="*/ 1386394 w 1423089"/>
                  <a:gd name="connsiteY85" fmla="*/ 1048480 h 1363221"/>
                  <a:gd name="connsiteX86" fmla="*/ 1382539 w 1423089"/>
                  <a:gd name="connsiteY86" fmla="*/ 1048480 h 1363221"/>
                  <a:gd name="connsiteX87" fmla="*/ 1369015 w 1423089"/>
                  <a:gd name="connsiteY87" fmla="*/ 1052336 h 1363221"/>
                  <a:gd name="connsiteX88" fmla="*/ 1367077 w 1423089"/>
                  <a:gd name="connsiteY88" fmla="*/ 1058129 h 1363221"/>
                  <a:gd name="connsiteX89" fmla="*/ 1367077 w 1423089"/>
                  <a:gd name="connsiteY89" fmla="*/ 1062004 h 1363221"/>
                  <a:gd name="connsiteX90" fmla="*/ 1386394 w 1423089"/>
                  <a:gd name="connsiteY90" fmla="*/ 1077445 h 1363221"/>
                  <a:gd name="connsiteX91" fmla="*/ 1405711 w 1423089"/>
                  <a:gd name="connsiteY91" fmla="*/ 1085176 h 1363221"/>
                  <a:gd name="connsiteX92" fmla="*/ 1421152 w 1423089"/>
                  <a:gd name="connsiteY92" fmla="*/ 1098680 h 1363221"/>
                  <a:gd name="connsiteX93" fmla="*/ 1423090 w 1423089"/>
                  <a:gd name="connsiteY93" fmla="*/ 1100617 h 1363221"/>
                  <a:gd name="connsiteX94" fmla="*/ 1417297 w 1423089"/>
                  <a:gd name="connsiteY94" fmla="*/ 1123790 h 1363221"/>
                  <a:gd name="connsiteX95" fmla="*/ 1378663 w 1423089"/>
                  <a:gd name="connsiteY95" fmla="*/ 1141169 h 1363221"/>
                  <a:gd name="connsiteX96" fmla="*/ 1378663 w 1423089"/>
                  <a:gd name="connsiteY96" fmla="*/ 1145024 h 1363221"/>
                  <a:gd name="connsiteX97" fmla="*/ 1374808 w 1423089"/>
                  <a:gd name="connsiteY97" fmla="*/ 1146961 h 1363221"/>
                  <a:gd name="connsiteX98" fmla="*/ 1345843 w 1423089"/>
                  <a:gd name="connsiteY98" fmla="*/ 1170134 h 1363221"/>
                  <a:gd name="connsiteX99" fmla="*/ 1334257 w 1423089"/>
                  <a:gd name="connsiteY99" fmla="*/ 1170134 h 1363221"/>
                  <a:gd name="connsiteX100" fmla="*/ 1326546 w 1423089"/>
                  <a:gd name="connsiteY100" fmla="*/ 1168196 h 1363221"/>
                  <a:gd name="connsiteX101" fmla="*/ 1293705 w 1423089"/>
                  <a:gd name="connsiteY101" fmla="*/ 1143106 h 1363221"/>
                  <a:gd name="connsiteX102" fmla="*/ 1289850 w 1423089"/>
                  <a:gd name="connsiteY102" fmla="*/ 1141169 h 1363221"/>
                  <a:gd name="connsiteX103" fmla="*/ 1287912 w 1423089"/>
                  <a:gd name="connsiteY103" fmla="*/ 1139231 h 1363221"/>
                  <a:gd name="connsiteX104" fmla="*/ 1284057 w 1423089"/>
                  <a:gd name="connsiteY104" fmla="*/ 1139231 h 1363221"/>
                  <a:gd name="connsiteX105" fmla="*/ 1268615 w 1423089"/>
                  <a:gd name="connsiteY105" fmla="*/ 1148899 h 1363221"/>
                  <a:gd name="connsiteX106" fmla="*/ 1266678 w 1423089"/>
                  <a:gd name="connsiteY106" fmla="*/ 1152755 h 1363221"/>
                  <a:gd name="connsiteX107" fmla="*/ 1264740 w 1423089"/>
                  <a:gd name="connsiteY107" fmla="*/ 1154673 h 1363221"/>
                  <a:gd name="connsiteX108" fmla="*/ 1245443 w 1423089"/>
                  <a:gd name="connsiteY108" fmla="*/ 1158548 h 1363221"/>
                  <a:gd name="connsiteX109" fmla="*/ 1235775 w 1423089"/>
                  <a:gd name="connsiteY109" fmla="*/ 1152755 h 1363221"/>
                  <a:gd name="connsiteX110" fmla="*/ 1224209 w 1423089"/>
                  <a:gd name="connsiteY110" fmla="*/ 1146961 h 1363221"/>
                  <a:gd name="connsiteX111" fmla="*/ 1202954 w 1423089"/>
                  <a:gd name="connsiteY111" fmla="*/ 1168196 h 1363221"/>
                  <a:gd name="connsiteX112" fmla="*/ 1187513 w 1423089"/>
                  <a:gd name="connsiteY112" fmla="*/ 1183638 h 1363221"/>
                  <a:gd name="connsiteX113" fmla="*/ 1185575 w 1423089"/>
                  <a:gd name="connsiteY113" fmla="*/ 1187513 h 1363221"/>
                  <a:gd name="connsiteX114" fmla="*/ 1179782 w 1423089"/>
                  <a:gd name="connsiteY114" fmla="*/ 1195224 h 1363221"/>
                  <a:gd name="connsiteX115" fmla="*/ 1177864 w 1423089"/>
                  <a:gd name="connsiteY115" fmla="*/ 1197161 h 1363221"/>
                  <a:gd name="connsiteX116" fmla="*/ 1172071 w 1423089"/>
                  <a:gd name="connsiteY116" fmla="*/ 1201017 h 1363221"/>
                  <a:gd name="connsiteX117" fmla="*/ 1129583 w 1423089"/>
                  <a:gd name="connsiteY117" fmla="*/ 1220333 h 1363221"/>
                  <a:gd name="connsiteX118" fmla="*/ 1125727 w 1423089"/>
                  <a:gd name="connsiteY118" fmla="*/ 1222271 h 1363221"/>
                  <a:gd name="connsiteX119" fmla="*/ 1121852 w 1423089"/>
                  <a:gd name="connsiteY119" fmla="*/ 1224189 h 1363221"/>
                  <a:gd name="connsiteX120" fmla="*/ 1116059 w 1423089"/>
                  <a:gd name="connsiteY120" fmla="*/ 1226127 h 1363221"/>
                  <a:gd name="connsiteX121" fmla="*/ 1110266 w 1423089"/>
                  <a:gd name="connsiteY121" fmla="*/ 1226127 h 1363221"/>
                  <a:gd name="connsiteX122" fmla="*/ 1090969 w 1423089"/>
                  <a:gd name="connsiteY122" fmla="*/ 1229982 h 1363221"/>
                  <a:gd name="connsiteX123" fmla="*/ 1089031 w 1423089"/>
                  <a:gd name="connsiteY123" fmla="*/ 1229982 h 1363221"/>
                  <a:gd name="connsiteX124" fmla="*/ 1079383 w 1423089"/>
                  <a:gd name="connsiteY124" fmla="*/ 1231919 h 1363221"/>
                  <a:gd name="connsiteX125" fmla="*/ 1073590 w 1423089"/>
                  <a:gd name="connsiteY125" fmla="*/ 1231919 h 1363221"/>
                  <a:gd name="connsiteX126" fmla="*/ 1063922 w 1423089"/>
                  <a:gd name="connsiteY126" fmla="*/ 1235775 h 1363221"/>
                  <a:gd name="connsiteX127" fmla="*/ 1046562 w 1423089"/>
                  <a:gd name="connsiteY127" fmla="*/ 1247361 h 1363221"/>
                  <a:gd name="connsiteX128" fmla="*/ 1044625 w 1423089"/>
                  <a:gd name="connsiteY128" fmla="*/ 1251236 h 1363221"/>
                  <a:gd name="connsiteX129" fmla="*/ 1040769 w 1423089"/>
                  <a:gd name="connsiteY129" fmla="*/ 1255092 h 1363221"/>
                  <a:gd name="connsiteX130" fmla="*/ 1033039 w 1423089"/>
                  <a:gd name="connsiteY130" fmla="*/ 1272471 h 1363221"/>
                  <a:gd name="connsiteX131" fmla="*/ 1031101 w 1423089"/>
                  <a:gd name="connsiteY131" fmla="*/ 1276326 h 1363221"/>
                  <a:gd name="connsiteX132" fmla="*/ 1023390 w 1423089"/>
                  <a:gd name="connsiteY132" fmla="*/ 1293705 h 1363221"/>
                  <a:gd name="connsiteX133" fmla="*/ 1023390 w 1423089"/>
                  <a:gd name="connsiteY133" fmla="*/ 1295643 h 1363221"/>
                  <a:gd name="connsiteX134" fmla="*/ 1021452 w 1423089"/>
                  <a:gd name="connsiteY134" fmla="*/ 1301436 h 1363221"/>
                  <a:gd name="connsiteX135" fmla="*/ 1015659 w 1423089"/>
                  <a:gd name="connsiteY135" fmla="*/ 1318815 h 1363221"/>
                  <a:gd name="connsiteX136" fmla="*/ 1015659 w 1423089"/>
                  <a:gd name="connsiteY136" fmla="*/ 1320733 h 1363221"/>
                  <a:gd name="connsiteX137" fmla="*/ 1004073 w 1423089"/>
                  <a:gd name="connsiteY137" fmla="*/ 1363222 h 1363221"/>
                  <a:gd name="connsiteX138" fmla="*/ 982839 w 1423089"/>
                  <a:gd name="connsiteY138" fmla="*/ 1357429 h 1363221"/>
                  <a:gd name="connsiteX139" fmla="*/ 965460 w 1423089"/>
                  <a:gd name="connsiteY139" fmla="*/ 1345843 h 1363221"/>
                  <a:gd name="connsiteX140" fmla="*/ 932619 w 1423089"/>
                  <a:gd name="connsiteY140" fmla="*/ 1322671 h 1363221"/>
                  <a:gd name="connsiteX141" fmla="*/ 924908 w 1423089"/>
                  <a:gd name="connsiteY141" fmla="*/ 1320733 h 1363221"/>
                  <a:gd name="connsiteX142" fmla="*/ 874709 w 1423089"/>
                  <a:gd name="connsiteY142" fmla="*/ 1307229 h 1363221"/>
                  <a:gd name="connsiteX143" fmla="*/ 866978 w 1423089"/>
                  <a:gd name="connsiteY143" fmla="*/ 1303373 h 1363221"/>
                  <a:gd name="connsiteX144" fmla="*/ 855392 w 1423089"/>
                  <a:gd name="connsiteY144" fmla="*/ 1297580 h 1363221"/>
                  <a:gd name="connsiteX145" fmla="*/ 847662 w 1423089"/>
                  <a:gd name="connsiteY145" fmla="*/ 1295643 h 1363221"/>
                  <a:gd name="connsiteX146" fmla="*/ 820634 w 1423089"/>
                  <a:gd name="connsiteY146" fmla="*/ 1268615 h 1363221"/>
                  <a:gd name="connsiteX147" fmla="*/ 814841 w 1423089"/>
                  <a:gd name="connsiteY147" fmla="*/ 1262822 h 1363221"/>
                  <a:gd name="connsiteX148" fmla="*/ 810985 w 1423089"/>
                  <a:gd name="connsiteY148" fmla="*/ 1257029 h 1363221"/>
                  <a:gd name="connsiteX149" fmla="*/ 803255 w 1423089"/>
                  <a:gd name="connsiteY149" fmla="*/ 1245443 h 1363221"/>
                  <a:gd name="connsiteX150" fmla="*/ 783938 w 1423089"/>
                  <a:gd name="connsiteY150" fmla="*/ 1189450 h 1363221"/>
                  <a:gd name="connsiteX151" fmla="*/ 783938 w 1423089"/>
                  <a:gd name="connsiteY151" fmla="*/ 1181720 h 1363221"/>
                  <a:gd name="connsiteX152" fmla="*/ 785876 w 1423089"/>
                  <a:gd name="connsiteY152" fmla="*/ 1172052 h 1363221"/>
                  <a:gd name="connsiteX153" fmla="*/ 780083 w 1423089"/>
                  <a:gd name="connsiteY153" fmla="*/ 1110266 h 1363221"/>
                  <a:gd name="connsiteX154" fmla="*/ 778145 w 1423089"/>
                  <a:gd name="connsiteY154" fmla="*/ 1100617 h 1363221"/>
                  <a:gd name="connsiteX155" fmla="*/ 776227 w 1423089"/>
                  <a:gd name="connsiteY155" fmla="*/ 1092887 h 1363221"/>
                  <a:gd name="connsiteX156" fmla="*/ 772372 w 1423089"/>
                  <a:gd name="connsiteY156" fmla="*/ 1087094 h 1363221"/>
                  <a:gd name="connsiteX157" fmla="*/ 737614 w 1423089"/>
                  <a:gd name="connsiteY157" fmla="*/ 1046542 h 1363221"/>
                  <a:gd name="connsiteX158" fmla="*/ 731820 w 1423089"/>
                  <a:gd name="connsiteY158" fmla="*/ 1044625 h 1363221"/>
                  <a:gd name="connsiteX159" fmla="*/ 706711 w 1423089"/>
                  <a:gd name="connsiteY159" fmla="*/ 1036894 h 1363221"/>
                  <a:gd name="connsiteX160" fmla="*/ 697062 w 1423089"/>
                  <a:gd name="connsiteY160" fmla="*/ 1036894 h 1363221"/>
                  <a:gd name="connsiteX161" fmla="*/ 677746 w 1423089"/>
                  <a:gd name="connsiteY161" fmla="*/ 1031101 h 1363221"/>
                  <a:gd name="connsiteX162" fmla="*/ 668097 w 1423089"/>
                  <a:gd name="connsiteY162" fmla="*/ 1031101 h 1363221"/>
                  <a:gd name="connsiteX163" fmla="*/ 660367 w 1423089"/>
                  <a:gd name="connsiteY163" fmla="*/ 1029183 h 1363221"/>
                  <a:gd name="connsiteX164" fmla="*/ 627546 w 1423089"/>
                  <a:gd name="connsiteY164" fmla="*/ 1025308 h 1363221"/>
                  <a:gd name="connsiteX165" fmla="*/ 590850 w 1423089"/>
                  <a:gd name="connsiteY165" fmla="*/ 1021452 h 1363221"/>
                  <a:gd name="connsiteX166" fmla="*/ 583139 w 1423089"/>
                  <a:gd name="connsiteY166" fmla="*/ 1019515 h 1363221"/>
                  <a:gd name="connsiteX167" fmla="*/ 554174 w 1423089"/>
                  <a:gd name="connsiteY167" fmla="*/ 986694 h 1363221"/>
                  <a:gd name="connsiteX168" fmla="*/ 554174 w 1423089"/>
                  <a:gd name="connsiteY168" fmla="*/ 977046 h 1363221"/>
                  <a:gd name="connsiteX169" fmla="*/ 548381 w 1423089"/>
                  <a:gd name="connsiteY169" fmla="*/ 961584 h 1363221"/>
                  <a:gd name="connsiteX170" fmla="*/ 544506 w 1423089"/>
                  <a:gd name="connsiteY170" fmla="*/ 948081 h 1363221"/>
                  <a:gd name="connsiteX171" fmla="*/ 544506 w 1423089"/>
                  <a:gd name="connsiteY171" fmla="*/ 938412 h 1363221"/>
                  <a:gd name="connsiteX172" fmla="*/ 536795 w 1423089"/>
                  <a:gd name="connsiteY172" fmla="*/ 909447 h 1363221"/>
                  <a:gd name="connsiteX173" fmla="*/ 531002 w 1423089"/>
                  <a:gd name="connsiteY173" fmla="*/ 907529 h 1363221"/>
                  <a:gd name="connsiteX174" fmla="*/ 523271 w 1423089"/>
                  <a:gd name="connsiteY174" fmla="*/ 901736 h 1363221"/>
                  <a:gd name="connsiteX175" fmla="*/ 513623 w 1423089"/>
                  <a:gd name="connsiteY175" fmla="*/ 899799 h 1363221"/>
                  <a:gd name="connsiteX176" fmla="*/ 502037 w 1423089"/>
                  <a:gd name="connsiteY176" fmla="*/ 901736 h 1363221"/>
                  <a:gd name="connsiteX177" fmla="*/ 492388 w 1423089"/>
                  <a:gd name="connsiteY177" fmla="*/ 905592 h 1363221"/>
                  <a:gd name="connsiteX178" fmla="*/ 476927 w 1423089"/>
                  <a:gd name="connsiteY178" fmla="*/ 924908 h 1363221"/>
                  <a:gd name="connsiteX179" fmla="*/ 473072 w 1423089"/>
                  <a:gd name="connsiteY179" fmla="*/ 930702 h 1363221"/>
                  <a:gd name="connsiteX180" fmla="*/ 467279 w 1423089"/>
                  <a:gd name="connsiteY180" fmla="*/ 936494 h 1363221"/>
                  <a:gd name="connsiteX181" fmla="*/ 463423 w 1423089"/>
                  <a:gd name="connsiteY181" fmla="*/ 944205 h 1363221"/>
                  <a:gd name="connsiteX182" fmla="*/ 459548 w 1423089"/>
                  <a:gd name="connsiteY182" fmla="*/ 957729 h 1363221"/>
                  <a:gd name="connsiteX183" fmla="*/ 455692 w 1423089"/>
                  <a:gd name="connsiteY183" fmla="*/ 965460 h 1363221"/>
                  <a:gd name="connsiteX184" fmla="*/ 397762 w 1423089"/>
                  <a:gd name="connsiteY184" fmla="*/ 982839 h 1363221"/>
                  <a:gd name="connsiteX185" fmla="*/ 391969 w 1423089"/>
                  <a:gd name="connsiteY185" fmla="*/ 984757 h 1363221"/>
                  <a:gd name="connsiteX186" fmla="*/ 326328 w 1423089"/>
                  <a:gd name="connsiteY186" fmla="*/ 998280 h 1363221"/>
                  <a:gd name="connsiteX187" fmla="*/ 287695 w 1423089"/>
                  <a:gd name="connsiteY187" fmla="*/ 1005991 h 1363221"/>
                  <a:gd name="connsiteX188" fmla="*/ 279984 w 1423089"/>
                  <a:gd name="connsiteY188" fmla="*/ 1005991 h 1363221"/>
                  <a:gd name="connsiteX189" fmla="*/ 272253 w 1423089"/>
                  <a:gd name="connsiteY189" fmla="*/ 1007929 h 1363221"/>
                  <a:gd name="connsiteX190" fmla="*/ 206612 w 1423089"/>
                  <a:gd name="connsiteY190" fmla="*/ 1013722 h 1363221"/>
                  <a:gd name="connsiteX191" fmla="*/ 196944 w 1423089"/>
                  <a:gd name="connsiteY191" fmla="*/ 1015659 h 1363221"/>
                  <a:gd name="connsiteX192" fmla="*/ 185357 w 1423089"/>
                  <a:gd name="connsiteY192" fmla="*/ 1017597 h 1363221"/>
                  <a:gd name="connsiteX193" fmla="*/ 177646 w 1423089"/>
                  <a:gd name="connsiteY193" fmla="*/ 1019515 h 1363221"/>
                  <a:gd name="connsiteX194" fmla="*/ 169916 w 1423089"/>
                  <a:gd name="connsiteY194" fmla="*/ 1019515 h 1363221"/>
                  <a:gd name="connsiteX195" fmla="*/ 164123 w 1423089"/>
                  <a:gd name="connsiteY195" fmla="*/ 1021452 h 1363221"/>
                  <a:gd name="connsiteX196" fmla="*/ 104255 w 1423089"/>
                  <a:gd name="connsiteY196" fmla="*/ 1040769 h 1363221"/>
                  <a:gd name="connsiteX197" fmla="*/ 96544 w 1423089"/>
                  <a:gd name="connsiteY197" fmla="*/ 1042687 h 1363221"/>
                  <a:gd name="connsiteX198" fmla="*/ 61786 w 1423089"/>
                  <a:gd name="connsiteY198" fmla="*/ 1038831 h 1363221"/>
                  <a:gd name="connsiteX199" fmla="*/ 48262 w 1423089"/>
                  <a:gd name="connsiteY199" fmla="*/ 1033038 h 1363221"/>
                  <a:gd name="connsiteX200" fmla="*/ 30883 w 1423089"/>
                  <a:gd name="connsiteY200" fmla="*/ 1015659 h 1363221"/>
                  <a:gd name="connsiteX201" fmla="*/ 25090 w 1423089"/>
                  <a:gd name="connsiteY201" fmla="*/ 1007929 h 1363221"/>
                  <a:gd name="connsiteX202" fmla="*/ 15442 w 1423089"/>
                  <a:gd name="connsiteY202" fmla="*/ 988632 h 1363221"/>
                  <a:gd name="connsiteX203" fmla="*/ 11586 w 1423089"/>
                  <a:gd name="connsiteY203" fmla="*/ 982839 h 1363221"/>
                  <a:gd name="connsiteX204" fmla="*/ 7711 w 1423089"/>
                  <a:gd name="connsiteY204" fmla="*/ 969315 h 1363221"/>
                  <a:gd name="connsiteX205" fmla="*/ 5793 w 1423089"/>
                  <a:gd name="connsiteY205" fmla="*/ 961584 h 1363221"/>
                  <a:gd name="connsiteX206" fmla="*/ 1918 w 1423089"/>
                  <a:gd name="connsiteY206" fmla="*/ 946143 h 1363221"/>
                  <a:gd name="connsiteX207" fmla="*/ 0 w 1423089"/>
                  <a:gd name="connsiteY207" fmla="*/ 934557 h 1363221"/>
                  <a:gd name="connsiteX208" fmla="*/ 0 w 1423089"/>
                  <a:gd name="connsiteY208" fmla="*/ 922971 h 1363221"/>
                  <a:gd name="connsiteX209" fmla="*/ 13504 w 1423089"/>
                  <a:gd name="connsiteY209" fmla="*/ 874709 h 1363221"/>
                  <a:gd name="connsiteX210" fmla="*/ 17379 w 1423089"/>
                  <a:gd name="connsiteY210" fmla="*/ 865040 h 1363221"/>
                  <a:gd name="connsiteX211" fmla="*/ 40551 w 1423089"/>
                  <a:gd name="connsiteY211" fmla="*/ 826427 h 1363221"/>
                  <a:gd name="connsiteX212" fmla="*/ 44407 w 1423089"/>
                  <a:gd name="connsiteY212" fmla="*/ 818696 h 1363221"/>
                  <a:gd name="connsiteX213" fmla="*/ 48262 w 1423089"/>
                  <a:gd name="connsiteY213" fmla="*/ 809048 h 1363221"/>
                  <a:gd name="connsiteX214" fmla="*/ 75290 w 1423089"/>
                  <a:gd name="connsiteY214" fmla="*/ 774290 h 1363221"/>
                  <a:gd name="connsiteX215" fmla="*/ 77227 w 1423089"/>
                  <a:gd name="connsiteY215" fmla="*/ 768496 h 1363221"/>
                  <a:gd name="connsiteX216" fmla="*/ 81102 w 1423089"/>
                  <a:gd name="connsiteY216" fmla="*/ 760766 h 1363221"/>
                  <a:gd name="connsiteX217" fmla="*/ 84958 w 1423089"/>
                  <a:gd name="connsiteY217" fmla="*/ 754992 h 1363221"/>
                  <a:gd name="connsiteX218" fmla="*/ 86876 w 1423089"/>
                  <a:gd name="connsiteY218" fmla="*/ 731820 h 1363221"/>
                  <a:gd name="connsiteX219" fmla="*/ 83020 w 1423089"/>
                  <a:gd name="connsiteY219" fmla="*/ 726027 h 1363221"/>
                  <a:gd name="connsiteX220" fmla="*/ 81102 w 1423089"/>
                  <a:gd name="connsiteY220" fmla="*/ 706711 h 1363221"/>
                  <a:gd name="connsiteX221" fmla="*/ 81102 w 1423089"/>
                  <a:gd name="connsiteY221" fmla="*/ 698980 h 1363221"/>
                  <a:gd name="connsiteX222" fmla="*/ 77227 w 1423089"/>
                  <a:gd name="connsiteY222" fmla="*/ 691269 h 1363221"/>
                  <a:gd name="connsiteX223" fmla="*/ 73372 w 1423089"/>
                  <a:gd name="connsiteY223" fmla="*/ 685476 h 1363221"/>
                  <a:gd name="connsiteX224" fmla="*/ 52137 w 1423089"/>
                  <a:gd name="connsiteY224" fmla="*/ 670015 h 1363221"/>
                  <a:gd name="connsiteX225" fmla="*/ 46344 w 1423089"/>
                  <a:gd name="connsiteY225" fmla="*/ 662304 h 1363221"/>
                  <a:gd name="connsiteX226" fmla="*/ 40551 w 1423089"/>
                  <a:gd name="connsiteY226" fmla="*/ 650718 h 1363221"/>
                  <a:gd name="connsiteX227" fmla="*/ 19297 w 1423089"/>
                  <a:gd name="connsiteY227" fmla="*/ 610167 h 1363221"/>
                  <a:gd name="connsiteX228" fmla="*/ 19297 w 1423089"/>
                  <a:gd name="connsiteY228" fmla="*/ 558029 h 1363221"/>
                  <a:gd name="connsiteX229" fmla="*/ 30883 w 1423089"/>
                  <a:gd name="connsiteY229" fmla="*/ 542588 h 1363221"/>
                  <a:gd name="connsiteX230" fmla="*/ 42469 w 1423089"/>
                  <a:gd name="connsiteY230" fmla="*/ 536795 h 1363221"/>
                  <a:gd name="connsiteX231" fmla="*/ 44407 w 1423089"/>
                  <a:gd name="connsiteY231" fmla="*/ 534857 h 1363221"/>
                  <a:gd name="connsiteX232" fmla="*/ 55993 w 1423089"/>
                  <a:gd name="connsiteY232" fmla="*/ 529064 h 1363221"/>
                  <a:gd name="connsiteX233" fmla="*/ 57930 w 1423089"/>
                  <a:gd name="connsiteY233" fmla="*/ 527127 h 1363221"/>
                  <a:gd name="connsiteX234" fmla="*/ 71434 w 1423089"/>
                  <a:gd name="connsiteY234" fmla="*/ 519416 h 1363221"/>
                  <a:gd name="connsiteX235" fmla="*/ 84958 w 1423089"/>
                  <a:gd name="connsiteY235" fmla="*/ 509748 h 1363221"/>
                  <a:gd name="connsiteX236" fmla="*/ 86876 w 1423089"/>
                  <a:gd name="connsiteY236" fmla="*/ 509748 h 1363221"/>
                  <a:gd name="connsiteX237" fmla="*/ 106193 w 1423089"/>
                  <a:gd name="connsiteY237" fmla="*/ 505892 h 1363221"/>
                  <a:gd name="connsiteX238" fmla="*/ 173771 w 1423089"/>
                  <a:gd name="connsiteY238" fmla="*/ 505892 h 1363221"/>
                  <a:gd name="connsiteX239" fmla="*/ 177646 w 1423089"/>
                  <a:gd name="connsiteY239" fmla="*/ 503955 h 1363221"/>
                  <a:gd name="connsiteX240" fmla="*/ 218178 w 1423089"/>
                  <a:gd name="connsiteY240" fmla="*/ 498181 h 1363221"/>
                  <a:gd name="connsiteX241" fmla="*/ 222053 w 1423089"/>
                  <a:gd name="connsiteY241" fmla="*/ 496244 h 1363221"/>
                  <a:gd name="connsiteX242" fmla="*/ 223971 w 1423089"/>
                  <a:gd name="connsiteY242" fmla="*/ 492369 h 1363221"/>
                  <a:gd name="connsiteX243" fmla="*/ 241350 w 1423089"/>
                  <a:gd name="connsiteY243" fmla="*/ 459548 h 1363221"/>
                  <a:gd name="connsiteX244" fmla="*/ 241350 w 1423089"/>
                  <a:gd name="connsiteY244" fmla="*/ 449899 h 1363221"/>
                  <a:gd name="connsiteX245" fmla="*/ 252936 w 1423089"/>
                  <a:gd name="connsiteY245" fmla="*/ 422872 h 1363221"/>
                  <a:gd name="connsiteX246" fmla="*/ 256811 w 1423089"/>
                  <a:gd name="connsiteY246" fmla="*/ 420934 h 1363221"/>
                  <a:gd name="connsiteX247" fmla="*/ 260667 w 1423089"/>
                  <a:gd name="connsiteY247" fmla="*/ 418997 h 1363221"/>
                  <a:gd name="connsiteX248" fmla="*/ 264522 w 1423089"/>
                  <a:gd name="connsiteY248" fmla="*/ 415141 h 1363221"/>
                  <a:gd name="connsiteX249" fmla="*/ 293488 w 1423089"/>
                  <a:gd name="connsiteY249" fmla="*/ 424790 h 1363221"/>
                  <a:gd name="connsiteX250" fmla="*/ 332121 w 1423089"/>
                  <a:gd name="connsiteY250" fmla="*/ 418997 h 1363221"/>
                  <a:gd name="connsiteX251" fmla="*/ 347562 w 1423089"/>
                  <a:gd name="connsiteY251" fmla="*/ 409348 h 1363221"/>
                  <a:gd name="connsiteX252" fmla="*/ 351418 w 1423089"/>
                  <a:gd name="connsiteY252" fmla="*/ 407411 h 1363221"/>
                  <a:gd name="connsiteX253" fmla="*/ 355273 w 1423089"/>
                  <a:gd name="connsiteY253" fmla="*/ 405493 h 1363221"/>
                  <a:gd name="connsiteX254" fmla="*/ 395825 w 1423089"/>
                  <a:gd name="connsiteY254" fmla="*/ 391969 h 1363221"/>
                  <a:gd name="connsiteX255" fmla="*/ 403555 w 1423089"/>
                  <a:gd name="connsiteY255" fmla="*/ 391969 h 1363221"/>
                  <a:gd name="connsiteX256" fmla="*/ 449899 w 1423089"/>
                  <a:gd name="connsiteY256" fmla="*/ 411286 h 1363221"/>
                  <a:gd name="connsiteX257" fmla="*/ 453755 w 1423089"/>
                  <a:gd name="connsiteY257" fmla="*/ 413204 h 1363221"/>
                  <a:gd name="connsiteX258" fmla="*/ 457630 w 1423089"/>
                  <a:gd name="connsiteY258" fmla="*/ 415141 h 1363221"/>
                  <a:gd name="connsiteX259" fmla="*/ 461485 w 1423089"/>
                  <a:gd name="connsiteY259" fmla="*/ 415141 h 1363221"/>
                  <a:gd name="connsiteX260" fmla="*/ 488513 w 1423089"/>
                  <a:gd name="connsiteY260" fmla="*/ 411286 h 1363221"/>
                  <a:gd name="connsiteX261" fmla="*/ 494306 w 1423089"/>
                  <a:gd name="connsiteY261" fmla="*/ 409348 h 1363221"/>
                  <a:gd name="connsiteX262" fmla="*/ 500099 w 1423089"/>
                  <a:gd name="connsiteY262" fmla="*/ 409348 h 1363221"/>
                  <a:gd name="connsiteX263" fmla="*/ 503955 w 1423089"/>
                  <a:gd name="connsiteY263" fmla="*/ 407411 h 1363221"/>
                  <a:gd name="connsiteX264" fmla="*/ 509748 w 1423089"/>
                  <a:gd name="connsiteY264" fmla="*/ 403555 h 1363221"/>
                  <a:gd name="connsiteX265" fmla="*/ 513623 w 1423089"/>
                  <a:gd name="connsiteY265" fmla="*/ 401618 h 1363221"/>
                  <a:gd name="connsiteX266" fmla="*/ 554174 w 1423089"/>
                  <a:gd name="connsiteY266" fmla="*/ 411286 h 1363221"/>
                  <a:gd name="connsiteX267" fmla="*/ 592788 w 1423089"/>
                  <a:gd name="connsiteY267" fmla="*/ 426727 h 1363221"/>
                  <a:gd name="connsiteX268" fmla="*/ 596643 w 1423089"/>
                  <a:gd name="connsiteY268" fmla="*/ 428665 h 1363221"/>
                  <a:gd name="connsiteX269" fmla="*/ 625608 w 1423089"/>
                  <a:gd name="connsiteY269" fmla="*/ 432520 h 1363221"/>
                  <a:gd name="connsiteX270" fmla="*/ 631401 w 1423089"/>
                  <a:gd name="connsiteY270" fmla="*/ 432520 h 1363221"/>
                  <a:gd name="connsiteX271" fmla="*/ 644925 w 1423089"/>
                  <a:gd name="connsiteY271" fmla="*/ 440251 h 1363221"/>
                  <a:gd name="connsiteX272" fmla="*/ 683539 w 1423089"/>
                  <a:gd name="connsiteY272" fmla="*/ 436376 h 1363221"/>
                  <a:gd name="connsiteX273" fmla="*/ 708648 w 1423089"/>
                  <a:gd name="connsiteY273" fmla="*/ 428665 h 1363221"/>
                  <a:gd name="connsiteX274" fmla="*/ 716359 w 1423089"/>
                  <a:gd name="connsiteY274" fmla="*/ 413204 h 1363221"/>
                  <a:gd name="connsiteX275" fmla="*/ 714441 w 1423089"/>
                  <a:gd name="connsiteY275" fmla="*/ 393907 h 1363221"/>
                  <a:gd name="connsiteX276" fmla="*/ 687394 w 1423089"/>
                  <a:gd name="connsiteY276" fmla="*/ 347562 h 1363221"/>
                  <a:gd name="connsiteX277" fmla="*/ 687394 w 1423089"/>
                  <a:gd name="connsiteY277" fmla="*/ 287695 h 1363221"/>
                  <a:gd name="connsiteX278" fmla="*/ 708648 w 1423089"/>
                  <a:gd name="connsiteY278" fmla="*/ 247143 h 1363221"/>
                  <a:gd name="connsiteX279" fmla="*/ 768497 w 1423089"/>
                  <a:gd name="connsiteY279" fmla="*/ 171854 h 1363221"/>
                  <a:gd name="connsiteX280" fmla="*/ 814841 w 1423089"/>
                  <a:gd name="connsiteY280" fmla="*/ 129365 h 1363221"/>
                  <a:gd name="connsiteX281" fmla="*/ 839951 w 1423089"/>
                  <a:gd name="connsiteY281" fmla="*/ 115841 h 1363221"/>
                  <a:gd name="connsiteX282" fmla="*/ 861185 w 1423089"/>
                  <a:gd name="connsiteY282" fmla="*/ 94606 h 1363221"/>
                  <a:gd name="connsiteX283" fmla="*/ 872771 w 1423089"/>
                  <a:gd name="connsiteY283" fmla="*/ 71434 h 1363221"/>
                  <a:gd name="connsiteX284" fmla="*/ 884357 w 1423089"/>
                  <a:gd name="connsiteY284" fmla="*/ 63723 h 1363221"/>
                  <a:gd name="connsiteX285" fmla="*/ 890150 w 1423089"/>
                  <a:gd name="connsiteY285" fmla="*/ 59848 h 1363221"/>
                  <a:gd name="connsiteX286" fmla="*/ 907529 w 1423089"/>
                  <a:gd name="connsiteY286" fmla="*/ 34758 h 1363221"/>
                  <a:gd name="connsiteX287" fmla="*/ 915240 w 1423089"/>
                  <a:gd name="connsiteY287" fmla="*/ 17379 h 1363221"/>
                  <a:gd name="connsiteX288" fmla="*/ 926846 w 1423089"/>
                  <a:gd name="connsiteY288" fmla="*/ 0 h 1363221"/>
                  <a:gd name="connsiteX289" fmla="*/ 942288 w 1423089"/>
                  <a:gd name="connsiteY289" fmla="*/ 5793 h 1363221"/>
                  <a:gd name="connsiteX290" fmla="*/ 969315 w 1423089"/>
                  <a:gd name="connsiteY290" fmla="*/ 7711 h 1363221"/>
                  <a:gd name="connsiteX291" fmla="*/ 975108 w 1423089"/>
                  <a:gd name="connsiteY291" fmla="*/ 9649 h 1363221"/>
                  <a:gd name="connsiteX292" fmla="*/ 980901 w 1423089"/>
                  <a:gd name="connsiteY292" fmla="*/ 9649 h 1363221"/>
                  <a:gd name="connsiteX293" fmla="*/ 986694 w 1423089"/>
                  <a:gd name="connsiteY293" fmla="*/ 11586 h 1363221"/>
                  <a:gd name="connsiteX294" fmla="*/ 1023390 w 1423089"/>
                  <a:gd name="connsiteY294" fmla="*/ 17379 h 1363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</a:cxnLst>
                <a:rect l="l" t="t" r="r" b="b"/>
                <a:pathLst>
                  <a:path w="1423089" h="1363221">
                    <a:moveTo>
                      <a:pt x="1023390" y="17379"/>
                    </a:moveTo>
                    <a:lnTo>
                      <a:pt x="1052336" y="79165"/>
                    </a:lnTo>
                    <a:lnTo>
                      <a:pt x="1056211" y="83020"/>
                    </a:lnTo>
                    <a:lnTo>
                      <a:pt x="1060066" y="84958"/>
                    </a:lnTo>
                    <a:lnTo>
                      <a:pt x="1063922" y="88813"/>
                    </a:lnTo>
                    <a:lnTo>
                      <a:pt x="1106411" y="113923"/>
                    </a:lnTo>
                    <a:lnTo>
                      <a:pt x="1108348" y="117779"/>
                    </a:lnTo>
                    <a:lnTo>
                      <a:pt x="1112203" y="119716"/>
                    </a:lnTo>
                    <a:lnTo>
                      <a:pt x="1116059" y="123572"/>
                    </a:lnTo>
                    <a:lnTo>
                      <a:pt x="1135376" y="148681"/>
                    </a:lnTo>
                    <a:lnTo>
                      <a:pt x="1137313" y="152537"/>
                    </a:lnTo>
                    <a:lnTo>
                      <a:pt x="1139231" y="156392"/>
                    </a:lnTo>
                    <a:lnTo>
                      <a:pt x="1141169" y="160267"/>
                    </a:lnTo>
                    <a:lnTo>
                      <a:pt x="1143106" y="164123"/>
                    </a:lnTo>
                    <a:lnTo>
                      <a:pt x="1152755" y="195006"/>
                    </a:lnTo>
                    <a:lnTo>
                      <a:pt x="1152755" y="196944"/>
                    </a:lnTo>
                    <a:lnTo>
                      <a:pt x="1154692" y="200819"/>
                    </a:lnTo>
                    <a:lnTo>
                      <a:pt x="1173989" y="210467"/>
                    </a:lnTo>
                    <a:lnTo>
                      <a:pt x="1183657" y="210467"/>
                    </a:lnTo>
                    <a:lnTo>
                      <a:pt x="1201017" y="223971"/>
                    </a:lnTo>
                    <a:lnTo>
                      <a:pt x="1216478" y="241350"/>
                    </a:lnTo>
                    <a:lnTo>
                      <a:pt x="1218396" y="243288"/>
                    </a:lnTo>
                    <a:lnTo>
                      <a:pt x="1206830" y="266460"/>
                    </a:lnTo>
                    <a:lnTo>
                      <a:pt x="1208747" y="268398"/>
                    </a:lnTo>
                    <a:lnTo>
                      <a:pt x="1197162" y="285777"/>
                    </a:lnTo>
                    <a:lnTo>
                      <a:pt x="1187513" y="303156"/>
                    </a:lnTo>
                    <a:lnTo>
                      <a:pt x="1189431" y="310867"/>
                    </a:lnTo>
                    <a:lnTo>
                      <a:pt x="1208747" y="320535"/>
                    </a:lnTo>
                    <a:lnTo>
                      <a:pt x="1214540" y="318597"/>
                    </a:lnTo>
                    <a:lnTo>
                      <a:pt x="1218396" y="314722"/>
                    </a:lnTo>
                    <a:lnTo>
                      <a:pt x="1253154" y="303156"/>
                    </a:lnTo>
                    <a:lnTo>
                      <a:pt x="1257029" y="305074"/>
                    </a:lnTo>
                    <a:lnTo>
                      <a:pt x="1258947" y="308949"/>
                    </a:lnTo>
                    <a:lnTo>
                      <a:pt x="1266678" y="361066"/>
                    </a:lnTo>
                    <a:lnTo>
                      <a:pt x="1266678" y="366859"/>
                    </a:lnTo>
                    <a:lnTo>
                      <a:pt x="1264740" y="370734"/>
                    </a:lnTo>
                    <a:lnTo>
                      <a:pt x="1278264" y="411286"/>
                    </a:lnTo>
                    <a:lnTo>
                      <a:pt x="1280201" y="415141"/>
                    </a:lnTo>
                    <a:lnTo>
                      <a:pt x="1280201" y="418997"/>
                    </a:lnTo>
                    <a:lnTo>
                      <a:pt x="1276326" y="440251"/>
                    </a:lnTo>
                    <a:lnTo>
                      <a:pt x="1264740" y="453755"/>
                    </a:lnTo>
                    <a:lnTo>
                      <a:pt x="1233857" y="480783"/>
                    </a:lnTo>
                    <a:lnTo>
                      <a:pt x="1214540" y="498181"/>
                    </a:lnTo>
                    <a:lnTo>
                      <a:pt x="1201017" y="517478"/>
                    </a:lnTo>
                    <a:lnTo>
                      <a:pt x="1210685" y="542588"/>
                    </a:lnTo>
                    <a:lnTo>
                      <a:pt x="1212603" y="544506"/>
                    </a:lnTo>
                    <a:lnTo>
                      <a:pt x="1208747" y="577346"/>
                    </a:lnTo>
                    <a:lnTo>
                      <a:pt x="1185575" y="596643"/>
                    </a:lnTo>
                    <a:lnTo>
                      <a:pt x="1187513" y="604374"/>
                    </a:lnTo>
                    <a:lnTo>
                      <a:pt x="1204892" y="619815"/>
                    </a:lnTo>
                    <a:lnTo>
                      <a:pt x="1204892" y="623671"/>
                    </a:lnTo>
                    <a:lnTo>
                      <a:pt x="1199099" y="662304"/>
                    </a:lnTo>
                    <a:lnTo>
                      <a:pt x="1197162" y="666160"/>
                    </a:lnTo>
                    <a:lnTo>
                      <a:pt x="1193306" y="671953"/>
                    </a:lnTo>
                    <a:lnTo>
                      <a:pt x="1191368" y="675808"/>
                    </a:lnTo>
                    <a:lnTo>
                      <a:pt x="1189431" y="693187"/>
                    </a:lnTo>
                    <a:lnTo>
                      <a:pt x="1189431" y="724090"/>
                    </a:lnTo>
                    <a:lnTo>
                      <a:pt x="1206830" y="760766"/>
                    </a:lnTo>
                    <a:lnTo>
                      <a:pt x="1208747" y="764641"/>
                    </a:lnTo>
                    <a:lnTo>
                      <a:pt x="1212603" y="766559"/>
                    </a:lnTo>
                    <a:lnTo>
                      <a:pt x="1237713" y="780083"/>
                    </a:lnTo>
                    <a:lnTo>
                      <a:pt x="1239650" y="782020"/>
                    </a:lnTo>
                    <a:lnTo>
                      <a:pt x="1251236" y="797462"/>
                    </a:lnTo>
                    <a:lnTo>
                      <a:pt x="1255092" y="809048"/>
                    </a:lnTo>
                    <a:lnTo>
                      <a:pt x="1249299" y="845744"/>
                    </a:lnTo>
                    <a:lnTo>
                      <a:pt x="1266678" y="876627"/>
                    </a:lnTo>
                    <a:lnTo>
                      <a:pt x="1268615" y="878564"/>
                    </a:lnTo>
                    <a:lnTo>
                      <a:pt x="1270533" y="882420"/>
                    </a:lnTo>
                    <a:lnTo>
                      <a:pt x="1274408" y="884357"/>
                    </a:lnTo>
                    <a:lnTo>
                      <a:pt x="1276326" y="886275"/>
                    </a:lnTo>
                    <a:lnTo>
                      <a:pt x="1311085" y="907529"/>
                    </a:lnTo>
                    <a:lnTo>
                      <a:pt x="1313022" y="911385"/>
                    </a:lnTo>
                    <a:lnTo>
                      <a:pt x="1314960" y="915240"/>
                    </a:lnTo>
                    <a:lnTo>
                      <a:pt x="1314960" y="921053"/>
                    </a:lnTo>
                    <a:lnTo>
                      <a:pt x="1313022" y="924908"/>
                    </a:lnTo>
                    <a:lnTo>
                      <a:pt x="1309147" y="953873"/>
                    </a:lnTo>
                    <a:lnTo>
                      <a:pt x="1314960" y="965460"/>
                    </a:lnTo>
                    <a:lnTo>
                      <a:pt x="1332339" y="1002136"/>
                    </a:lnTo>
                    <a:lnTo>
                      <a:pt x="1336194" y="1004073"/>
                    </a:lnTo>
                    <a:lnTo>
                      <a:pt x="1365159" y="1005991"/>
                    </a:lnTo>
                    <a:lnTo>
                      <a:pt x="1369015" y="1007929"/>
                    </a:lnTo>
                    <a:lnTo>
                      <a:pt x="1370952" y="1009866"/>
                    </a:lnTo>
                    <a:lnTo>
                      <a:pt x="1388332" y="1027246"/>
                    </a:lnTo>
                    <a:lnTo>
                      <a:pt x="1392187" y="1031101"/>
                    </a:lnTo>
                    <a:lnTo>
                      <a:pt x="1392187" y="1034956"/>
                    </a:lnTo>
                    <a:lnTo>
                      <a:pt x="1386394" y="1048480"/>
                    </a:lnTo>
                    <a:lnTo>
                      <a:pt x="1382539" y="1048480"/>
                    </a:lnTo>
                    <a:lnTo>
                      <a:pt x="1369015" y="1052336"/>
                    </a:lnTo>
                    <a:lnTo>
                      <a:pt x="1367077" y="1058129"/>
                    </a:lnTo>
                    <a:lnTo>
                      <a:pt x="1367077" y="1062004"/>
                    </a:lnTo>
                    <a:lnTo>
                      <a:pt x="1386394" y="1077445"/>
                    </a:lnTo>
                    <a:lnTo>
                      <a:pt x="1405711" y="1085176"/>
                    </a:lnTo>
                    <a:lnTo>
                      <a:pt x="1421152" y="1098680"/>
                    </a:lnTo>
                    <a:lnTo>
                      <a:pt x="1423090" y="1100617"/>
                    </a:lnTo>
                    <a:lnTo>
                      <a:pt x="1417297" y="1123790"/>
                    </a:lnTo>
                    <a:lnTo>
                      <a:pt x="1378663" y="1141169"/>
                    </a:lnTo>
                    <a:lnTo>
                      <a:pt x="1378663" y="1145024"/>
                    </a:lnTo>
                    <a:lnTo>
                      <a:pt x="1374808" y="1146961"/>
                    </a:lnTo>
                    <a:lnTo>
                      <a:pt x="1345843" y="1170134"/>
                    </a:lnTo>
                    <a:lnTo>
                      <a:pt x="1334257" y="1170134"/>
                    </a:lnTo>
                    <a:lnTo>
                      <a:pt x="1326546" y="1168196"/>
                    </a:lnTo>
                    <a:lnTo>
                      <a:pt x="1293705" y="1143106"/>
                    </a:lnTo>
                    <a:lnTo>
                      <a:pt x="1289850" y="1141169"/>
                    </a:lnTo>
                    <a:lnTo>
                      <a:pt x="1287912" y="1139231"/>
                    </a:lnTo>
                    <a:lnTo>
                      <a:pt x="1284057" y="1139231"/>
                    </a:lnTo>
                    <a:lnTo>
                      <a:pt x="1268615" y="1148899"/>
                    </a:lnTo>
                    <a:lnTo>
                      <a:pt x="1266678" y="1152755"/>
                    </a:lnTo>
                    <a:lnTo>
                      <a:pt x="1264740" y="1154673"/>
                    </a:lnTo>
                    <a:lnTo>
                      <a:pt x="1245443" y="1158548"/>
                    </a:lnTo>
                    <a:lnTo>
                      <a:pt x="1235775" y="1152755"/>
                    </a:lnTo>
                    <a:lnTo>
                      <a:pt x="1224209" y="1146961"/>
                    </a:lnTo>
                    <a:lnTo>
                      <a:pt x="1202954" y="1168196"/>
                    </a:lnTo>
                    <a:lnTo>
                      <a:pt x="1187513" y="1183638"/>
                    </a:lnTo>
                    <a:lnTo>
                      <a:pt x="1185575" y="1187513"/>
                    </a:lnTo>
                    <a:lnTo>
                      <a:pt x="1179782" y="1195224"/>
                    </a:lnTo>
                    <a:lnTo>
                      <a:pt x="1177864" y="1197161"/>
                    </a:lnTo>
                    <a:lnTo>
                      <a:pt x="1172071" y="1201017"/>
                    </a:lnTo>
                    <a:lnTo>
                      <a:pt x="1129583" y="1220333"/>
                    </a:lnTo>
                    <a:lnTo>
                      <a:pt x="1125727" y="1222271"/>
                    </a:lnTo>
                    <a:lnTo>
                      <a:pt x="1121852" y="1224189"/>
                    </a:lnTo>
                    <a:lnTo>
                      <a:pt x="1116059" y="1226127"/>
                    </a:lnTo>
                    <a:lnTo>
                      <a:pt x="1110266" y="1226127"/>
                    </a:lnTo>
                    <a:lnTo>
                      <a:pt x="1090969" y="1229982"/>
                    </a:lnTo>
                    <a:lnTo>
                      <a:pt x="1089031" y="1229982"/>
                    </a:lnTo>
                    <a:lnTo>
                      <a:pt x="1079383" y="1231919"/>
                    </a:lnTo>
                    <a:lnTo>
                      <a:pt x="1073590" y="1231919"/>
                    </a:lnTo>
                    <a:lnTo>
                      <a:pt x="1063922" y="1235775"/>
                    </a:lnTo>
                    <a:lnTo>
                      <a:pt x="1046562" y="1247361"/>
                    </a:lnTo>
                    <a:lnTo>
                      <a:pt x="1044625" y="1251236"/>
                    </a:lnTo>
                    <a:lnTo>
                      <a:pt x="1040769" y="1255092"/>
                    </a:lnTo>
                    <a:lnTo>
                      <a:pt x="1033039" y="1272471"/>
                    </a:lnTo>
                    <a:lnTo>
                      <a:pt x="1031101" y="1276326"/>
                    </a:lnTo>
                    <a:lnTo>
                      <a:pt x="1023390" y="1293705"/>
                    </a:lnTo>
                    <a:lnTo>
                      <a:pt x="1023390" y="1295643"/>
                    </a:lnTo>
                    <a:lnTo>
                      <a:pt x="1021452" y="1301436"/>
                    </a:lnTo>
                    <a:lnTo>
                      <a:pt x="1015659" y="1318815"/>
                    </a:lnTo>
                    <a:lnTo>
                      <a:pt x="1015659" y="1320733"/>
                    </a:lnTo>
                    <a:lnTo>
                      <a:pt x="1004073" y="1363222"/>
                    </a:lnTo>
                    <a:lnTo>
                      <a:pt x="982839" y="1357429"/>
                    </a:lnTo>
                    <a:lnTo>
                      <a:pt x="965460" y="1345843"/>
                    </a:lnTo>
                    <a:lnTo>
                      <a:pt x="932619" y="1322671"/>
                    </a:lnTo>
                    <a:lnTo>
                      <a:pt x="924908" y="1320733"/>
                    </a:lnTo>
                    <a:lnTo>
                      <a:pt x="874709" y="1307229"/>
                    </a:lnTo>
                    <a:lnTo>
                      <a:pt x="866978" y="1303373"/>
                    </a:lnTo>
                    <a:lnTo>
                      <a:pt x="855392" y="1297580"/>
                    </a:lnTo>
                    <a:lnTo>
                      <a:pt x="847662" y="1295643"/>
                    </a:lnTo>
                    <a:lnTo>
                      <a:pt x="820634" y="1268615"/>
                    </a:lnTo>
                    <a:lnTo>
                      <a:pt x="814841" y="1262822"/>
                    </a:lnTo>
                    <a:lnTo>
                      <a:pt x="810985" y="1257029"/>
                    </a:lnTo>
                    <a:lnTo>
                      <a:pt x="803255" y="1245443"/>
                    </a:lnTo>
                    <a:lnTo>
                      <a:pt x="783938" y="1189450"/>
                    </a:lnTo>
                    <a:lnTo>
                      <a:pt x="783938" y="1181720"/>
                    </a:lnTo>
                    <a:lnTo>
                      <a:pt x="785876" y="1172052"/>
                    </a:lnTo>
                    <a:lnTo>
                      <a:pt x="780083" y="1110266"/>
                    </a:lnTo>
                    <a:lnTo>
                      <a:pt x="778145" y="1100617"/>
                    </a:lnTo>
                    <a:lnTo>
                      <a:pt x="776227" y="1092887"/>
                    </a:lnTo>
                    <a:lnTo>
                      <a:pt x="772372" y="1087094"/>
                    </a:lnTo>
                    <a:lnTo>
                      <a:pt x="737614" y="1046542"/>
                    </a:lnTo>
                    <a:lnTo>
                      <a:pt x="731820" y="1044625"/>
                    </a:lnTo>
                    <a:lnTo>
                      <a:pt x="706711" y="1036894"/>
                    </a:lnTo>
                    <a:lnTo>
                      <a:pt x="697062" y="1036894"/>
                    </a:lnTo>
                    <a:lnTo>
                      <a:pt x="677746" y="1031101"/>
                    </a:lnTo>
                    <a:lnTo>
                      <a:pt x="668097" y="1031101"/>
                    </a:lnTo>
                    <a:lnTo>
                      <a:pt x="660367" y="1029183"/>
                    </a:lnTo>
                    <a:lnTo>
                      <a:pt x="627546" y="1025308"/>
                    </a:lnTo>
                    <a:lnTo>
                      <a:pt x="590850" y="1021452"/>
                    </a:lnTo>
                    <a:lnTo>
                      <a:pt x="583139" y="1019515"/>
                    </a:lnTo>
                    <a:lnTo>
                      <a:pt x="554174" y="986694"/>
                    </a:lnTo>
                    <a:lnTo>
                      <a:pt x="554174" y="977046"/>
                    </a:lnTo>
                    <a:lnTo>
                      <a:pt x="548381" y="961584"/>
                    </a:lnTo>
                    <a:lnTo>
                      <a:pt x="544506" y="948081"/>
                    </a:lnTo>
                    <a:lnTo>
                      <a:pt x="544506" y="938412"/>
                    </a:lnTo>
                    <a:lnTo>
                      <a:pt x="536795" y="909447"/>
                    </a:lnTo>
                    <a:lnTo>
                      <a:pt x="531002" y="907529"/>
                    </a:lnTo>
                    <a:lnTo>
                      <a:pt x="523271" y="901736"/>
                    </a:lnTo>
                    <a:lnTo>
                      <a:pt x="513623" y="899799"/>
                    </a:lnTo>
                    <a:lnTo>
                      <a:pt x="502037" y="901736"/>
                    </a:lnTo>
                    <a:lnTo>
                      <a:pt x="492388" y="905592"/>
                    </a:lnTo>
                    <a:lnTo>
                      <a:pt x="476927" y="924908"/>
                    </a:lnTo>
                    <a:lnTo>
                      <a:pt x="473072" y="930702"/>
                    </a:lnTo>
                    <a:lnTo>
                      <a:pt x="467279" y="936494"/>
                    </a:lnTo>
                    <a:lnTo>
                      <a:pt x="463423" y="944205"/>
                    </a:lnTo>
                    <a:lnTo>
                      <a:pt x="459548" y="957729"/>
                    </a:lnTo>
                    <a:lnTo>
                      <a:pt x="455692" y="965460"/>
                    </a:lnTo>
                    <a:lnTo>
                      <a:pt x="397762" y="982839"/>
                    </a:lnTo>
                    <a:lnTo>
                      <a:pt x="391969" y="984757"/>
                    </a:lnTo>
                    <a:lnTo>
                      <a:pt x="326328" y="998280"/>
                    </a:lnTo>
                    <a:lnTo>
                      <a:pt x="287695" y="1005991"/>
                    </a:lnTo>
                    <a:lnTo>
                      <a:pt x="279984" y="1005991"/>
                    </a:lnTo>
                    <a:lnTo>
                      <a:pt x="272253" y="1007929"/>
                    </a:lnTo>
                    <a:lnTo>
                      <a:pt x="206612" y="1013722"/>
                    </a:lnTo>
                    <a:lnTo>
                      <a:pt x="196944" y="1015659"/>
                    </a:lnTo>
                    <a:lnTo>
                      <a:pt x="185357" y="1017597"/>
                    </a:lnTo>
                    <a:lnTo>
                      <a:pt x="177646" y="1019515"/>
                    </a:lnTo>
                    <a:lnTo>
                      <a:pt x="169916" y="1019515"/>
                    </a:lnTo>
                    <a:lnTo>
                      <a:pt x="164123" y="1021452"/>
                    </a:lnTo>
                    <a:lnTo>
                      <a:pt x="104255" y="1040769"/>
                    </a:lnTo>
                    <a:lnTo>
                      <a:pt x="96544" y="1042687"/>
                    </a:lnTo>
                    <a:lnTo>
                      <a:pt x="61786" y="1038831"/>
                    </a:lnTo>
                    <a:lnTo>
                      <a:pt x="48262" y="1033038"/>
                    </a:lnTo>
                    <a:lnTo>
                      <a:pt x="30883" y="1015659"/>
                    </a:lnTo>
                    <a:lnTo>
                      <a:pt x="25090" y="1007929"/>
                    </a:lnTo>
                    <a:lnTo>
                      <a:pt x="15442" y="988632"/>
                    </a:lnTo>
                    <a:lnTo>
                      <a:pt x="11586" y="982839"/>
                    </a:lnTo>
                    <a:lnTo>
                      <a:pt x="7711" y="969315"/>
                    </a:lnTo>
                    <a:lnTo>
                      <a:pt x="5793" y="961584"/>
                    </a:lnTo>
                    <a:lnTo>
                      <a:pt x="1918" y="946143"/>
                    </a:lnTo>
                    <a:lnTo>
                      <a:pt x="0" y="934557"/>
                    </a:lnTo>
                    <a:lnTo>
                      <a:pt x="0" y="922971"/>
                    </a:lnTo>
                    <a:lnTo>
                      <a:pt x="13504" y="874709"/>
                    </a:lnTo>
                    <a:lnTo>
                      <a:pt x="17379" y="865040"/>
                    </a:lnTo>
                    <a:lnTo>
                      <a:pt x="40551" y="826427"/>
                    </a:lnTo>
                    <a:lnTo>
                      <a:pt x="44407" y="818696"/>
                    </a:lnTo>
                    <a:lnTo>
                      <a:pt x="48262" y="809048"/>
                    </a:lnTo>
                    <a:lnTo>
                      <a:pt x="75290" y="774290"/>
                    </a:lnTo>
                    <a:lnTo>
                      <a:pt x="77227" y="768496"/>
                    </a:lnTo>
                    <a:lnTo>
                      <a:pt x="81102" y="760766"/>
                    </a:lnTo>
                    <a:lnTo>
                      <a:pt x="84958" y="754992"/>
                    </a:lnTo>
                    <a:lnTo>
                      <a:pt x="86876" y="731820"/>
                    </a:lnTo>
                    <a:lnTo>
                      <a:pt x="83020" y="726027"/>
                    </a:lnTo>
                    <a:lnTo>
                      <a:pt x="81102" y="706711"/>
                    </a:lnTo>
                    <a:lnTo>
                      <a:pt x="81102" y="698980"/>
                    </a:lnTo>
                    <a:lnTo>
                      <a:pt x="77227" y="691269"/>
                    </a:lnTo>
                    <a:lnTo>
                      <a:pt x="73372" y="685476"/>
                    </a:lnTo>
                    <a:lnTo>
                      <a:pt x="52137" y="670015"/>
                    </a:lnTo>
                    <a:lnTo>
                      <a:pt x="46344" y="662304"/>
                    </a:lnTo>
                    <a:lnTo>
                      <a:pt x="40551" y="650718"/>
                    </a:lnTo>
                    <a:lnTo>
                      <a:pt x="19297" y="610167"/>
                    </a:lnTo>
                    <a:lnTo>
                      <a:pt x="19297" y="558029"/>
                    </a:lnTo>
                    <a:lnTo>
                      <a:pt x="30883" y="542588"/>
                    </a:lnTo>
                    <a:lnTo>
                      <a:pt x="42469" y="536795"/>
                    </a:lnTo>
                    <a:lnTo>
                      <a:pt x="44407" y="534857"/>
                    </a:lnTo>
                    <a:lnTo>
                      <a:pt x="55993" y="529064"/>
                    </a:lnTo>
                    <a:lnTo>
                      <a:pt x="57930" y="527127"/>
                    </a:lnTo>
                    <a:lnTo>
                      <a:pt x="71434" y="519416"/>
                    </a:lnTo>
                    <a:lnTo>
                      <a:pt x="84958" y="509748"/>
                    </a:lnTo>
                    <a:lnTo>
                      <a:pt x="86876" y="509748"/>
                    </a:lnTo>
                    <a:lnTo>
                      <a:pt x="106193" y="505892"/>
                    </a:lnTo>
                    <a:lnTo>
                      <a:pt x="173771" y="505892"/>
                    </a:lnTo>
                    <a:lnTo>
                      <a:pt x="177646" y="503955"/>
                    </a:lnTo>
                    <a:lnTo>
                      <a:pt x="218178" y="498181"/>
                    </a:lnTo>
                    <a:lnTo>
                      <a:pt x="222053" y="496244"/>
                    </a:lnTo>
                    <a:lnTo>
                      <a:pt x="223971" y="492369"/>
                    </a:lnTo>
                    <a:lnTo>
                      <a:pt x="241350" y="459548"/>
                    </a:lnTo>
                    <a:lnTo>
                      <a:pt x="241350" y="449899"/>
                    </a:lnTo>
                    <a:lnTo>
                      <a:pt x="252936" y="422872"/>
                    </a:lnTo>
                    <a:lnTo>
                      <a:pt x="256811" y="420934"/>
                    </a:lnTo>
                    <a:lnTo>
                      <a:pt x="260667" y="418997"/>
                    </a:lnTo>
                    <a:lnTo>
                      <a:pt x="264522" y="415141"/>
                    </a:lnTo>
                    <a:lnTo>
                      <a:pt x="293488" y="424790"/>
                    </a:lnTo>
                    <a:lnTo>
                      <a:pt x="332121" y="418997"/>
                    </a:lnTo>
                    <a:lnTo>
                      <a:pt x="347562" y="409348"/>
                    </a:lnTo>
                    <a:lnTo>
                      <a:pt x="351418" y="407411"/>
                    </a:lnTo>
                    <a:lnTo>
                      <a:pt x="355273" y="405493"/>
                    </a:lnTo>
                    <a:lnTo>
                      <a:pt x="395825" y="391969"/>
                    </a:lnTo>
                    <a:lnTo>
                      <a:pt x="403555" y="391969"/>
                    </a:lnTo>
                    <a:lnTo>
                      <a:pt x="449899" y="411286"/>
                    </a:lnTo>
                    <a:lnTo>
                      <a:pt x="453755" y="413204"/>
                    </a:lnTo>
                    <a:lnTo>
                      <a:pt x="457630" y="415141"/>
                    </a:lnTo>
                    <a:lnTo>
                      <a:pt x="461485" y="415141"/>
                    </a:lnTo>
                    <a:lnTo>
                      <a:pt x="488513" y="411286"/>
                    </a:lnTo>
                    <a:lnTo>
                      <a:pt x="494306" y="409348"/>
                    </a:lnTo>
                    <a:lnTo>
                      <a:pt x="500099" y="409348"/>
                    </a:lnTo>
                    <a:lnTo>
                      <a:pt x="503955" y="407411"/>
                    </a:lnTo>
                    <a:lnTo>
                      <a:pt x="509748" y="403555"/>
                    </a:lnTo>
                    <a:lnTo>
                      <a:pt x="513623" y="401618"/>
                    </a:lnTo>
                    <a:lnTo>
                      <a:pt x="554174" y="411286"/>
                    </a:lnTo>
                    <a:lnTo>
                      <a:pt x="592788" y="426727"/>
                    </a:lnTo>
                    <a:lnTo>
                      <a:pt x="596643" y="428665"/>
                    </a:lnTo>
                    <a:lnTo>
                      <a:pt x="625608" y="432520"/>
                    </a:lnTo>
                    <a:lnTo>
                      <a:pt x="631401" y="432520"/>
                    </a:lnTo>
                    <a:lnTo>
                      <a:pt x="644925" y="440251"/>
                    </a:lnTo>
                    <a:lnTo>
                      <a:pt x="683539" y="436376"/>
                    </a:lnTo>
                    <a:lnTo>
                      <a:pt x="708648" y="428665"/>
                    </a:lnTo>
                    <a:lnTo>
                      <a:pt x="716359" y="413204"/>
                    </a:lnTo>
                    <a:lnTo>
                      <a:pt x="714441" y="393907"/>
                    </a:lnTo>
                    <a:lnTo>
                      <a:pt x="687394" y="347562"/>
                    </a:lnTo>
                    <a:lnTo>
                      <a:pt x="687394" y="287695"/>
                    </a:lnTo>
                    <a:lnTo>
                      <a:pt x="708648" y="247143"/>
                    </a:lnTo>
                    <a:lnTo>
                      <a:pt x="768497" y="171854"/>
                    </a:lnTo>
                    <a:lnTo>
                      <a:pt x="814841" y="129365"/>
                    </a:lnTo>
                    <a:lnTo>
                      <a:pt x="839951" y="115841"/>
                    </a:lnTo>
                    <a:lnTo>
                      <a:pt x="861185" y="94606"/>
                    </a:lnTo>
                    <a:lnTo>
                      <a:pt x="872771" y="71434"/>
                    </a:lnTo>
                    <a:lnTo>
                      <a:pt x="884357" y="63723"/>
                    </a:lnTo>
                    <a:lnTo>
                      <a:pt x="890150" y="59848"/>
                    </a:lnTo>
                    <a:lnTo>
                      <a:pt x="907529" y="34758"/>
                    </a:lnTo>
                    <a:lnTo>
                      <a:pt x="915240" y="17379"/>
                    </a:lnTo>
                    <a:lnTo>
                      <a:pt x="926846" y="0"/>
                    </a:lnTo>
                    <a:lnTo>
                      <a:pt x="942288" y="5793"/>
                    </a:lnTo>
                    <a:lnTo>
                      <a:pt x="969315" y="7711"/>
                    </a:lnTo>
                    <a:lnTo>
                      <a:pt x="975108" y="9649"/>
                    </a:lnTo>
                    <a:lnTo>
                      <a:pt x="980901" y="9649"/>
                    </a:lnTo>
                    <a:lnTo>
                      <a:pt x="986694" y="11586"/>
                    </a:lnTo>
                    <a:lnTo>
                      <a:pt x="1023390" y="17379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34D6357D-B659-1EAD-DE99-82CD70B32E9E}"/>
                  </a:ext>
                </a:extLst>
              </p:cNvPr>
              <p:cNvSpPr/>
              <p:nvPr/>
            </p:nvSpPr>
            <p:spPr>
              <a:xfrm>
                <a:off x="1461294" y="3654550"/>
                <a:ext cx="1222270" cy="845743"/>
              </a:xfrm>
              <a:custGeom>
                <a:avLst/>
                <a:gdLst>
                  <a:gd name="connsiteX0" fmla="*/ 1220353 w 1222270"/>
                  <a:gd name="connsiteY0" fmla="*/ 11586 h 845743"/>
                  <a:gd name="connsiteX1" fmla="*/ 1212623 w 1222270"/>
                  <a:gd name="connsiteY1" fmla="*/ 21254 h 845743"/>
                  <a:gd name="connsiteX2" fmla="*/ 1214541 w 1222270"/>
                  <a:gd name="connsiteY2" fmla="*/ 36696 h 845743"/>
                  <a:gd name="connsiteX3" fmla="*/ 1191388 w 1222270"/>
                  <a:gd name="connsiteY3" fmla="*/ 69516 h 845743"/>
                  <a:gd name="connsiteX4" fmla="*/ 1189450 w 1222270"/>
                  <a:gd name="connsiteY4" fmla="*/ 73372 h 845743"/>
                  <a:gd name="connsiteX5" fmla="*/ 1187513 w 1222270"/>
                  <a:gd name="connsiteY5" fmla="*/ 77247 h 845743"/>
                  <a:gd name="connsiteX6" fmla="*/ 1185595 w 1222270"/>
                  <a:gd name="connsiteY6" fmla="*/ 84958 h 845743"/>
                  <a:gd name="connsiteX7" fmla="*/ 1181720 w 1222270"/>
                  <a:gd name="connsiteY7" fmla="*/ 90771 h 845743"/>
                  <a:gd name="connsiteX8" fmla="*/ 1166278 w 1222270"/>
                  <a:gd name="connsiteY8" fmla="*/ 125509 h 845743"/>
                  <a:gd name="connsiteX9" fmla="*/ 1166278 w 1222270"/>
                  <a:gd name="connsiteY9" fmla="*/ 135177 h 845743"/>
                  <a:gd name="connsiteX10" fmla="*/ 1164341 w 1222270"/>
                  <a:gd name="connsiteY10" fmla="*/ 140970 h 845743"/>
                  <a:gd name="connsiteX11" fmla="*/ 1160485 w 1222270"/>
                  <a:gd name="connsiteY11" fmla="*/ 187315 h 845743"/>
                  <a:gd name="connsiteX12" fmla="*/ 1164341 w 1222270"/>
                  <a:gd name="connsiteY12" fmla="*/ 216280 h 845743"/>
                  <a:gd name="connsiteX13" fmla="*/ 1166278 w 1222270"/>
                  <a:gd name="connsiteY13" fmla="*/ 218198 h 845743"/>
                  <a:gd name="connsiteX14" fmla="*/ 1166278 w 1222270"/>
                  <a:gd name="connsiteY14" fmla="*/ 233639 h 845743"/>
                  <a:gd name="connsiteX15" fmla="*/ 1162423 w 1222270"/>
                  <a:gd name="connsiteY15" fmla="*/ 278066 h 845743"/>
                  <a:gd name="connsiteX16" fmla="*/ 1164341 w 1222270"/>
                  <a:gd name="connsiteY16" fmla="*/ 283859 h 845743"/>
                  <a:gd name="connsiteX17" fmla="*/ 1170134 w 1222270"/>
                  <a:gd name="connsiteY17" fmla="*/ 314742 h 845743"/>
                  <a:gd name="connsiteX18" fmla="*/ 1172071 w 1222270"/>
                  <a:gd name="connsiteY18" fmla="*/ 318617 h 845743"/>
                  <a:gd name="connsiteX19" fmla="*/ 1175927 w 1222270"/>
                  <a:gd name="connsiteY19" fmla="*/ 341769 h 845743"/>
                  <a:gd name="connsiteX20" fmla="*/ 1177864 w 1222270"/>
                  <a:gd name="connsiteY20" fmla="*/ 345645 h 845743"/>
                  <a:gd name="connsiteX21" fmla="*/ 1177864 w 1222270"/>
                  <a:gd name="connsiteY21" fmla="*/ 359148 h 845743"/>
                  <a:gd name="connsiteX22" fmla="*/ 1179802 w 1222270"/>
                  <a:gd name="connsiteY22" fmla="*/ 395844 h 845743"/>
                  <a:gd name="connsiteX23" fmla="*/ 1172071 w 1222270"/>
                  <a:gd name="connsiteY23" fmla="*/ 413223 h 845743"/>
                  <a:gd name="connsiteX24" fmla="*/ 1170134 w 1222270"/>
                  <a:gd name="connsiteY24" fmla="*/ 417079 h 845743"/>
                  <a:gd name="connsiteX25" fmla="*/ 1162423 w 1222270"/>
                  <a:gd name="connsiteY25" fmla="*/ 422872 h 845743"/>
                  <a:gd name="connsiteX26" fmla="*/ 1146962 w 1222270"/>
                  <a:gd name="connsiteY26" fmla="*/ 453775 h 845743"/>
                  <a:gd name="connsiteX27" fmla="*/ 1146962 w 1222270"/>
                  <a:gd name="connsiteY27" fmla="*/ 455712 h 845743"/>
                  <a:gd name="connsiteX28" fmla="*/ 1154692 w 1222270"/>
                  <a:gd name="connsiteY28" fmla="*/ 461505 h 845743"/>
                  <a:gd name="connsiteX29" fmla="*/ 1158548 w 1222270"/>
                  <a:gd name="connsiteY29" fmla="*/ 463423 h 845743"/>
                  <a:gd name="connsiteX30" fmla="*/ 1160485 w 1222270"/>
                  <a:gd name="connsiteY30" fmla="*/ 467298 h 845743"/>
                  <a:gd name="connsiteX31" fmla="*/ 1162423 w 1222270"/>
                  <a:gd name="connsiteY31" fmla="*/ 490451 h 845743"/>
                  <a:gd name="connsiteX32" fmla="*/ 1160485 w 1222270"/>
                  <a:gd name="connsiteY32" fmla="*/ 492388 h 845743"/>
                  <a:gd name="connsiteX33" fmla="*/ 1158548 w 1222270"/>
                  <a:gd name="connsiteY33" fmla="*/ 496263 h 845743"/>
                  <a:gd name="connsiteX34" fmla="*/ 1158548 w 1222270"/>
                  <a:gd name="connsiteY34" fmla="*/ 519416 h 845743"/>
                  <a:gd name="connsiteX35" fmla="*/ 1179802 w 1222270"/>
                  <a:gd name="connsiteY35" fmla="*/ 534877 h 845743"/>
                  <a:gd name="connsiteX36" fmla="*/ 1177864 w 1222270"/>
                  <a:gd name="connsiteY36" fmla="*/ 536795 h 845743"/>
                  <a:gd name="connsiteX37" fmla="*/ 1175927 w 1222270"/>
                  <a:gd name="connsiteY37" fmla="*/ 542588 h 845743"/>
                  <a:gd name="connsiteX38" fmla="*/ 1174009 w 1222270"/>
                  <a:gd name="connsiteY38" fmla="*/ 544525 h 845743"/>
                  <a:gd name="connsiteX39" fmla="*/ 1172071 w 1222270"/>
                  <a:gd name="connsiteY39" fmla="*/ 548381 h 845743"/>
                  <a:gd name="connsiteX40" fmla="*/ 1148899 w 1222270"/>
                  <a:gd name="connsiteY40" fmla="*/ 571553 h 845743"/>
                  <a:gd name="connsiteX41" fmla="*/ 1146962 w 1222270"/>
                  <a:gd name="connsiteY41" fmla="*/ 577346 h 845743"/>
                  <a:gd name="connsiteX42" fmla="*/ 1146962 w 1222270"/>
                  <a:gd name="connsiteY42" fmla="*/ 583139 h 845743"/>
                  <a:gd name="connsiteX43" fmla="*/ 1148899 w 1222270"/>
                  <a:gd name="connsiteY43" fmla="*/ 587014 h 845743"/>
                  <a:gd name="connsiteX44" fmla="*/ 1160485 w 1222270"/>
                  <a:gd name="connsiteY44" fmla="*/ 612104 h 845743"/>
                  <a:gd name="connsiteX45" fmla="*/ 1162423 w 1222270"/>
                  <a:gd name="connsiteY45" fmla="*/ 614042 h 845743"/>
                  <a:gd name="connsiteX46" fmla="*/ 1168216 w 1222270"/>
                  <a:gd name="connsiteY46" fmla="*/ 615979 h 845743"/>
                  <a:gd name="connsiteX47" fmla="*/ 1170134 w 1222270"/>
                  <a:gd name="connsiteY47" fmla="*/ 617897 h 845743"/>
                  <a:gd name="connsiteX48" fmla="*/ 1185595 w 1222270"/>
                  <a:gd name="connsiteY48" fmla="*/ 633358 h 845743"/>
                  <a:gd name="connsiteX49" fmla="*/ 1187513 w 1222270"/>
                  <a:gd name="connsiteY49" fmla="*/ 637214 h 845743"/>
                  <a:gd name="connsiteX50" fmla="*/ 1189450 w 1222270"/>
                  <a:gd name="connsiteY50" fmla="*/ 641069 h 845743"/>
                  <a:gd name="connsiteX51" fmla="*/ 1199099 w 1222270"/>
                  <a:gd name="connsiteY51" fmla="*/ 644925 h 845743"/>
                  <a:gd name="connsiteX52" fmla="*/ 1222271 w 1222270"/>
                  <a:gd name="connsiteY52" fmla="*/ 681621 h 845743"/>
                  <a:gd name="connsiteX53" fmla="*/ 1210685 w 1222270"/>
                  <a:gd name="connsiteY53" fmla="*/ 685476 h 845743"/>
                  <a:gd name="connsiteX54" fmla="*/ 1191388 w 1222270"/>
                  <a:gd name="connsiteY54" fmla="*/ 681621 h 845743"/>
                  <a:gd name="connsiteX55" fmla="*/ 1185595 w 1222270"/>
                  <a:gd name="connsiteY55" fmla="*/ 677765 h 845743"/>
                  <a:gd name="connsiteX56" fmla="*/ 1170134 w 1222270"/>
                  <a:gd name="connsiteY56" fmla="*/ 689351 h 845743"/>
                  <a:gd name="connsiteX57" fmla="*/ 1189450 w 1222270"/>
                  <a:gd name="connsiteY57" fmla="*/ 700937 h 845743"/>
                  <a:gd name="connsiteX58" fmla="*/ 1183657 w 1222270"/>
                  <a:gd name="connsiteY58" fmla="*/ 718316 h 845743"/>
                  <a:gd name="connsiteX59" fmla="*/ 1164341 w 1222270"/>
                  <a:gd name="connsiteY59" fmla="*/ 722172 h 845743"/>
                  <a:gd name="connsiteX60" fmla="*/ 1145044 w 1222270"/>
                  <a:gd name="connsiteY60" fmla="*/ 729902 h 845743"/>
                  <a:gd name="connsiteX61" fmla="*/ 1143106 w 1222270"/>
                  <a:gd name="connsiteY61" fmla="*/ 724110 h 845743"/>
                  <a:gd name="connsiteX62" fmla="*/ 1141169 w 1222270"/>
                  <a:gd name="connsiteY62" fmla="*/ 706730 h 845743"/>
                  <a:gd name="connsiteX63" fmla="*/ 1116079 w 1222270"/>
                  <a:gd name="connsiteY63" fmla="*/ 712523 h 845743"/>
                  <a:gd name="connsiteX64" fmla="*/ 1100637 w 1222270"/>
                  <a:gd name="connsiteY64" fmla="*/ 724110 h 845743"/>
                  <a:gd name="connsiteX65" fmla="*/ 1081320 w 1222270"/>
                  <a:gd name="connsiteY65" fmla="*/ 687414 h 845743"/>
                  <a:gd name="connsiteX66" fmla="*/ 1073590 w 1222270"/>
                  <a:gd name="connsiteY66" fmla="*/ 685476 h 845743"/>
                  <a:gd name="connsiteX67" fmla="*/ 1056211 w 1222270"/>
                  <a:gd name="connsiteY67" fmla="*/ 699000 h 845743"/>
                  <a:gd name="connsiteX68" fmla="*/ 1052355 w 1222270"/>
                  <a:gd name="connsiteY68" fmla="*/ 702855 h 845743"/>
                  <a:gd name="connsiteX69" fmla="*/ 1050418 w 1222270"/>
                  <a:gd name="connsiteY69" fmla="*/ 708648 h 845743"/>
                  <a:gd name="connsiteX70" fmla="*/ 1044625 w 1222270"/>
                  <a:gd name="connsiteY70" fmla="*/ 712523 h 845743"/>
                  <a:gd name="connsiteX71" fmla="*/ 1046562 w 1222270"/>
                  <a:gd name="connsiteY71" fmla="*/ 726027 h 845743"/>
                  <a:gd name="connsiteX72" fmla="*/ 1063941 w 1222270"/>
                  <a:gd name="connsiteY72" fmla="*/ 733758 h 845743"/>
                  <a:gd name="connsiteX73" fmla="*/ 1071672 w 1222270"/>
                  <a:gd name="connsiteY73" fmla="*/ 731820 h 845743"/>
                  <a:gd name="connsiteX74" fmla="*/ 1079383 w 1222270"/>
                  <a:gd name="connsiteY74" fmla="*/ 729902 h 845743"/>
                  <a:gd name="connsiteX75" fmla="*/ 1089051 w 1222270"/>
                  <a:gd name="connsiteY75" fmla="*/ 747281 h 845743"/>
                  <a:gd name="connsiteX76" fmla="*/ 1094824 w 1222270"/>
                  <a:gd name="connsiteY76" fmla="*/ 751137 h 845743"/>
                  <a:gd name="connsiteX77" fmla="*/ 1100637 w 1222270"/>
                  <a:gd name="connsiteY77" fmla="*/ 753075 h 845743"/>
                  <a:gd name="connsiteX78" fmla="*/ 1104492 w 1222270"/>
                  <a:gd name="connsiteY78" fmla="*/ 772372 h 845743"/>
                  <a:gd name="connsiteX79" fmla="*/ 1100637 w 1222270"/>
                  <a:gd name="connsiteY79" fmla="*/ 778165 h 845743"/>
                  <a:gd name="connsiteX80" fmla="*/ 1079383 w 1222270"/>
                  <a:gd name="connsiteY80" fmla="*/ 789751 h 845743"/>
                  <a:gd name="connsiteX81" fmla="*/ 1075527 w 1222270"/>
                  <a:gd name="connsiteY81" fmla="*/ 783958 h 845743"/>
                  <a:gd name="connsiteX82" fmla="*/ 1060086 w 1222270"/>
                  <a:gd name="connsiteY82" fmla="*/ 780102 h 845743"/>
                  <a:gd name="connsiteX83" fmla="*/ 1060086 w 1222270"/>
                  <a:gd name="connsiteY83" fmla="*/ 805192 h 845743"/>
                  <a:gd name="connsiteX84" fmla="*/ 1042707 w 1222270"/>
                  <a:gd name="connsiteY84" fmla="*/ 814860 h 845743"/>
                  <a:gd name="connsiteX85" fmla="*/ 1034976 w 1222270"/>
                  <a:gd name="connsiteY85" fmla="*/ 799419 h 845743"/>
                  <a:gd name="connsiteX86" fmla="*/ 1034976 w 1222270"/>
                  <a:gd name="connsiteY86" fmla="*/ 793606 h 845743"/>
                  <a:gd name="connsiteX87" fmla="*/ 1031121 w 1222270"/>
                  <a:gd name="connsiteY87" fmla="*/ 776227 h 845743"/>
                  <a:gd name="connsiteX88" fmla="*/ 1017597 w 1222270"/>
                  <a:gd name="connsiteY88" fmla="*/ 776227 h 845743"/>
                  <a:gd name="connsiteX89" fmla="*/ 1011804 w 1222270"/>
                  <a:gd name="connsiteY89" fmla="*/ 799419 h 845743"/>
                  <a:gd name="connsiteX90" fmla="*/ 1007948 w 1222270"/>
                  <a:gd name="connsiteY90" fmla="*/ 816778 h 845743"/>
                  <a:gd name="connsiteX91" fmla="*/ 994425 w 1222270"/>
                  <a:gd name="connsiteY91" fmla="*/ 814860 h 845743"/>
                  <a:gd name="connsiteX92" fmla="*/ 988632 w 1222270"/>
                  <a:gd name="connsiteY92" fmla="*/ 810985 h 845743"/>
                  <a:gd name="connsiteX93" fmla="*/ 971253 w 1222270"/>
                  <a:gd name="connsiteY93" fmla="*/ 812923 h 845743"/>
                  <a:gd name="connsiteX94" fmla="*/ 936494 w 1222270"/>
                  <a:gd name="connsiteY94" fmla="*/ 830302 h 845743"/>
                  <a:gd name="connsiteX95" fmla="*/ 930702 w 1222270"/>
                  <a:gd name="connsiteY95" fmla="*/ 828364 h 845743"/>
                  <a:gd name="connsiteX96" fmla="*/ 932639 w 1222270"/>
                  <a:gd name="connsiteY96" fmla="*/ 810985 h 845743"/>
                  <a:gd name="connsiteX97" fmla="*/ 934577 w 1222270"/>
                  <a:gd name="connsiteY97" fmla="*/ 791688 h 845743"/>
                  <a:gd name="connsiteX98" fmla="*/ 932639 w 1222270"/>
                  <a:gd name="connsiteY98" fmla="*/ 783958 h 845743"/>
                  <a:gd name="connsiteX99" fmla="*/ 917197 w 1222270"/>
                  <a:gd name="connsiteY99" fmla="*/ 756930 h 845743"/>
                  <a:gd name="connsiteX100" fmla="*/ 917197 w 1222270"/>
                  <a:gd name="connsiteY100" fmla="*/ 749200 h 845743"/>
                  <a:gd name="connsiteX101" fmla="*/ 895943 w 1222270"/>
                  <a:gd name="connsiteY101" fmla="*/ 720234 h 845743"/>
                  <a:gd name="connsiteX102" fmla="*/ 890150 w 1222270"/>
                  <a:gd name="connsiteY102" fmla="*/ 712523 h 845743"/>
                  <a:gd name="connsiteX103" fmla="*/ 857330 w 1222270"/>
                  <a:gd name="connsiteY103" fmla="*/ 700937 h 845743"/>
                  <a:gd name="connsiteX104" fmla="*/ 853474 w 1222270"/>
                  <a:gd name="connsiteY104" fmla="*/ 710586 h 845743"/>
                  <a:gd name="connsiteX105" fmla="*/ 853474 w 1222270"/>
                  <a:gd name="connsiteY105" fmla="*/ 716379 h 845743"/>
                  <a:gd name="connsiteX106" fmla="*/ 863123 w 1222270"/>
                  <a:gd name="connsiteY106" fmla="*/ 739551 h 845743"/>
                  <a:gd name="connsiteX107" fmla="*/ 874709 w 1222270"/>
                  <a:gd name="connsiteY107" fmla="*/ 758868 h 845743"/>
                  <a:gd name="connsiteX108" fmla="*/ 851536 w 1222270"/>
                  <a:gd name="connsiteY108" fmla="*/ 770454 h 845743"/>
                  <a:gd name="connsiteX109" fmla="*/ 845743 w 1222270"/>
                  <a:gd name="connsiteY109" fmla="*/ 768516 h 845743"/>
                  <a:gd name="connsiteX110" fmla="*/ 828364 w 1222270"/>
                  <a:gd name="connsiteY110" fmla="*/ 780102 h 845743"/>
                  <a:gd name="connsiteX111" fmla="*/ 824509 w 1222270"/>
                  <a:gd name="connsiteY111" fmla="*/ 785895 h 845743"/>
                  <a:gd name="connsiteX112" fmla="*/ 805192 w 1222270"/>
                  <a:gd name="connsiteY112" fmla="*/ 799419 h 845743"/>
                  <a:gd name="connsiteX113" fmla="*/ 799399 w 1222270"/>
                  <a:gd name="connsiteY113" fmla="*/ 801337 h 845743"/>
                  <a:gd name="connsiteX114" fmla="*/ 787813 w 1222270"/>
                  <a:gd name="connsiteY114" fmla="*/ 793606 h 845743"/>
                  <a:gd name="connsiteX115" fmla="*/ 787813 w 1222270"/>
                  <a:gd name="connsiteY115" fmla="*/ 785895 h 845743"/>
                  <a:gd name="connsiteX116" fmla="*/ 789751 w 1222270"/>
                  <a:gd name="connsiteY116" fmla="*/ 768516 h 845743"/>
                  <a:gd name="connsiteX117" fmla="*/ 770434 w 1222270"/>
                  <a:gd name="connsiteY117" fmla="*/ 770454 h 845743"/>
                  <a:gd name="connsiteX118" fmla="*/ 764641 w 1222270"/>
                  <a:gd name="connsiteY118" fmla="*/ 787813 h 845743"/>
                  <a:gd name="connsiteX119" fmla="*/ 762723 w 1222270"/>
                  <a:gd name="connsiteY119" fmla="*/ 795544 h 845743"/>
                  <a:gd name="connsiteX120" fmla="*/ 735676 w 1222270"/>
                  <a:gd name="connsiteY120" fmla="*/ 795544 h 845743"/>
                  <a:gd name="connsiteX121" fmla="*/ 729883 w 1222270"/>
                  <a:gd name="connsiteY121" fmla="*/ 789751 h 845743"/>
                  <a:gd name="connsiteX122" fmla="*/ 693207 w 1222270"/>
                  <a:gd name="connsiteY122" fmla="*/ 783958 h 845743"/>
                  <a:gd name="connsiteX123" fmla="*/ 683539 w 1222270"/>
                  <a:gd name="connsiteY123" fmla="*/ 782040 h 845743"/>
                  <a:gd name="connsiteX124" fmla="*/ 675828 w 1222270"/>
                  <a:gd name="connsiteY124" fmla="*/ 778165 h 845743"/>
                  <a:gd name="connsiteX125" fmla="*/ 650718 w 1222270"/>
                  <a:gd name="connsiteY125" fmla="*/ 764641 h 845743"/>
                  <a:gd name="connsiteX126" fmla="*/ 635276 w 1222270"/>
                  <a:gd name="connsiteY126" fmla="*/ 764641 h 845743"/>
                  <a:gd name="connsiteX127" fmla="*/ 621753 w 1222270"/>
                  <a:gd name="connsiteY127" fmla="*/ 762723 h 845743"/>
                  <a:gd name="connsiteX128" fmla="*/ 602456 w 1222270"/>
                  <a:gd name="connsiteY128" fmla="*/ 760786 h 845743"/>
                  <a:gd name="connsiteX129" fmla="*/ 596663 w 1222270"/>
                  <a:gd name="connsiteY129" fmla="*/ 756930 h 845743"/>
                  <a:gd name="connsiteX130" fmla="*/ 610167 w 1222270"/>
                  <a:gd name="connsiteY130" fmla="*/ 729902 h 845743"/>
                  <a:gd name="connsiteX131" fmla="*/ 617897 w 1222270"/>
                  <a:gd name="connsiteY131" fmla="*/ 722172 h 845743"/>
                  <a:gd name="connsiteX132" fmla="*/ 625628 w 1222270"/>
                  <a:gd name="connsiteY132" fmla="*/ 699000 h 845743"/>
                  <a:gd name="connsiteX133" fmla="*/ 617897 w 1222270"/>
                  <a:gd name="connsiteY133" fmla="*/ 699000 h 845743"/>
                  <a:gd name="connsiteX134" fmla="*/ 594725 w 1222270"/>
                  <a:gd name="connsiteY134" fmla="*/ 704793 h 845743"/>
                  <a:gd name="connsiteX135" fmla="*/ 571553 w 1222270"/>
                  <a:gd name="connsiteY135" fmla="*/ 714441 h 845743"/>
                  <a:gd name="connsiteX136" fmla="*/ 563822 w 1222270"/>
                  <a:gd name="connsiteY136" fmla="*/ 716379 h 845743"/>
                  <a:gd name="connsiteX137" fmla="*/ 532939 w 1222270"/>
                  <a:gd name="connsiteY137" fmla="*/ 714441 h 845743"/>
                  <a:gd name="connsiteX138" fmla="*/ 542588 w 1222270"/>
                  <a:gd name="connsiteY138" fmla="*/ 693207 h 845743"/>
                  <a:gd name="connsiteX139" fmla="*/ 548381 w 1222270"/>
                  <a:gd name="connsiteY139" fmla="*/ 679683 h 845743"/>
                  <a:gd name="connsiteX140" fmla="*/ 542588 w 1222270"/>
                  <a:gd name="connsiteY140" fmla="*/ 679683 h 845743"/>
                  <a:gd name="connsiteX141" fmla="*/ 523271 w 1222270"/>
                  <a:gd name="connsiteY141" fmla="*/ 681621 h 845743"/>
                  <a:gd name="connsiteX142" fmla="*/ 513623 w 1222270"/>
                  <a:gd name="connsiteY142" fmla="*/ 702855 h 845743"/>
                  <a:gd name="connsiteX143" fmla="*/ 503974 w 1222270"/>
                  <a:gd name="connsiteY143" fmla="*/ 724110 h 845743"/>
                  <a:gd name="connsiteX144" fmla="*/ 500119 w 1222270"/>
                  <a:gd name="connsiteY144" fmla="*/ 729902 h 845743"/>
                  <a:gd name="connsiteX145" fmla="*/ 496244 w 1222270"/>
                  <a:gd name="connsiteY145" fmla="*/ 749200 h 845743"/>
                  <a:gd name="connsiteX146" fmla="*/ 496244 w 1222270"/>
                  <a:gd name="connsiteY146" fmla="*/ 756930 h 845743"/>
                  <a:gd name="connsiteX147" fmla="*/ 480802 w 1222270"/>
                  <a:gd name="connsiteY147" fmla="*/ 766579 h 845743"/>
                  <a:gd name="connsiteX148" fmla="*/ 475009 w 1222270"/>
                  <a:gd name="connsiteY148" fmla="*/ 770454 h 845743"/>
                  <a:gd name="connsiteX149" fmla="*/ 475009 w 1222270"/>
                  <a:gd name="connsiteY149" fmla="*/ 778165 h 845743"/>
                  <a:gd name="connsiteX150" fmla="*/ 473071 w 1222270"/>
                  <a:gd name="connsiteY150" fmla="*/ 785895 h 845743"/>
                  <a:gd name="connsiteX151" fmla="*/ 467278 w 1222270"/>
                  <a:gd name="connsiteY151" fmla="*/ 787813 h 845743"/>
                  <a:gd name="connsiteX152" fmla="*/ 438313 w 1222270"/>
                  <a:gd name="connsiteY152" fmla="*/ 783958 h 845743"/>
                  <a:gd name="connsiteX153" fmla="*/ 422872 w 1222270"/>
                  <a:gd name="connsiteY153" fmla="*/ 778165 h 845743"/>
                  <a:gd name="connsiteX154" fmla="*/ 413223 w 1222270"/>
                  <a:gd name="connsiteY154" fmla="*/ 776227 h 845743"/>
                  <a:gd name="connsiteX155" fmla="*/ 391989 w 1222270"/>
                  <a:gd name="connsiteY155" fmla="*/ 770454 h 845743"/>
                  <a:gd name="connsiteX156" fmla="*/ 395844 w 1222270"/>
                  <a:gd name="connsiteY156" fmla="*/ 756930 h 845743"/>
                  <a:gd name="connsiteX157" fmla="*/ 397762 w 1222270"/>
                  <a:gd name="connsiteY157" fmla="*/ 745344 h 845743"/>
                  <a:gd name="connsiteX158" fmla="*/ 374590 w 1222270"/>
                  <a:gd name="connsiteY158" fmla="*/ 741489 h 845743"/>
                  <a:gd name="connsiteX159" fmla="*/ 361086 w 1222270"/>
                  <a:gd name="connsiteY159" fmla="*/ 756930 h 845743"/>
                  <a:gd name="connsiteX160" fmla="*/ 353355 w 1222270"/>
                  <a:gd name="connsiteY160" fmla="*/ 758868 h 845743"/>
                  <a:gd name="connsiteX161" fmla="*/ 328265 w 1222270"/>
                  <a:gd name="connsiteY161" fmla="*/ 756930 h 845743"/>
                  <a:gd name="connsiteX162" fmla="*/ 318597 w 1222270"/>
                  <a:gd name="connsiteY162" fmla="*/ 758868 h 845743"/>
                  <a:gd name="connsiteX163" fmla="*/ 299300 w 1222270"/>
                  <a:gd name="connsiteY163" fmla="*/ 745344 h 845743"/>
                  <a:gd name="connsiteX164" fmla="*/ 293507 w 1222270"/>
                  <a:gd name="connsiteY164" fmla="*/ 741489 h 845743"/>
                  <a:gd name="connsiteX165" fmla="*/ 276128 w 1222270"/>
                  <a:gd name="connsiteY165" fmla="*/ 751137 h 845743"/>
                  <a:gd name="connsiteX166" fmla="*/ 274190 w 1222270"/>
                  <a:gd name="connsiteY166" fmla="*/ 756930 h 845743"/>
                  <a:gd name="connsiteX167" fmla="*/ 274190 w 1222270"/>
                  <a:gd name="connsiteY167" fmla="*/ 764641 h 845743"/>
                  <a:gd name="connsiteX168" fmla="*/ 279984 w 1222270"/>
                  <a:gd name="connsiteY168" fmla="*/ 782040 h 845743"/>
                  <a:gd name="connsiteX169" fmla="*/ 278046 w 1222270"/>
                  <a:gd name="connsiteY169" fmla="*/ 789751 h 845743"/>
                  <a:gd name="connsiteX170" fmla="*/ 276128 w 1222270"/>
                  <a:gd name="connsiteY170" fmla="*/ 795544 h 845743"/>
                  <a:gd name="connsiteX171" fmla="*/ 245225 w 1222270"/>
                  <a:gd name="connsiteY171" fmla="*/ 818716 h 845743"/>
                  <a:gd name="connsiteX172" fmla="*/ 239432 w 1222270"/>
                  <a:gd name="connsiteY172" fmla="*/ 822571 h 845743"/>
                  <a:gd name="connsiteX173" fmla="*/ 196963 w 1222270"/>
                  <a:gd name="connsiteY173" fmla="*/ 845744 h 845743"/>
                  <a:gd name="connsiteX174" fmla="*/ 187295 w 1222270"/>
                  <a:gd name="connsiteY174" fmla="*/ 845744 h 845743"/>
                  <a:gd name="connsiteX175" fmla="*/ 179584 w 1222270"/>
                  <a:gd name="connsiteY175" fmla="*/ 836095 h 845743"/>
                  <a:gd name="connsiteX176" fmla="*/ 177646 w 1222270"/>
                  <a:gd name="connsiteY176" fmla="*/ 828364 h 845743"/>
                  <a:gd name="connsiteX177" fmla="*/ 195025 w 1222270"/>
                  <a:gd name="connsiteY177" fmla="*/ 814860 h 845743"/>
                  <a:gd name="connsiteX178" fmla="*/ 191170 w 1222270"/>
                  <a:gd name="connsiteY178" fmla="*/ 795544 h 845743"/>
                  <a:gd name="connsiteX179" fmla="*/ 177646 w 1222270"/>
                  <a:gd name="connsiteY179" fmla="*/ 789751 h 845743"/>
                  <a:gd name="connsiteX180" fmla="*/ 162205 w 1222270"/>
                  <a:gd name="connsiteY180" fmla="*/ 785895 h 845743"/>
                  <a:gd name="connsiteX181" fmla="*/ 162205 w 1222270"/>
                  <a:gd name="connsiteY181" fmla="*/ 778165 h 845743"/>
                  <a:gd name="connsiteX182" fmla="*/ 173791 w 1222270"/>
                  <a:gd name="connsiteY182" fmla="*/ 768516 h 845743"/>
                  <a:gd name="connsiteX183" fmla="*/ 179584 w 1222270"/>
                  <a:gd name="connsiteY183" fmla="*/ 762723 h 845743"/>
                  <a:gd name="connsiteX184" fmla="*/ 166060 w 1222270"/>
                  <a:gd name="connsiteY184" fmla="*/ 753075 h 845743"/>
                  <a:gd name="connsiteX185" fmla="*/ 156412 w 1222270"/>
                  <a:gd name="connsiteY185" fmla="*/ 751137 h 845743"/>
                  <a:gd name="connsiteX186" fmla="*/ 146744 w 1222270"/>
                  <a:gd name="connsiteY186" fmla="*/ 753075 h 845743"/>
                  <a:gd name="connsiteX187" fmla="*/ 142888 w 1222270"/>
                  <a:gd name="connsiteY187" fmla="*/ 733758 h 845743"/>
                  <a:gd name="connsiteX188" fmla="*/ 148681 w 1222270"/>
                  <a:gd name="connsiteY188" fmla="*/ 720234 h 845743"/>
                  <a:gd name="connsiteX189" fmla="*/ 146744 w 1222270"/>
                  <a:gd name="connsiteY189" fmla="*/ 710586 h 845743"/>
                  <a:gd name="connsiteX190" fmla="*/ 167998 w 1222270"/>
                  <a:gd name="connsiteY190" fmla="*/ 710586 h 845743"/>
                  <a:gd name="connsiteX191" fmla="*/ 169916 w 1222270"/>
                  <a:gd name="connsiteY191" fmla="*/ 687414 h 845743"/>
                  <a:gd name="connsiteX192" fmla="*/ 169916 w 1222270"/>
                  <a:gd name="connsiteY192" fmla="*/ 679683 h 845743"/>
                  <a:gd name="connsiteX193" fmla="*/ 162205 w 1222270"/>
                  <a:gd name="connsiteY193" fmla="*/ 658448 h 845743"/>
                  <a:gd name="connsiteX194" fmla="*/ 150619 w 1222270"/>
                  <a:gd name="connsiteY194" fmla="*/ 662324 h 845743"/>
                  <a:gd name="connsiteX195" fmla="*/ 142888 w 1222270"/>
                  <a:gd name="connsiteY195" fmla="*/ 673890 h 845743"/>
                  <a:gd name="connsiteX196" fmla="*/ 137095 w 1222270"/>
                  <a:gd name="connsiteY196" fmla="*/ 685476 h 845743"/>
                  <a:gd name="connsiteX197" fmla="*/ 125509 w 1222270"/>
                  <a:gd name="connsiteY197" fmla="*/ 679683 h 845743"/>
                  <a:gd name="connsiteX198" fmla="*/ 119716 w 1222270"/>
                  <a:gd name="connsiteY198" fmla="*/ 650737 h 845743"/>
                  <a:gd name="connsiteX199" fmla="*/ 106212 w 1222270"/>
                  <a:gd name="connsiteY199" fmla="*/ 629483 h 845743"/>
                  <a:gd name="connsiteX200" fmla="*/ 100399 w 1222270"/>
                  <a:gd name="connsiteY200" fmla="*/ 625628 h 845743"/>
                  <a:gd name="connsiteX201" fmla="*/ 79165 w 1222270"/>
                  <a:gd name="connsiteY201" fmla="*/ 615979 h 845743"/>
                  <a:gd name="connsiteX202" fmla="*/ 73372 w 1222270"/>
                  <a:gd name="connsiteY202" fmla="*/ 614042 h 845743"/>
                  <a:gd name="connsiteX203" fmla="*/ 38614 w 1222270"/>
                  <a:gd name="connsiteY203" fmla="*/ 614042 h 845743"/>
                  <a:gd name="connsiteX204" fmla="*/ 32821 w 1222270"/>
                  <a:gd name="connsiteY204" fmla="*/ 608249 h 845743"/>
                  <a:gd name="connsiteX205" fmla="*/ 13523 w 1222270"/>
                  <a:gd name="connsiteY205" fmla="*/ 561904 h 845743"/>
                  <a:gd name="connsiteX206" fmla="*/ 11586 w 1222270"/>
                  <a:gd name="connsiteY206" fmla="*/ 552256 h 845743"/>
                  <a:gd name="connsiteX207" fmla="*/ 13523 w 1222270"/>
                  <a:gd name="connsiteY207" fmla="*/ 521353 h 845743"/>
                  <a:gd name="connsiteX208" fmla="*/ 15441 w 1222270"/>
                  <a:gd name="connsiteY208" fmla="*/ 515560 h 845743"/>
                  <a:gd name="connsiteX209" fmla="*/ 15441 w 1222270"/>
                  <a:gd name="connsiteY209" fmla="*/ 494326 h 845743"/>
                  <a:gd name="connsiteX210" fmla="*/ 7731 w 1222270"/>
                  <a:gd name="connsiteY210" fmla="*/ 469216 h 845743"/>
                  <a:gd name="connsiteX211" fmla="*/ 11586 w 1222270"/>
                  <a:gd name="connsiteY211" fmla="*/ 455712 h 845743"/>
                  <a:gd name="connsiteX212" fmla="*/ 15441 w 1222270"/>
                  <a:gd name="connsiteY212" fmla="*/ 447981 h 845743"/>
                  <a:gd name="connsiteX213" fmla="*/ 15441 w 1222270"/>
                  <a:gd name="connsiteY213" fmla="*/ 424809 h 845743"/>
                  <a:gd name="connsiteX214" fmla="*/ 0 w 1222270"/>
                  <a:gd name="connsiteY214" fmla="*/ 420954 h 845743"/>
                  <a:gd name="connsiteX215" fmla="*/ 11586 w 1222270"/>
                  <a:gd name="connsiteY215" fmla="*/ 378465 h 845743"/>
                  <a:gd name="connsiteX216" fmla="*/ 11586 w 1222270"/>
                  <a:gd name="connsiteY216" fmla="*/ 376547 h 845743"/>
                  <a:gd name="connsiteX217" fmla="*/ 17379 w 1222270"/>
                  <a:gd name="connsiteY217" fmla="*/ 359148 h 845743"/>
                  <a:gd name="connsiteX218" fmla="*/ 19317 w 1222270"/>
                  <a:gd name="connsiteY218" fmla="*/ 353356 h 845743"/>
                  <a:gd name="connsiteX219" fmla="*/ 19317 w 1222270"/>
                  <a:gd name="connsiteY219" fmla="*/ 351437 h 845743"/>
                  <a:gd name="connsiteX220" fmla="*/ 27028 w 1222270"/>
                  <a:gd name="connsiteY220" fmla="*/ 334058 h 845743"/>
                  <a:gd name="connsiteX221" fmla="*/ 28965 w 1222270"/>
                  <a:gd name="connsiteY221" fmla="*/ 330203 h 845743"/>
                  <a:gd name="connsiteX222" fmla="*/ 36696 w 1222270"/>
                  <a:gd name="connsiteY222" fmla="*/ 312824 h 845743"/>
                  <a:gd name="connsiteX223" fmla="*/ 40551 w 1222270"/>
                  <a:gd name="connsiteY223" fmla="*/ 308949 h 845743"/>
                  <a:gd name="connsiteX224" fmla="*/ 42489 w 1222270"/>
                  <a:gd name="connsiteY224" fmla="*/ 305093 h 845743"/>
                  <a:gd name="connsiteX225" fmla="*/ 59868 w 1222270"/>
                  <a:gd name="connsiteY225" fmla="*/ 293507 h 845743"/>
                  <a:gd name="connsiteX226" fmla="*/ 69516 w 1222270"/>
                  <a:gd name="connsiteY226" fmla="*/ 289652 h 845743"/>
                  <a:gd name="connsiteX227" fmla="*/ 75309 w 1222270"/>
                  <a:gd name="connsiteY227" fmla="*/ 289652 h 845743"/>
                  <a:gd name="connsiteX228" fmla="*/ 84958 w 1222270"/>
                  <a:gd name="connsiteY228" fmla="*/ 287714 h 845743"/>
                  <a:gd name="connsiteX229" fmla="*/ 86895 w 1222270"/>
                  <a:gd name="connsiteY229" fmla="*/ 287714 h 845743"/>
                  <a:gd name="connsiteX230" fmla="*/ 106212 w 1222270"/>
                  <a:gd name="connsiteY230" fmla="*/ 283859 h 845743"/>
                  <a:gd name="connsiteX231" fmla="*/ 111986 w 1222270"/>
                  <a:gd name="connsiteY231" fmla="*/ 283859 h 845743"/>
                  <a:gd name="connsiteX232" fmla="*/ 117779 w 1222270"/>
                  <a:gd name="connsiteY232" fmla="*/ 281921 h 845743"/>
                  <a:gd name="connsiteX233" fmla="*/ 121654 w 1222270"/>
                  <a:gd name="connsiteY233" fmla="*/ 279983 h 845743"/>
                  <a:gd name="connsiteX234" fmla="*/ 125509 w 1222270"/>
                  <a:gd name="connsiteY234" fmla="*/ 278066 h 845743"/>
                  <a:gd name="connsiteX235" fmla="*/ 167998 w 1222270"/>
                  <a:gd name="connsiteY235" fmla="*/ 258749 h 845743"/>
                  <a:gd name="connsiteX236" fmla="*/ 173791 w 1222270"/>
                  <a:gd name="connsiteY236" fmla="*/ 254893 h 845743"/>
                  <a:gd name="connsiteX237" fmla="*/ 175709 w 1222270"/>
                  <a:gd name="connsiteY237" fmla="*/ 252956 h 845743"/>
                  <a:gd name="connsiteX238" fmla="*/ 181502 w 1222270"/>
                  <a:gd name="connsiteY238" fmla="*/ 245225 h 845743"/>
                  <a:gd name="connsiteX239" fmla="*/ 183440 w 1222270"/>
                  <a:gd name="connsiteY239" fmla="*/ 241370 h 845743"/>
                  <a:gd name="connsiteX240" fmla="*/ 198881 w 1222270"/>
                  <a:gd name="connsiteY240" fmla="*/ 225928 h 845743"/>
                  <a:gd name="connsiteX241" fmla="*/ 220135 w 1222270"/>
                  <a:gd name="connsiteY241" fmla="*/ 204674 h 845743"/>
                  <a:gd name="connsiteX242" fmla="*/ 231721 w 1222270"/>
                  <a:gd name="connsiteY242" fmla="*/ 210487 h 845743"/>
                  <a:gd name="connsiteX243" fmla="*/ 241370 w 1222270"/>
                  <a:gd name="connsiteY243" fmla="*/ 216280 h 845743"/>
                  <a:gd name="connsiteX244" fmla="*/ 260686 w 1222270"/>
                  <a:gd name="connsiteY244" fmla="*/ 212405 h 845743"/>
                  <a:gd name="connsiteX245" fmla="*/ 262604 w 1222270"/>
                  <a:gd name="connsiteY245" fmla="*/ 210487 h 845743"/>
                  <a:gd name="connsiteX246" fmla="*/ 264542 w 1222270"/>
                  <a:gd name="connsiteY246" fmla="*/ 206612 h 845743"/>
                  <a:gd name="connsiteX247" fmla="*/ 279984 w 1222270"/>
                  <a:gd name="connsiteY247" fmla="*/ 196963 h 845743"/>
                  <a:gd name="connsiteX248" fmla="*/ 283839 w 1222270"/>
                  <a:gd name="connsiteY248" fmla="*/ 196963 h 845743"/>
                  <a:gd name="connsiteX249" fmla="*/ 285776 w 1222270"/>
                  <a:gd name="connsiteY249" fmla="*/ 198901 h 845743"/>
                  <a:gd name="connsiteX250" fmla="*/ 289632 w 1222270"/>
                  <a:gd name="connsiteY250" fmla="*/ 200819 h 845743"/>
                  <a:gd name="connsiteX251" fmla="*/ 322472 w 1222270"/>
                  <a:gd name="connsiteY251" fmla="*/ 225928 h 845743"/>
                  <a:gd name="connsiteX252" fmla="*/ 330183 w 1222270"/>
                  <a:gd name="connsiteY252" fmla="*/ 227866 h 845743"/>
                  <a:gd name="connsiteX253" fmla="*/ 341769 w 1222270"/>
                  <a:gd name="connsiteY253" fmla="*/ 227866 h 845743"/>
                  <a:gd name="connsiteX254" fmla="*/ 370735 w 1222270"/>
                  <a:gd name="connsiteY254" fmla="*/ 204674 h 845743"/>
                  <a:gd name="connsiteX255" fmla="*/ 374590 w 1222270"/>
                  <a:gd name="connsiteY255" fmla="*/ 202756 h 845743"/>
                  <a:gd name="connsiteX256" fmla="*/ 374590 w 1222270"/>
                  <a:gd name="connsiteY256" fmla="*/ 198901 h 845743"/>
                  <a:gd name="connsiteX257" fmla="*/ 413223 w 1222270"/>
                  <a:gd name="connsiteY257" fmla="*/ 181522 h 845743"/>
                  <a:gd name="connsiteX258" fmla="*/ 432520 w 1222270"/>
                  <a:gd name="connsiteY258" fmla="*/ 185377 h 845743"/>
                  <a:gd name="connsiteX259" fmla="*/ 438313 w 1222270"/>
                  <a:gd name="connsiteY259" fmla="*/ 181522 h 845743"/>
                  <a:gd name="connsiteX260" fmla="*/ 442188 w 1222270"/>
                  <a:gd name="connsiteY260" fmla="*/ 177647 h 845743"/>
                  <a:gd name="connsiteX261" fmla="*/ 449899 w 1222270"/>
                  <a:gd name="connsiteY261" fmla="*/ 171854 h 845743"/>
                  <a:gd name="connsiteX262" fmla="*/ 467278 w 1222270"/>
                  <a:gd name="connsiteY262" fmla="*/ 169935 h 845743"/>
                  <a:gd name="connsiteX263" fmla="*/ 473071 w 1222270"/>
                  <a:gd name="connsiteY263" fmla="*/ 173791 h 845743"/>
                  <a:gd name="connsiteX264" fmla="*/ 478864 w 1222270"/>
                  <a:gd name="connsiteY264" fmla="*/ 185377 h 845743"/>
                  <a:gd name="connsiteX265" fmla="*/ 484658 w 1222270"/>
                  <a:gd name="connsiteY265" fmla="*/ 187315 h 845743"/>
                  <a:gd name="connsiteX266" fmla="*/ 500119 w 1222270"/>
                  <a:gd name="connsiteY266" fmla="*/ 183439 h 845743"/>
                  <a:gd name="connsiteX267" fmla="*/ 507830 w 1222270"/>
                  <a:gd name="connsiteY267" fmla="*/ 183439 h 845743"/>
                  <a:gd name="connsiteX268" fmla="*/ 511705 w 1222270"/>
                  <a:gd name="connsiteY268" fmla="*/ 185377 h 845743"/>
                  <a:gd name="connsiteX269" fmla="*/ 523271 w 1222270"/>
                  <a:gd name="connsiteY269" fmla="*/ 200819 h 845743"/>
                  <a:gd name="connsiteX270" fmla="*/ 529084 w 1222270"/>
                  <a:gd name="connsiteY270" fmla="*/ 200819 h 845743"/>
                  <a:gd name="connsiteX271" fmla="*/ 550318 w 1222270"/>
                  <a:gd name="connsiteY271" fmla="*/ 204674 h 845743"/>
                  <a:gd name="connsiteX272" fmla="*/ 550318 w 1222270"/>
                  <a:gd name="connsiteY272" fmla="*/ 212405 h 845743"/>
                  <a:gd name="connsiteX273" fmla="*/ 548381 w 1222270"/>
                  <a:gd name="connsiteY273" fmla="*/ 229784 h 845743"/>
                  <a:gd name="connsiteX274" fmla="*/ 552236 w 1222270"/>
                  <a:gd name="connsiteY274" fmla="*/ 235577 h 845743"/>
                  <a:gd name="connsiteX275" fmla="*/ 556112 w 1222270"/>
                  <a:gd name="connsiteY275" fmla="*/ 237514 h 845743"/>
                  <a:gd name="connsiteX276" fmla="*/ 569615 w 1222270"/>
                  <a:gd name="connsiteY276" fmla="*/ 233639 h 845743"/>
                  <a:gd name="connsiteX277" fmla="*/ 573491 w 1222270"/>
                  <a:gd name="connsiteY277" fmla="*/ 231721 h 845743"/>
                  <a:gd name="connsiteX278" fmla="*/ 577346 w 1222270"/>
                  <a:gd name="connsiteY278" fmla="*/ 227866 h 845743"/>
                  <a:gd name="connsiteX279" fmla="*/ 581202 w 1222270"/>
                  <a:gd name="connsiteY279" fmla="*/ 227866 h 845743"/>
                  <a:gd name="connsiteX280" fmla="*/ 600518 w 1222270"/>
                  <a:gd name="connsiteY280" fmla="*/ 220135 h 845743"/>
                  <a:gd name="connsiteX281" fmla="*/ 615960 w 1222270"/>
                  <a:gd name="connsiteY281" fmla="*/ 220135 h 845743"/>
                  <a:gd name="connsiteX282" fmla="*/ 625628 w 1222270"/>
                  <a:gd name="connsiteY282" fmla="*/ 208549 h 845743"/>
                  <a:gd name="connsiteX283" fmla="*/ 627546 w 1222270"/>
                  <a:gd name="connsiteY283" fmla="*/ 206612 h 845743"/>
                  <a:gd name="connsiteX284" fmla="*/ 627546 w 1222270"/>
                  <a:gd name="connsiteY284" fmla="*/ 202756 h 845743"/>
                  <a:gd name="connsiteX285" fmla="*/ 625628 w 1222270"/>
                  <a:gd name="connsiteY285" fmla="*/ 198901 h 845743"/>
                  <a:gd name="connsiteX286" fmla="*/ 615960 w 1222270"/>
                  <a:gd name="connsiteY286" fmla="*/ 181522 h 845743"/>
                  <a:gd name="connsiteX287" fmla="*/ 614042 w 1222270"/>
                  <a:gd name="connsiteY287" fmla="*/ 175729 h 845743"/>
                  <a:gd name="connsiteX288" fmla="*/ 612104 w 1222270"/>
                  <a:gd name="connsiteY288" fmla="*/ 173791 h 845743"/>
                  <a:gd name="connsiteX289" fmla="*/ 610167 w 1222270"/>
                  <a:gd name="connsiteY289" fmla="*/ 169935 h 845743"/>
                  <a:gd name="connsiteX290" fmla="*/ 617897 w 1222270"/>
                  <a:gd name="connsiteY290" fmla="*/ 152556 h 845743"/>
                  <a:gd name="connsiteX291" fmla="*/ 621753 w 1222270"/>
                  <a:gd name="connsiteY291" fmla="*/ 150619 h 845743"/>
                  <a:gd name="connsiteX292" fmla="*/ 625628 w 1222270"/>
                  <a:gd name="connsiteY292" fmla="*/ 144826 h 845743"/>
                  <a:gd name="connsiteX293" fmla="*/ 629483 w 1222270"/>
                  <a:gd name="connsiteY293" fmla="*/ 140970 h 845743"/>
                  <a:gd name="connsiteX294" fmla="*/ 656511 w 1222270"/>
                  <a:gd name="connsiteY294" fmla="*/ 123591 h 845743"/>
                  <a:gd name="connsiteX295" fmla="*/ 662304 w 1222270"/>
                  <a:gd name="connsiteY295" fmla="*/ 119716 h 845743"/>
                  <a:gd name="connsiteX296" fmla="*/ 668097 w 1222270"/>
                  <a:gd name="connsiteY296" fmla="*/ 115861 h 845743"/>
                  <a:gd name="connsiteX297" fmla="*/ 691269 w 1222270"/>
                  <a:gd name="connsiteY297" fmla="*/ 102337 h 845743"/>
                  <a:gd name="connsiteX298" fmla="*/ 697062 w 1222270"/>
                  <a:gd name="connsiteY298" fmla="*/ 98481 h 845743"/>
                  <a:gd name="connsiteX299" fmla="*/ 699000 w 1222270"/>
                  <a:gd name="connsiteY299" fmla="*/ 96544 h 845743"/>
                  <a:gd name="connsiteX300" fmla="*/ 726027 w 1222270"/>
                  <a:gd name="connsiteY300" fmla="*/ 83040 h 845743"/>
                  <a:gd name="connsiteX301" fmla="*/ 731820 w 1222270"/>
                  <a:gd name="connsiteY301" fmla="*/ 81102 h 845743"/>
                  <a:gd name="connsiteX302" fmla="*/ 733758 w 1222270"/>
                  <a:gd name="connsiteY302" fmla="*/ 79185 h 845743"/>
                  <a:gd name="connsiteX303" fmla="*/ 780083 w 1222270"/>
                  <a:gd name="connsiteY303" fmla="*/ 77247 h 845743"/>
                  <a:gd name="connsiteX304" fmla="*/ 785895 w 1222270"/>
                  <a:gd name="connsiteY304" fmla="*/ 79185 h 845743"/>
                  <a:gd name="connsiteX305" fmla="*/ 816778 w 1222270"/>
                  <a:gd name="connsiteY305" fmla="*/ 79185 h 845743"/>
                  <a:gd name="connsiteX306" fmla="*/ 824509 w 1222270"/>
                  <a:gd name="connsiteY306" fmla="*/ 81102 h 845743"/>
                  <a:gd name="connsiteX307" fmla="*/ 903674 w 1222270"/>
                  <a:gd name="connsiteY307" fmla="*/ 73372 h 845743"/>
                  <a:gd name="connsiteX308" fmla="*/ 911404 w 1222270"/>
                  <a:gd name="connsiteY308" fmla="*/ 75310 h 845743"/>
                  <a:gd name="connsiteX309" fmla="*/ 922990 w 1222270"/>
                  <a:gd name="connsiteY309" fmla="*/ 75310 h 845743"/>
                  <a:gd name="connsiteX310" fmla="*/ 938432 w 1222270"/>
                  <a:gd name="connsiteY310" fmla="*/ 73372 h 845743"/>
                  <a:gd name="connsiteX311" fmla="*/ 942287 w 1222270"/>
                  <a:gd name="connsiteY311" fmla="*/ 73372 h 845743"/>
                  <a:gd name="connsiteX312" fmla="*/ 967397 w 1222270"/>
                  <a:gd name="connsiteY312" fmla="*/ 63723 h 845743"/>
                  <a:gd name="connsiteX313" fmla="*/ 971253 w 1222270"/>
                  <a:gd name="connsiteY313" fmla="*/ 63723 h 845743"/>
                  <a:gd name="connsiteX314" fmla="*/ 973190 w 1222270"/>
                  <a:gd name="connsiteY314" fmla="*/ 61805 h 845743"/>
                  <a:gd name="connsiteX315" fmla="*/ 1000218 w 1222270"/>
                  <a:gd name="connsiteY315" fmla="*/ 42489 h 845743"/>
                  <a:gd name="connsiteX316" fmla="*/ 1002155 w 1222270"/>
                  <a:gd name="connsiteY316" fmla="*/ 40551 h 845743"/>
                  <a:gd name="connsiteX317" fmla="*/ 1029183 w 1222270"/>
                  <a:gd name="connsiteY317" fmla="*/ 28965 h 845743"/>
                  <a:gd name="connsiteX318" fmla="*/ 1034976 w 1222270"/>
                  <a:gd name="connsiteY318" fmla="*/ 27047 h 845743"/>
                  <a:gd name="connsiteX319" fmla="*/ 1038831 w 1222270"/>
                  <a:gd name="connsiteY319" fmla="*/ 27047 h 845743"/>
                  <a:gd name="connsiteX320" fmla="*/ 1069734 w 1222270"/>
                  <a:gd name="connsiteY320" fmla="*/ 15461 h 845743"/>
                  <a:gd name="connsiteX321" fmla="*/ 1073590 w 1222270"/>
                  <a:gd name="connsiteY321" fmla="*/ 15461 h 845743"/>
                  <a:gd name="connsiteX322" fmla="*/ 1087113 w 1222270"/>
                  <a:gd name="connsiteY322" fmla="*/ 13524 h 845743"/>
                  <a:gd name="connsiteX323" fmla="*/ 1102555 w 1222270"/>
                  <a:gd name="connsiteY323" fmla="*/ 7731 h 845743"/>
                  <a:gd name="connsiteX324" fmla="*/ 1106410 w 1222270"/>
                  <a:gd name="connsiteY324" fmla="*/ 7731 h 845743"/>
                  <a:gd name="connsiteX325" fmla="*/ 1131520 w 1222270"/>
                  <a:gd name="connsiteY325" fmla="*/ 13524 h 845743"/>
                  <a:gd name="connsiteX326" fmla="*/ 1135376 w 1222270"/>
                  <a:gd name="connsiteY326" fmla="*/ 15461 h 845743"/>
                  <a:gd name="connsiteX327" fmla="*/ 1139251 w 1222270"/>
                  <a:gd name="connsiteY327" fmla="*/ 17379 h 845743"/>
                  <a:gd name="connsiteX328" fmla="*/ 1172071 w 1222270"/>
                  <a:gd name="connsiteY328" fmla="*/ 5793 h 845743"/>
                  <a:gd name="connsiteX329" fmla="*/ 1175927 w 1222270"/>
                  <a:gd name="connsiteY329" fmla="*/ 3875 h 845743"/>
                  <a:gd name="connsiteX330" fmla="*/ 1177864 w 1222270"/>
                  <a:gd name="connsiteY330" fmla="*/ 1938 h 845743"/>
                  <a:gd name="connsiteX331" fmla="*/ 1181720 w 1222270"/>
                  <a:gd name="connsiteY331" fmla="*/ 0 h 845743"/>
                  <a:gd name="connsiteX332" fmla="*/ 1220353 w 1222270"/>
                  <a:gd name="connsiteY332" fmla="*/ 11586 h 845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</a:cxnLst>
                <a:rect l="l" t="t" r="r" b="b"/>
                <a:pathLst>
                  <a:path w="1222270" h="845743">
                    <a:moveTo>
                      <a:pt x="1220353" y="11586"/>
                    </a:moveTo>
                    <a:lnTo>
                      <a:pt x="1212623" y="21254"/>
                    </a:lnTo>
                    <a:lnTo>
                      <a:pt x="1214541" y="36696"/>
                    </a:lnTo>
                    <a:lnTo>
                      <a:pt x="1191388" y="69516"/>
                    </a:lnTo>
                    <a:lnTo>
                      <a:pt x="1189450" y="73372"/>
                    </a:lnTo>
                    <a:lnTo>
                      <a:pt x="1187513" y="77247"/>
                    </a:lnTo>
                    <a:lnTo>
                      <a:pt x="1185595" y="84958"/>
                    </a:lnTo>
                    <a:lnTo>
                      <a:pt x="1181720" y="90771"/>
                    </a:lnTo>
                    <a:lnTo>
                      <a:pt x="1166278" y="125509"/>
                    </a:lnTo>
                    <a:lnTo>
                      <a:pt x="1166278" y="135177"/>
                    </a:lnTo>
                    <a:lnTo>
                      <a:pt x="1164341" y="140970"/>
                    </a:lnTo>
                    <a:lnTo>
                      <a:pt x="1160485" y="187315"/>
                    </a:lnTo>
                    <a:lnTo>
                      <a:pt x="1164341" y="216280"/>
                    </a:lnTo>
                    <a:lnTo>
                      <a:pt x="1166278" y="218198"/>
                    </a:lnTo>
                    <a:lnTo>
                      <a:pt x="1166278" y="233639"/>
                    </a:lnTo>
                    <a:lnTo>
                      <a:pt x="1162423" y="278066"/>
                    </a:lnTo>
                    <a:lnTo>
                      <a:pt x="1164341" y="283859"/>
                    </a:lnTo>
                    <a:lnTo>
                      <a:pt x="1170134" y="314742"/>
                    </a:lnTo>
                    <a:lnTo>
                      <a:pt x="1172071" y="318617"/>
                    </a:lnTo>
                    <a:lnTo>
                      <a:pt x="1175927" y="341769"/>
                    </a:lnTo>
                    <a:lnTo>
                      <a:pt x="1177864" y="345645"/>
                    </a:lnTo>
                    <a:lnTo>
                      <a:pt x="1177864" y="359148"/>
                    </a:lnTo>
                    <a:lnTo>
                      <a:pt x="1179802" y="395844"/>
                    </a:lnTo>
                    <a:lnTo>
                      <a:pt x="1172071" y="413223"/>
                    </a:lnTo>
                    <a:lnTo>
                      <a:pt x="1170134" y="417079"/>
                    </a:lnTo>
                    <a:lnTo>
                      <a:pt x="1162423" y="422872"/>
                    </a:lnTo>
                    <a:lnTo>
                      <a:pt x="1146962" y="453775"/>
                    </a:lnTo>
                    <a:lnTo>
                      <a:pt x="1146962" y="455712"/>
                    </a:lnTo>
                    <a:lnTo>
                      <a:pt x="1154692" y="461505"/>
                    </a:lnTo>
                    <a:lnTo>
                      <a:pt x="1158548" y="463423"/>
                    </a:lnTo>
                    <a:lnTo>
                      <a:pt x="1160485" y="467298"/>
                    </a:lnTo>
                    <a:lnTo>
                      <a:pt x="1162423" y="490451"/>
                    </a:lnTo>
                    <a:lnTo>
                      <a:pt x="1160485" y="492388"/>
                    </a:lnTo>
                    <a:lnTo>
                      <a:pt x="1158548" y="496263"/>
                    </a:lnTo>
                    <a:lnTo>
                      <a:pt x="1158548" y="519416"/>
                    </a:lnTo>
                    <a:lnTo>
                      <a:pt x="1179802" y="534877"/>
                    </a:lnTo>
                    <a:lnTo>
                      <a:pt x="1177864" y="536795"/>
                    </a:lnTo>
                    <a:lnTo>
                      <a:pt x="1175927" y="542588"/>
                    </a:lnTo>
                    <a:lnTo>
                      <a:pt x="1174009" y="544525"/>
                    </a:lnTo>
                    <a:lnTo>
                      <a:pt x="1172071" y="548381"/>
                    </a:lnTo>
                    <a:lnTo>
                      <a:pt x="1148899" y="571553"/>
                    </a:lnTo>
                    <a:lnTo>
                      <a:pt x="1146962" y="577346"/>
                    </a:lnTo>
                    <a:lnTo>
                      <a:pt x="1146962" y="583139"/>
                    </a:lnTo>
                    <a:lnTo>
                      <a:pt x="1148899" y="587014"/>
                    </a:lnTo>
                    <a:lnTo>
                      <a:pt x="1160485" y="612104"/>
                    </a:lnTo>
                    <a:lnTo>
                      <a:pt x="1162423" y="614042"/>
                    </a:lnTo>
                    <a:lnTo>
                      <a:pt x="1168216" y="615979"/>
                    </a:lnTo>
                    <a:lnTo>
                      <a:pt x="1170134" y="617897"/>
                    </a:lnTo>
                    <a:lnTo>
                      <a:pt x="1185595" y="633358"/>
                    </a:lnTo>
                    <a:lnTo>
                      <a:pt x="1187513" y="637214"/>
                    </a:lnTo>
                    <a:lnTo>
                      <a:pt x="1189450" y="641069"/>
                    </a:lnTo>
                    <a:lnTo>
                      <a:pt x="1199099" y="644925"/>
                    </a:lnTo>
                    <a:lnTo>
                      <a:pt x="1222271" y="681621"/>
                    </a:lnTo>
                    <a:lnTo>
                      <a:pt x="1210685" y="685476"/>
                    </a:lnTo>
                    <a:lnTo>
                      <a:pt x="1191388" y="681621"/>
                    </a:lnTo>
                    <a:lnTo>
                      <a:pt x="1185595" y="677765"/>
                    </a:lnTo>
                    <a:lnTo>
                      <a:pt x="1170134" y="689351"/>
                    </a:lnTo>
                    <a:lnTo>
                      <a:pt x="1189450" y="700937"/>
                    </a:lnTo>
                    <a:lnTo>
                      <a:pt x="1183657" y="718316"/>
                    </a:lnTo>
                    <a:lnTo>
                      <a:pt x="1164341" y="722172"/>
                    </a:lnTo>
                    <a:lnTo>
                      <a:pt x="1145044" y="729902"/>
                    </a:lnTo>
                    <a:lnTo>
                      <a:pt x="1143106" y="724110"/>
                    </a:lnTo>
                    <a:lnTo>
                      <a:pt x="1141169" y="706730"/>
                    </a:lnTo>
                    <a:lnTo>
                      <a:pt x="1116079" y="712523"/>
                    </a:lnTo>
                    <a:lnTo>
                      <a:pt x="1100637" y="724110"/>
                    </a:lnTo>
                    <a:lnTo>
                      <a:pt x="1081320" y="687414"/>
                    </a:lnTo>
                    <a:lnTo>
                      <a:pt x="1073590" y="685476"/>
                    </a:lnTo>
                    <a:lnTo>
                      <a:pt x="1056211" y="699000"/>
                    </a:lnTo>
                    <a:lnTo>
                      <a:pt x="1052355" y="702855"/>
                    </a:lnTo>
                    <a:lnTo>
                      <a:pt x="1050418" y="708648"/>
                    </a:lnTo>
                    <a:lnTo>
                      <a:pt x="1044625" y="712523"/>
                    </a:lnTo>
                    <a:lnTo>
                      <a:pt x="1046562" y="726027"/>
                    </a:lnTo>
                    <a:lnTo>
                      <a:pt x="1063941" y="733758"/>
                    </a:lnTo>
                    <a:lnTo>
                      <a:pt x="1071672" y="731820"/>
                    </a:lnTo>
                    <a:lnTo>
                      <a:pt x="1079383" y="729902"/>
                    </a:lnTo>
                    <a:lnTo>
                      <a:pt x="1089051" y="747281"/>
                    </a:lnTo>
                    <a:lnTo>
                      <a:pt x="1094824" y="751137"/>
                    </a:lnTo>
                    <a:lnTo>
                      <a:pt x="1100637" y="753075"/>
                    </a:lnTo>
                    <a:lnTo>
                      <a:pt x="1104492" y="772372"/>
                    </a:lnTo>
                    <a:lnTo>
                      <a:pt x="1100637" y="778165"/>
                    </a:lnTo>
                    <a:lnTo>
                      <a:pt x="1079383" y="789751"/>
                    </a:lnTo>
                    <a:lnTo>
                      <a:pt x="1075527" y="783958"/>
                    </a:lnTo>
                    <a:lnTo>
                      <a:pt x="1060086" y="780102"/>
                    </a:lnTo>
                    <a:lnTo>
                      <a:pt x="1060086" y="805192"/>
                    </a:lnTo>
                    <a:lnTo>
                      <a:pt x="1042707" y="814860"/>
                    </a:lnTo>
                    <a:lnTo>
                      <a:pt x="1034976" y="799419"/>
                    </a:lnTo>
                    <a:lnTo>
                      <a:pt x="1034976" y="793606"/>
                    </a:lnTo>
                    <a:lnTo>
                      <a:pt x="1031121" y="776227"/>
                    </a:lnTo>
                    <a:lnTo>
                      <a:pt x="1017597" y="776227"/>
                    </a:lnTo>
                    <a:lnTo>
                      <a:pt x="1011804" y="799419"/>
                    </a:lnTo>
                    <a:lnTo>
                      <a:pt x="1007948" y="816778"/>
                    </a:lnTo>
                    <a:lnTo>
                      <a:pt x="994425" y="814860"/>
                    </a:lnTo>
                    <a:lnTo>
                      <a:pt x="988632" y="810985"/>
                    </a:lnTo>
                    <a:lnTo>
                      <a:pt x="971253" y="812923"/>
                    </a:lnTo>
                    <a:lnTo>
                      <a:pt x="936494" y="830302"/>
                    </a:lnTo>
                    <a:lnTo>
                      <a:pt x="930702" y="828364"/>
                    </a:lnTo>
                    <a:lnTo>
                      <a:pt x="932639" y="810985"/>
                    </a:lnTo>
                    <a:lnTo>
                      <a:pt x="934577" y="791688"/>
                    </a:lnTo>
                    <a:lnTo>
                      <a:pt x="932639" y="783958"/>
                    </a:lnTo>
                    <a:lnTo>
                      <a:pt x="917197" y="756930"/>
                    </a:lnTo>
                    <a:lnTo>
                      <a:pt x="917197" y="749200"/>
                    </a:lnTo>
                    <a:lnTo>
                      <a:pt x="895943" y="720234"/>
                    </a:lnTo>
                    <a:lnTo>
                      <a:pt x="890150" y="712523"/>
                    </a:lnTo>
                    <a:lnTo>
                      <a:pt x="857330" y="700937"/>
                    </a:lnTo>
                    <a:lnTo>
                      <a:pt x="853474" y="710586"/>
                    </a:lnTo>
                    <a:lnTo>
                      <a:pt x="853474" y="716379"/>
                    </a:lnTo>
                    <a:lnTo>
                      <a:pt x="863123" y="739551"/>
                    </a:lnTo>
                    <a:lnTo>
                      <a:pt x="874709" y="758868"/>
                    </a:lnTo>
                    <a:lnTo>
                      <a:pt x="851536" y="770454"/>
                    </a:lnTo>
                    <a:lnTo>
                      <a:pt x="845743" y="768516"/>
                    </a:lnTo>
                    <a:lnTo>
                      <a:pt x="828364" y="780102"/>
                    </a:lnTo>
                    <a:lnTo>
                      <a:pt x="824509" y="785895"/>
                    </a:lnTo>
                    <a:lnTo>
                      <a:pt x="805192" y="799419"/>
                    </a:lnTo>
                    <a:lnTo>
                      <a:pt x="799399" y="801337"/>
                    </a:lnTo>
                    <a:lnTo>
                      <a:pt x="787813" y="793606"/>
                    </a:lnTo>
                    <a:lnTo>
                      <a:pt x="787813" y="785895"/>
                    </a:lnTo>
                    <a:lnTo>
                      <a:pt x="789751" y="768516"/>
                    </a:lnTo>
                    <a:lnTo>
                      <a:pt x="770434" y="770454"/>
                    </a:lnTo>
                    <a:lnTo>
                      <a:pt x="764641" y="787813"/>
                    </a:lnTo>
                    <a:lnTo>
                      <a:pt x="762723" y="795544"/>
                    </a:lnTo>
                    <a:lnTo>
                      <a:pt x="735676" y="795544"/>
                    </a:lnTo>
                    <a:lnTo>
                      <a:pt x="729883" y="789751"/>
                    </a:lnTo>
                    <a:lnTo>
                      <a:pt x="693207" y="783958"/>
                    </a:lnTo>
                    <a:lnTo>
                      <a:pt x="683539" y="782040"/>
                    </a:lnTo>
                    <a:lnTo>
                      <a:pt x="675828" y="778165"/>
                    </a:lnTo>
                    <a:lnTo>
                      <a:pt x="650718" y="764641"/>
                    </a:lnTo>
                    <a:lnTo>
                      <a:pt x="635276" y="764641"/>
                    </a:lnTo>
                    <a:lnTo>
                      <a:pt x="621753" y="762723"/>
                    </a:lnTo>
                    <a:lnTo>
                      <a:pt x="602456" y="760786"/>
                    </a:lnTo>
                    <a:lnTo>
                      <a:pt x="596663" y="756930"/>
                    </a:lnTo>
                    <a:lnTo>
                      <a:pt x="610167" y="729902"/>
                    </a:lnTo>
                    <a:lnTo>
                      <a:pt x="617897" y="722172"/>
                    </a:lnTo>
                    <a:lnTo>
                      <a:pt x="625628" y="699000"/>
                    </a:lnTo>
                    <a:lnTo>
                      <a:pt x="617897" y="699000"/>
                    </a:lnTo>
                    <a:lnTo>
                      <a:pt x="594725" y="704793"/>
                    </a:lnTo>
                    <a:lnTo>
                      <a:pt x="571553" y="714441"/>
                    </a:lnTo>
                    <a:lnTo>
                      <a:pt x="563822" y="716379"/>
                    </a:lnTo>
                    <a:lnTo>
                      <a:pt x="532939" y="714441"/>
                    </a:lnTo>
                    <a:lnTo>
                      <a:pt x="542588" y="693207"/>
                    </a:lnTo>
                    <a:lnTo>
                      <a:pt x="548381" y="679683"/>
                    </a:lnTo>
                    <a:lnTo>
                      <a:pt x="542588" y="679683"/>
                    </a:lnTo>
                    <a:lnTo>
                      <a:pt x="523271" y="681621"/>
                    </a:lnTo>
                    <a:lnTo>
                      <a:pt x="513623" y="702855"/>
                    </a:lnTo>
                    <a:lnTo>
                      <a:pt x="503974" y="724110"/>
                    </a:lnTo>
                    <a:lnTo>
                      <a:pt x="500119" y="729902"/>
                    </a:lnTo>
                    <a:lnTo>
                      <a:pt x="496244" y="749200"/>
                    </a:lnTo>
                    <a:lnTo>
                      <a:pt x="496244" y="756930"/>
                    </a:lnTo>
                    <a:lnTo>
                      <a:pt x="480802" y="766579"/>
                    </a:lnTo>
                    <a:lnTo>
                      <a:pt x="475009" y="770454"/>
                    </a:lnTo>
                    <a:lnTo>
                      <a:pt x="475009" y="778165"/>
                    </a:lnTo>
                    <a:lnTo>
                      <a:pt x="473071" y="785895"/>
                    </a:lnTo>
                    <a:lnTo>
                      <a:pt x="467278" y="787813"/>
                    </a:lnTo>
                    <a:lnTo>
                      <a:pt x="438313" y="783958"/>
                    </a:lnTo>
                    <a:lnTo>
                      <a:pt x="422872" y="778165"/>
                    </a:lnTo>
                    <a:lnTo>
                      <a:pt x="413223" y="776227"/>
                    </a:lnTo>
                    <a:lnTo>
                      <a:pt x="391989" y="770454"/>
                    </a:lnTo>
                    <a:lnTo>
                      <a:pt x="395844" y="756930"/>
                    </a:lnTo>
                    <a:lnTo>
                      <a:pt x="397762" y="745344"/>
                    </a:lnTo>
                    <a:lnTo>
                      <a:pt x="374590" y="741489"/>
                    </a:lnTo>
                    <a:lnTo>
                      <a:pt x="361086" y="756930"/>
                    </a:lnTo>
                    <a:lnTo>
                      <a:pt x="353355" y="758868"/>
                    </a:lnTo>
                    <a:lnTo>
                      <a:pt x="328265" y="756930"/>
                    </a:lnTo>
                    <a:lnTo>
                      <a:pt x="318597" y="758868"/>
                    </a:lnTo>
                    <a:lnTo>
                      <a:pt x="299300" y="745344"/>
                    </a:lnTo>
                    <a:lnTo>
                      <a:pt x="293507" y="741489"/>
                    </a:lnTo>
                    <a:lnTo>
                      <a:pt x="276128" y="751137"/>
                    </a:lnTo>
                    <a:lnTo>
                      <a:pt x="274190" y="756930"/>
                    </a:lnTo>
                    <a:lnTo>
                      <a:pt x="274190" y="764641"/>
                    </a:lnTo>
                    <a:lnTo>
                      <a:pt x="279984" y="782040"/>
                    </a:lnTo>
                    <a:lnTo>
                      <a:pt x="278046" y="789751"/>
                    </a:lnTo>
                    <a:lnTo>
                      <a:pt x="276128" y="795544"/>
                    </a:lnTo>
                    <a:lnTo>
                      <a:pt x="245225" y="818716"/>
                    </a:lnTo>
                    <a:lnTo>
                      <a:pt x="239432" y="822571"/>
                    </a:lnTo>
                    <a:lnTo>
                      <a:pt x="196963" y="845744"/>
                    </a:lnTo>
                    <a:lnTo>
                      <a:pt x="187295" y="845744"/>
                    </a:lnTo>
                    <a:lnTo>
                      <a:pt x="179584" y="836095"/>
                    </a:lnTo>
                    <a:lnTo>
                      <a:pt x="177646" y="828364"/>
                    </a:lnTo>
                    <a:lnTo>
                      <a:pt x="195025" y="814860"/>
                    </a:lnTo>
                    <a:lnTo>
                      <a:pt x="191170" y="795544"/>
                    </a:lnTo>
                    <a:lnTo>
                      <a:pt x="177646" y="789751"/>
                    </a:lnTo>
                    <a:lnTo>
                      <a:pt x="162205" y="785895"/>
                    </a:lnTo>
                    <a:lnTo>
                      <a:pt x="162205" y="778165"/>
                    </a:lnTo>
                    <a:lnTo>
                      <a:pt x="173791" y="768516"/>
                    </a:lnTo>
                    <a:lnTo>
                      <a:pt x="179584" y="762723"/>
                    </a:lnTo>
                    <a:lnTo>
                      <a:pt x="166060" y="753075"/>
                    </a:lnTo>
                    <a:lnTo>
                      <a:pt x="156412" y="751137"/>
                    </a:lnTo>
                    <a:lnTo>
                      <a:pt x="146744" y="753075"/>
                    </a:lnTo>
                    <a:lnTo>
                      <a:pt x="142888" y="733758"/>
                    </a:lnTo>
                    <a:lnTo>
                      <a:pt x="148681" y="720234"/>
                    </a:lnTo>
                    <a:lnTo>
                      <a:pt x="146744" y="710586"/>
                    </a:lnTo>
                    <a:lnTo>
                      <a:pt x="167998" y="710586"/>
                    </a:lnTo>
                    <a:lnTo>
                      <a:pt x="169916" y="687414"/>
                    </a:lnTo>
                    <a:lnTo>
                      <a:pt x="169916" y="679683"/>
                    </a:lnTo>
                    <a:lnTo>
                      <a:pt x="162205" y="658448"/>
                    </a:lnTo>
                    <a:lnTo>
                      <a:pt x="150619" y="662324"/>
                    </a:lnTo>
                    <a:lnTo>
                      <a:pt x="142888" y="673890"/>
                    </a:lnTo>
                    <a:lnTo>
                      <a:pt x="137095" y="685476"/>
                    </a:lnTo>
                    <a:lnTo>
                      <a:pt x="125509" y="679683"/>
                    </a:lnTo>
                    <a:lnTo>
                      <a:pt x="119716" y="650737"/>
                    </a:lnTo>
                    <a:lnTo>
                      <a:pt x="106212" y="629483"/>
                    </a:lnTo>
                    <a:lnTo>
                      <a:pt x="100399" y="625628"/>
                    </a:lnTo>
                    <a:lnTo>
                      <a:pt x="79165" y="615979"/>
                    </a:lnTo>
                    <a:lnTo>
                      <a:pt x="73372" y="614042"/>
                    </a:lnTo>
                    <a:lnTo>
                      <a:pt x="38614" y="614042"/>
                    </a:lnTo>
                    <a:lnTo>
                      <a:pt x="32821" y="608249"/>
                    </a:lnTo>
                    <a:lnTo>
                      <a:pt x="13523" y="561904"/>
                    </a:lnTo>
                    <a:lnTo>
                      <a:pt x="11586" y="552256"/>
                    </a:lnTo>
                    <a:lnTo>
                      <a:pt x="13523" y="521353"/>
                    </a:lnTo>
                    <a:lnTo>
                      <a:pt x="15441" y="515560"/>
                    </a:lnTo>
                    <a:lnTo>
                      <a:pt x="15441" y="494326"/>
                    </a:lnTo>
                    <a:lnTo>
                      <a:pt x="7731" y="469216"/>
                    </a:lnTo>
                    <a:lnTo>
                      <a:pt x="11586" y="455712"/>
                    </a:lnTo>
                    <a:lnTo>
                      <a:pt x="15441" y="447981"/>
                    </a:lnTo>
                    <a:lnTo>
                      <a:pt x="15441" y="424809"/>
                    </a:lnTo>
                    <a:lnTo>
                      <a:pt x="0" y="420954"/>
                    </a:lnTo>
                    <a:lnTo>
                      <a:pt x="11586" y="378465"/>
                    </a:lnTo>
                    <a:lnTo>
                      <a:pt x="11586" y="376547"/>
                    </a:lnTo>
                    <a:lnTo>
                      <a:pt x="17379" y="359148"/>
                    </a:lnTo>
                    <a:lnTo>
                      <a:pt x="19317" y="353356"/>
                    </a:lnTo>
                    <a:lnTo>
                      <a:pt x="19317" y="351437"/>
                    </a:lnTo>
                    <a:lnTo>
                      <a:pt x="27028" y="334058"/>
                    </a:lnTo>
                    <a:lnTo>
                      <a:pt x="28965" y="330203"/>
                    </a:lnTo>
                    <a:lnTo>
                      <a:pt x="36696" y="312824"/>
                    </a:lnTo>
                    <a:lnTo>
                      <a:pt x="40551" y="308949"/>
                    </a:lnTo>
                    <a:lnTo>
                      <a:pt x="42489" y="305093"/>
                    </a:lnTo>
                    <a:lnTo>
                      <a:pt x="59868" y="293507"/>
                    </a:lnTo>
                    <a:lnTo>
                      <a:pt x="69516" y="289652"/>
                    </a:lnTo>
                    <a:lnTo>
                      <a:pt x="75309" y="289652"/>
                    </a:lnTo>
                    <a:lnTo>
                      <a:pt x="84958" y="287714"/>
                    </a:lnTo>
                    <a:lnTo>
                      <a:pt x="86895" y="287714"/>
                    </a:lnTo>
                    <a:lnTo>
                      <a:pt x="106212" y="283859"/>
                    </a:lnTo>
                    <a:lnTo>
                      <a:pt x="111986" y="283859"/>
                    </a:lnTo>
                    <a:lnTo>
                      <a:pt x="117779" y="281921"/>
                    </a:lnTo>
                    <a:lnTo>
                      <a:pt x="121654" y="279983"/>
                    </a:lnTo>
                    <a:lnTo>
                      <a:pt x="125509" y="278066"/>
                    </a:lnTo>
                    <a:lnTo>
                      <a:pt x="167998" y="258749"/>
                    </a:lnTo>
                    <a:lnTo>
                      <a:pt x="173791" y="254893"/>
                    </a:lnTo>
                    <a:lnTo>
                      <a:pt x="175709" y="252956"/>
                    </a:lnTo>
                    <a:lnTo>
                      <a:pt x="181502" y="245225"/>
                    </a:lnTo>
                    <a:lnTo>
                      <a:pt x="183440" y="241370"/>
                    </a:lnTo>
                    <a:lnTo>
                      <a:pt x="198881" y="225928"/>
                    </a:lnTo>
                    <a:lnTo>
                      <a:pt x="220135" y="204674"/>
                    </a:lnTo>
                    <a:lnTo>
                      <a:pt x="231721" y="210487"/>
                    </a:lnTo>
                    <a:lnTo>
                      <a:pt x="241370" y="216280"/>
                    </a:lnTo>
                    <a:lnTo>
                      <a:pt x="260686" y="212405"/>
                    </a:lnTo>
                    <a:lnTo>
                      <a:pt x="262604" y="210487"/>
                    </a:lnTo>
                    <a:lnTo>
                      <a:pt x="264542" y="206612"/>
                    </a:lnTo>
                    <a:lnTo>
                      <a:pt x="279984" y="196963"/>
                    </a:lnTo>
                    <a:lnTo>
                      <a:pt x="283839" y="196963"/>
                    </a:lnTo>
                    <a:lnTo>
                      <a:pt x="285776" y="198901"/>
                    </a:lnTo>
                    <a:lnTo>
                      <a:pt x="289632" y="200819"/>
                    </a:lnTo>
                    <a:lnTo>
                      <a:pt x="322472" y="225928"/>
                    </a:lnTo>
                    <a:lnTo>
                      <a:pt x="330183" y="227866"/>
                    </a:lnTo>
                    <a:lnTo>
                      <a:pt x="341769" y="227866"/>
                    </a:lnTo>
                    <a:lnTo>
                      <a:pt x="370735" y="204674"/>
                    </a:lnTo>
                    <a:lnTo>
                      <a:pt x="374590" y="202756"/>
                    </a:lnTo>
                    <a:lnTo>
                      <a:pt x="374590" y="198901"/>
                    </a:lnTo>
                    <a:lnTo>
                      <a:pt x="413223" y="181522"/>
                    </a:lnTo>
                    <a:lnTo>
                      <a:pt x="432520" y="185377"/>
                    </a:lnTo>
                    <a:lnTo>
                      <a:pt x="438313" y="181522"/>
                    </a:lnTo>
                    <a:lnTo>
                      <a:pt x="442188" y="177647"/>
                    </a:lnTo>
                    <a:lnTo>
                      <a:pt x="449899" y="171854"/>
                    </a:lnTo>
                    <a:lnTo>
                      <a:pt x="467278" y="169935"/>
                    </a:lnTo>
                    <a:lnTo>
                      <a:pt x="473071" y="173791"/>
                    </a:lnTo>
                    <a:lnTo>
                      <a:pt x="478864" y="185377"/>
                    </a:lnTo>
                    <a:lnTo>
                      <a:pt x="484658" y="187315"/>
                    </a:lnTo>
                    <a:lnTo>
                      <a:pt x="500119" y="183439"/>
                    </a:lnTo>
                    <a:lnTo>
                      <a:pt x="507830" y="183439"/>
                    </a:lnTo>
                    <a:lnTo>
                      <a:pt x="511705" y="185377"/>
                    </a:lnTo>
                    <a:lnTo>
                      <a:pt x="523271" y="200819"/>
                    </a:lnTo>
                    <a:lnTo>
                      <a:pt x="529084" y="200819"/>
                    </a:lnTo>
                    <a:lnTo>
                      <a:pt x="550318" y="204674"/>
                    </a:lnTo>
                    <a:lnTo>
                      <a:pt x="550318" y="212405"/>
                    </a:lnTo>
                    <a:lnTo>
                      <a:pt x="548381" y="229784"/>
                    </a:lnTo>
                    <a:lnTo>
                      <a:pt x="552236" y="235577"/>
                    </a:lnTo>
                    <a:lnTo>
                      <a:pt x="556112" y="237514"/>
                    </a:lnTo>
                    <a:lnTo>
                      <a:pt x="569615" y="233639"/>
                    </a:lnTo>
                    <a:lnTo>
                      <a:pt x="573491" y="231721"/>
                    </a:lnTo>
                    <a:lnTo>
                      <a:pt x="577346" y="227866"/>
                    </a:lnTo>
                    <a:lnTo>
                      <a:pt x="581202" y="227866"/>
                    </a:lnTo>
                    <a:lnTo>
                      <a:pt x="600518" y="220135"/>
                    </a:lnTo>
                    <a:lnTo>
                      <a:pt x="615960" y="220135"/>
                    </a:lnTo>
                    <a:lnTo>
                      <a:pt x="625628" y="208549"/>
                    </a:lnTo>
                    <a:lnTo>
                      <a:pt x="627546" y="206612"/>
                    </a:lnTo>
                    <a:lnTo>
                      <a:pt x="627546" y="202756"/>
                    </a:lnTo>
                    <a:lnTo>
                      <a:pt x="625628" y="198901"/>
                    </a:lnTo>
                    <a:lnTo>
                      <a:pt x="615960" y="181522"/>
                    </a:lnTo>
                    <a:lnTo>
                      <a:pt x="614042" y="175729"/>
                    </a:lnTo>
                    <a:lnTo>
                      <a:pt x="612104" y="173791"/>
                    </a:lnTo>
                    <a:lnTo>
                      <a:pt x="610167" y="169935"/>
                    </a:lnTo>
                    <a:lnTo>
                      <a:pt x="617897" y="152556"/>
                    </a:lnTo>
                    <a:lnTo>
                      <a:pt x="621753" y="150619"/>
                    </a:lnTo>
                    <a:lnTo>
                      <a:pt x="625628" y="144826"/>
                    </a:lnTo>
                    <a:lnTo>
                      <a:pt x="629483" y="140970"/>
                    </a:lnTo>
                    <a:lnTo>
                      <a:pt x="656511" y="123591"/>
                    </a:lnTo>
                    <a:lnTo>
                      <a:pt x="662304" y="119716"/>
                    </a:lnTo>
                    <a:lnTo>
                      <a:pt x="668097" y="115861"/>
                    </a:lnTo>
                    <a:lnTo>
                      <a:pt x="691269" y="102337"/>
                    </a:lnTo>
                    <a:lnTo>
                      <a:pt x="697062" y="98481"/>
                    </a:lnTo>
                    <a:lnTo>
                      <a:pt x="699000" y="96544"/>
                    </a:lnTo>
                    <a:lnTo>
                      <a:pt x="726027" y="83040"/>
                    </a:lnTo>
                    <a:lnTo>
                      <a:pt x="731820" y="81102"/>
                    </a:lnTo>
                    <a:lnTo>
                      <a:pt x="733758" y="79185"/>
                    </a:lnTo>
                    <a:lnTo>
                      <a:pt x="780083" y="77247"/>
                    </a:lnTo>
                    <a:lnTo>
                      <a:pt x="785895" y="79185"/>
                    </a:lnTo>
                    <a:lnTo>
                      <a:pt x="816778" y="79185"/>
                    </a:lnTo>
                    <a:lnTo>
                      <a:pt x="824509" y="81102"/>
                    </a:lnTo>
                    <a:lnTo>
                      <a:pt x="903674" y="73372"/>
                    </a:lnTo>
                    <a:lnTo>
                      <a:pt x="911404" y="75310"/>
                    </a:lnTo>
                    <a:lnTo>
                      <a:pt x="922990" y="75310"/>
                    </a:lnTo>
                    <a:lnTo>
                      <a:pt x="938432" y="73372"/>
                    </a:lnTo>
                    <a:lnTo>
                      <a:pt x="942287" y="73372"/>
                    </a:lnTo>
                    <a:lnTo>
                      <a:pt x="967397" y="63723"/>
                    </a:lnTo>
                    <a:lnTo>
                      <a:pt x="971253" y="63723"/>
                    </a:lnTo>
                    <a:lnTo>
                      <a:pt x="973190" y="61805"/>
                    </a:lnTo>
                    <a:lnTo>
                      <a:pt x="1000218" y="42489"/>
                    </a:lnTo>
                    <a:lnTo>
                      <a:pt x="1002155" y="40551"/>
                    </a:lnTo>
                    <a:lnTo>
                      <a:pt x="1029183" y="28965"/>
                    </a:lnTo>
                    <a:lnTo>
                      <a:pt x="1034976" y="27047"/>
                    </a:lnTo>
                    <a:lnTo>
                      <a:pt x="1038831" y="27047"/>
                    </a:lnTo>
                    <a:lnTo>
                      <a:pt x="1069734" y="15461"/>
                    </a:lnTo>
                    <a:lnTo>
                      <a:pt x="1073590" y="15461"/>
                    </a:lnTo>
                    <a:lnTo>
                      <a:pt x="1087113" y="13524"/>
                    </a:lnTo>
                    <a:lnTo>
                      <a:pt x="1102555" y="7731"/>
                    </a:lnTo>
                    <a:lnTo>
                      <a:pt x="1106410" y="7731"/>
                    </a:lnTo>
                    <a:lnTo>
                      <a:pt x="1131520" y="13524"/>
                    </a:lnTo>
                    <a:lnTo>
                      <a:pt x="1135376" y="15461"/>
                    </a:lnTo>
                    <a:lnTo>
                      <a:pt x="1139251" y="17379"/>
                    </a:lnTo>
                    <a:lnTo>
                      <a:pt x="1172071" y="5793"/>
                    </a:lnTo>
                    <a:lnTo>
                      <a:pt x="1175927" y="3875"/>
                    </a:lnTo>
                    <a:lnTo>
                      <a:pt x="1177864" y="1938"/>
                    </a:lnTo>
                    <a:lnTo>
                      <a:pt x="1181720" y="0"/>
                    </a:lnTo>
                    <a:lnTo>
                      <a:pt x="1220353" y="11586"/>
                    </a:lnTo>
                  </a:path>
                </a:pathLst>
              </a:custGeom>
              <a:solidFill>
                <a:srgbClr val="F2F2F2"/>
              </a:solidFill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FBCDAD13-FDB4-186F-C6CE-1FAEDE16CC59}"/>
                  </a:ext>
                </a:extLst>
              </p:cNvPr>
              <p:cNvSpPr/>
              <p:nvPr/>
            </p:nvSpPr>
            <p:spPr>
              <a:xfrm>
                <a:off x="2608412" y="3689602"/>
                <a:ext cx="297362" cy="662304"/>
              </a:xfrm>
              <a:custGeom>
                <a:avLst/>
                <a:gdLst>
                  <a:gd name="connsiteX0" fmla="*/ 171853 w 297362"/>
                  <a:gd name="connsiteY0" fmla="*/ 656511 h 662304"/>
                  <a:gd name="connsiteX1" fmla="*/ 162185 w 297362"/>
                  <a:gd name="connsiteY1" fmla="*/ 660367 h 662304"/>
                  <a:gd name="connsiteX2" fmla="*/ 154474 w 297362"/>
                  <a:gd name="connsiteY2" fmla="*/ 660367 h 662304"/>
                  <a:gd name="connsiteX3" fmla="*/ 146744 w 297362"/>
                  <a:gd name="connsiteY3" fmla="*/ 662304 h 662304"/>
                  <a:gd name="connsiteX4" fmla="*/ 137095 w 297362"/>
                  <a:gd name="connsiteY4" fmla="*/ 662304 h 662304"/>
                  <a:gd name="connsiteX5" fmla="*/ 104255 w 297362"/>
                  <a:gd name="connsiteY5" fmla="*/ 652636 h 662304"/>
                  <a:gd name="connsiteX6" fmla="*/ 75290 w 297362"/>
                  <a:gd name="connsiteY6" fmla="*/ 644925 h 662304"/>
                  <a:gd name="connsiteX7" fmla="*/ 52137 w 297362"/>
                  <a:gd name="connsiteY7" fmla="*/ 608229 h 662304"/>
                  <a:gd name="connsiteX8" fmla="*/ 42469 w 297362"/>
                  <a:gd name="connsiteY8" fmla="*/ 604374 h 662304"/>
                  <a:gd name="connsiteX9" fmla="*/ 40551 w 297362"/>
                  <a:gd name="connsiteY9" fmla="*/ 600518 h 662304"/>
                  <a:gd name="connsiteX10" fmla="*/ 38614 w 297362"/>
                  <a:gd name="connsiteY10" fmla="*/ 596643 h 662304"/>
                  <a:gd name="connsiteX11" fmla="*/ 23172 w 297362"/>
                  <a:gd name="connsiteY11" fmla="*/ 581202 h 662304"/>
                  <a:gd name="connsiteX12" fmla="*/ 21235 w 297362"/>
                  <a:gd name="connsiteY12" fmla="*/ 579264 h 662304"/>
                  <a:gd name="connsiteX13" fmla="*/ 15442 w 297362"/>
                  <a:gd name="connsiteY13" fmla="*/ 577346 h 662304"/>
                  <a:gd name="connsiteX14" fmla="*/ 13504 w 297362"/>
                  <a:gd name="connsiteY14" fmla="*/ 575409 h 662304"/>
                  <a:gd name="connsiteX15" fmla="*/ 1918 w 297362"/>
                  <a:gd name="connsiteY15" fmla="*/ 550299 h 662304"/>
                  <a:gd name="connsiteX16" fmla="*/ 0 w 297362"/>
                  <a:gd name="connsiteY16" fmla="*/ 546443 h 662304"/>
                  <a:gd name="connsiteX17" fmla="*/ 0 w 297362"/>
                  <a:gd name="connsiteY17" fmla="*/ 540650 h 662304"/>
                  <a:gd name="connsiteX18" fmla="*/ 1918 w 297362"/>
                  <a:gd name="connsiteY18" fmla="*/ 534857 h 662304"/>
                  <a:gd name="connsiteX19" fmla="*/ 25090 w 297362"/>
                  <a:gd name="connsiteY19" fmla="*/ 511685 h 662304"/>
                  <a:gd name="connsiteX20" fmla="*/ 27028 w 297362"/>
                  <a:gd name="connsiteY20" fmla="*/ 507830 h 662304"/>
                  <a:gd name="connsiteX21" fmla="*/ 28965 w 297362"/>
                  <a:gd name="connsiteY21" fmla="*/ 505892 h 662304"/>
                  <a:gd name="connsiteX22" fmla="*/ 30883 w 297362"/>
                  <a:gd name="connsiteY22" fmla="*/ 500099 h 662304"/>
                  <a:gd name="connsiteX23" fmla="*/ 32821 w 297362"/>
                  <a:gd name="connsiteY23" fmla="*/ 498162 h 662304"/>
                  <a:gd name="connsiteX24" fmla="*/ 11586 w 297362"/>
                  <a:gd name="connsiteY24" fmla="*/ 482720 h 662304"/>
                  <a:gd name="connsiteX25" fmla="*/ 11586 w 297362"/>
                  <a:gd name="connsiteY25" fmla="*/ 459548 h 662304"/>
                  <a:gd name="connsiteX26" fmla="*/ 13504 w 297362"/>
                  <a:gd name="connsiteY26" fmla="*/ 455692 h 662304"/>
                  <a:gd name="connsiteX27" fmla="*/ 15442 w 297362"/>
                  <a:gd name="connsiteY27" fmla="*/ 453755 h 662304"/>
                  <a:gd name="connsiteX28" fmla="*/ 13504 w 297362"/>
                  <a:gd name="connsiteY28" fmla="*/ 430583 h 662304"/>
                  <a:gd name="connsiteX29" fmla="*/ 11586 w 297362"/>
                  <a:gd name="connsiteY29" fmla="*/ 426727 h 662304"/>
                  <a:gd name="connsiteX30" fmla="*/ 7711 w 297362"/>
                  <a:gd name="connsiteY30" fmla="*/ 424790 h 662304"/>
                  <a:gd name="connsiteX31" fmla="*/ 0 w 297362"/>
                  <a:gd name="connsiteY31" fmla="*/ 418997 h 662304"/>
                  <a:gd name="connsiteX32" fmla="*/ 0 w 297362"/>
                  <a:gd name="connsiteY32" fmla="*/ 417079 h 662304"/>
                  <a:gd name="connsiteX33" fmla="*/ 15442 w 297362"/>
                  <a:gd name="connsiteY33" fmla="*/ 386176 h 662304"/>
                  <a:gd name="connsiteX34" fmla="*/ 23172 w 297362"/>
                  <a:gd name="connsiteY34" fmla="*/ 380383 h 662304"/>
                  <a:gd name="connsiteX35" fmla="*/ 25090 w 297362"/>
                  <a:gd name="connsiteY35" fmla="*/ 376527 h 662304"/>
                  <a:gd name="connsiteX36" fmla="*/ 32821 w 297362"/>
                  <a:gd name="connsiteY36" fmla="*/ 359148 h 662304"/>
                  <a:gd name="connsiteX37" fmla="*/ 30883 w 297362"/>
                  <a:gd name="connsiteY37" fmla="*/ 322453 h 662304"/>
                  <a:gd name="connsiteX38" fmla="*/ 30883 w 297362"/>
                  <a:gd name="connsiteY38" fmla="*/ 308929 h 662304"/>
                  <a:gd name="connsiteX39" fmla="*/ 28965 w 297362"/>
                  <a:gd name="connsiteY39" fmla="*/ 305074 h 662304"/>
                  <a:gd name="connsiteX40" fmla="*/ 25090 w 297362"/>
                  <a:gd name="connsiteY40" fmla="*/ 281902 h 662304"/>
                  <a:gd name="connsiteX41" fmla="*/ 23172 w 297362"/>
                  <a:gd name="connsiteY41" fmla="*/ 278046 h 662304"/>
                  <a:gd name="connsiteX42" fmla="*/ 17379 w 297362"/>
                  <a:gd name="connsiteY42" fmla="*/ 247143 h 662304"/>
                  <a:gd name="connsiteX43" fmla="*/ 15442 w 297362"/>
                  <a:gd name="connsiteY43" fmla="*/ 241350 h 662304"/>
                  <a:gd name="connsiteX44" fmla="*/ 19297 w 297362"/>
                  <a:gd name="connsiteY44" fmla="*/ 196944 h 662304"/>
                  <a:gd name="connsiteX45" fmla="*/ 19297 w 297362"/>
                  <a:gd name="connsiteY45" fmla="*/ 181502 h 662304"/>
                  <a:gd name="connsiteX46" fmla="*/ 17379 w 297362"/>
                  <a:gd name="connsiteY46" fmla="*/ 179564 h 662304"/>
                  <a:gd name="connsiteX47" fmla="*/ 13504 w 297362"/>
                  <a:gd name="connsiteY47" fmla="*/ 150599 h 662304"/>
                  <a:gd name="connsiteX48" fmla="*/ 17379 w 297362"/>
                  <a:gd name="connsiteY48" fmla="*/ 104255 h 662304"/>
                  <a:gd name="connsiteX49" fmla="*/ 19297 w 297362"/>
                  <a:gd name="connsiteY49" fmla="*/ 98462 h 662304"/>
                  <a:gd name="connsiteX50" fmla="*/ 19297 w 297362"/>
                  <a:gd name="connsiteY50" fmla="*/ 88814 h 662304"/>
                  <a:gd name="connsiteX51" fmla="*/ 34758 w 297362"/>
                  <a:gd name="connsiteY51" fmla="*/ 54055 h 662304"/>
                  <a:gd name="connsiteX52" fmla="*/ 38614 w 297362"/>
                  <a:gd name="connsiteY52" fmla="*/ 48262 h 662304"/>
                  <a:gd name="connsiteX53" fmla="*/ 40551 w 297362"/>
                  <a:gd name="connsiteY53" fmla="*/ 40532 h 662304"/>
                  <a:gd name="connsiteX54" fmla="*/ 42469 w 297362"/>
                  <a:gd name="connsiteY54" fmla="*/ 36676 h 662304"/>
                  <a:gd name="connsiteX55" fmla="*/ 44407 w 297362"/>
                  <a:gd name="connsiteY55" fmla="*/ 32821 h 662304"/>
                  <a:gd name="connsiteX56" fmla="*/ 67579 w 297362"/>
                  <a:gd name="connsiteY56" fmla="*/ 0 h 662304"/>
                  <a:gd name="connsiteX57" fmla="*/ 67579 w 297362"/>
                  <a:gd name="connsiteY57" fmla="*/ 15442 h 662304"/>
                  <a:gd name="connsiteX58" fmla="*/ 73372 w 297362"/>
                  <a:gd name="connsiteY58" fmla="*/ 23153 h 662304"/>
                  <a:gd name="connsiteX59" fmla="*/ 90751 w 297362"/>
                  <a:gd name="connsiteY59" fmla="*/ 57930 h 662304"/>
                  <a:gd name="connsiteX60" fmla="*/ 94606 w 297362"/>
                  <a:gd name="connsiteY60" fmla="*/ 61786 h 662304"/>
                  <a:gd name="connsiteX61" fmla="*/ 100399 w 297362"/>
                  <a:gd name="connsiteY61" fmla="*/ 69497 h 662304"/>
                  <a:gd name="connsiteX62" fmla="*/ 142888 w 297362"/>
                  <a:gd name="connsiteY62" fmla="*/ 104255 h 662304"/>
                  <a:gd name="connsiteX63" fmla="*/ 148681 w 297362"/>
                  <a:gd name="connsiteY63" fmla="*/ 110048 h 662304"/>
                  <a:gd name="connsiteX64" fmla="*/ 154474 w 297362"/>
                  <a:gd name="connsiteY64" fmla="*/ 113923 h 662304"/>
                  <a:gd name="connsiteX65" fmla="*/ 160267 w 297362"/>
                  <a:gd name="connsiteY65" fmla="*/ 117779 h 662304"/>
                  <a:gd name="connsiteX66" fmla="*/ 167978 w 297362"/>
                  <a:gd name="connsiteY66" fmla="*/ 121634 h 662304"/>
                  <a:gd name="connsiteX67" fmla="*/ 185357 w 297362"/>
                  <a:gd name="connsiteY67" fmla="*/ 156392 h 662304"/>
                  <a:gd name="connsiteX68" fmla="*/ 185357 w 297362"/>
                  <a:gd name="connsiteY68" fmla="*/ 181502 h 662304"/>
                  <a:gd name="connsiteX69" fmla="*/ 175709 w 297362"/>
                  <a:gd name="connsiteY69" fmla="*/ 229764 h 662304"/>
                  <a:gd name="connsiteX70" fmla="*/ 189233 w 297362"/>
                  <a:gd name="connsiteY70" fmla="*/ 254874 h 662304"/>
                  <a:gd name="connsiteX71" fmla="*/ 196943 w 297362"/>
                  <a:gd name="connsiteY71" fmla="*/ 262604 h 662304"/>
                  <a:gd name="connsiteX72" fmla="*/ 243288 w 297362"/>
                  <a:gd name="connsiteY72" fmla="*/ 283839 h 662304"/>
                  <a:gd name="connsiteX73" fmla="*/ 251018 w 297362"/>
                  <a:gd name="connsiteY73" fmla="*/ 285777 h 662304"/>
                  <a:gd name="connsiteX74" fmla="*/ 258729 w 297362"/>
                  <a:gd name="connsiteY74" fmla="*/ 287694 h 662304"/>
                  <a:gd name="connsiteX75" fmla="*/ 268397 w 297362"/>
                  <a:gd name="connsiteY75" fmla="*/ 289632 h 662304"/>
                  <a:gd name="connsiteX76" fmla="*/ 285776 w 297362"/>
                  <a:gd name="connsiteY76" fmla="*/ 297363 h 662304"/>
                  <a:gd name="connsiteX77" fmla="*/ 297362 w 297362"/>
                  <a:gd name="connsiteY77" fmla="*/ 347562 h 662304"/>
                  <a:gd name="connsiteX78" fmla="*/ 293487 w 297362"/>
                  <a:gd name="connsiteY78" fmla="*/ 357211 h 662304"/>
                  <a:gd name="connsiteX79" fmla="*/ 291570 w 297362"/>
                  <a:gd name="connsiteY79" fmla="*/ 364941 h 662304"/>
                  <a:gd name="connsiteX80" fmla="*/ 281901 w 297362"/>
                  <a:gd name="connsiteY80" fmla="*/ 395825 h 662304"/>
                  <a:gd name="connsiteX81" fmla="*/ 279983 w 297362"/>
                  <a:gd name="connsiteY81" fmla="*/ 407411 h 662304"/>
                  <a:gd name="connsiteX82" fmla="*/ 281901 w 297362"/>
                  <a:gd name="connsiteY82" fmla="*/ 415141 h 662304"/>
                  <a:gd name="connsiteX83" fmla="*/ 241350 w 297362"/>
                  <a:gd name="connsiteY83" fmla="*/ 509748 h 662304"/>
                  <a:gd name="connsiteX84" fmla="*/ 214323 w 297362"/>
                  <a:gd name="connsiteY84" fmla="*/ 523271 h 662304"/>
                  <a:gd name="connsiteX85" fmla="*/ 204674 w 297362"/>
                  <a:gd name="connsiteY85" fmla="*/ 529064 h 662304"/>
                  <a:gd name="connsiteX86" fmla="*/ 196943 w 297362"/>
                  <a:gd name="connsiteY86" fmla="*/ 546443 h 662304"/>
                  <a:gd name="connsiteX87" fmla="*/ 196943 w 297362"/>
                  <a:gd name="connsiteY87" fmla="*/ 554174 h 662304"/>
                  <a:gd name="connsiteX88" fmla="*/ 198881 w 297362"/>
                  <a:gd name="connsiteY88" fmla="*/ 558029 h 662304"/>
                  <a:gd name="connsiteX89" fmla="*/ 206612 w 297362"/>
                  <a:gd name="connsiteY89" fmla="*/ 586995 h 662304"/>
                  <a:gd name="connsiteX90" fmla="*/ 198881 w 297362"/>
                  <a:gd name="connsiteY90" fmla="*/ 604374 h 662304"/>
                  <a:gd name="connsiteX91" fmla="*/ 191151 w 297362"/>
                  <a:gd name="connsiteY91" fmla="*/ 614022 h 662304"/>
                  <a:gd name="connsiteX92" fmla="*/ 187295 w 297362"/>
                  <a:gd name="connsiteY92" fmla="*/ 646843 h 662304"/>
                  <a:gd name="connsiteX93" fmla="*/ 185357 w 297362"/>
                  <a:gd name="connsiteY93" fmla="*/ 652636 h 662304"/>
                  <a:gd name="connsiteX94" fmla="*/ 171853 w 297362"/>
                  <a:gd name="connsiteY94" fmla="*/ 656511 h 662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</a:cxnLst>
                <a:rect l="l" t="t" r="r" b="b"/>
                <a:pathLst>
                  <a:path w="297362" h="662304">
                    <a:moveTo>
                      <a:pt x="171853" y="656511"/>
                    </a:moveTo>
                    <a:lnTo>
                      <a:pt x="162185" y="660367"/>
                    </a:lnTo>
                    <a:lnTo>
                      <a:pt x="154474" y="660367"/>
                    </a:lnTo>
                    <a:lnTo>
                      <a:pt x="146744" y="662304"/>
                    </a:lnTo>
                    <a:lnTo>
                      <a:pt x="137095" y="662304"/>
                    </a:lnTo>
                    <a:lnTo>
                      <a:pt x="104255" y="652636"/>
                    </a:lnTo>
                    <a:lnTo>
                      <a:pt x="75290" y="644925"/>
                    </a:lnTo>
                    <a:lnTo>
                      <a:pt x="52137" y="608229"/>
                    </a:lnTo>
                    <a:lnTo>
                      <a:pt x="42469" y="604374"/>
                    </a:lnTo>
                    <a:lnTo>
                      <a:pt x="40551" y="600518"/>
                    </a:lnTo>
                    <a:lnTo>
                      <a:pt x="38614" y="596643"/>
                    </a:lnTo>
                    <a:lnTo>
                      <a:pt x="23172" y="581202"/>
                    </a:lnTo>
                    <a:lnTo>
                      <a:pt x="21235" y="579264"/>
                    </a:lnTo>
                    <a:lnTo>
                      <a:pt x="15442" y="577346"/>
                    </a:lnTo>
                    <a:lnTo>
                      <a:pt x="13504" y="575409"/>
                    </a:lnTo>
                    <a:lnTo>
                      <a:pt x="1918" y="550299"/>
                    </a:lnTo>
                    <a:lnTo>
                      <a:pt x="0" y="546443"/>
                    </a:lnTo>
                    <a:lnTo>
                      <a:pt x="0" y="540650"/>
                    </a:lnTo>
                    <a:lnTo>
                      <a:pt x="1918" y="534857"/>
                    </a:lnTo>
                    <a:lnTo>
                      <a:pt x="25090" y="511685"/>
                    </a:lnTo>
                    <a:lnTo>
                      <a:pt x="27028" y="507830"/>
                    </a:lnTo>
                    <a:lnTo>
                      <a:pt x="28965" y="505892"/>
                    </a:lnTo>
                    <a:lnTo>
                      <a:pt x="30883" y="500099"/>
                    </a:lnTo>
                    <a:lnTo>
                      <a:pt x="32821" y="498162"/>
                    </a:lnTo>
                    <a:lnTo>
                      <a:pt x="11586" y="482720"/>
                    </a:lnTo>
                    <a:lnTo>
                      <a:pt x="11586" y="459548"/>
                    </a:lnTo>
                    <a:lnTo>
                      <a:pt x="13504" y="455692"/>
                    </a:lnTo>
                    <a:lnTo>
                      <a:pt x="15442" y="453755"/>
                    </a:lnTo>
                    <a:lnTo>
                      <a:pt x="13504" y="430583"/>
                    </a:lnTo>
                    <a:lnTo>
                      <a:pt x="11586" y="426727"/>
                    </a:lnTo>
                    <a:lnTo>
                      <a:pt x="7711" y="424790"/>
                    </a:lnTo>
                    <a:lnTo>
                      <a:pt x="0" y="418997"/>
                    </a:lnTo>
                    <a:lnTo>
                      <a:pt x="0" y="417079"/>
                    </a:lnTo>
                    <a:lnTo>
                      <a:pt x="15442" y="386176"/>
                    </a:lnTo>
                    <a:lnTo>
                      <a:pt x="23172" y="380383"/>
                    </a:lnTo>
                    <a:lnTo>
                      <a:pt x="25090" y="376527"/>
                    </a:lnTo>
                    <a:lnTo>
                      <a:pt x="32821" y="359148"/>
                    </a:lnTo>
                    <a:lnTo>
                      <a:pt x="30883" y="322453"/>
                    </a:lnTo>
                    <a:lnTo>
                      <a:pt x="30883" y="308929"/>
                    </a:lnTo>
                    <a:lnTo>
                      <a:pt x="28965" y="305074"/>
                    </a:lnTo>
                    <a:lnTo>
                      <a:pt x="25090" y="281902"/>
                    </a:lnTo>
                    <a:lnTo>
                      <a:pt x="23172" y="278046"/>
                    </a:lnTo>
                    <a:lnTo>
                      <a:pt x="17379" y="247143"/>
                    </a:lnTo>
                    <a:lnTo>
                      <a:pt x="15442" y="241350"/>
                    </a:lnTo>
                    <a:lnTo>
                      <a:pt x="19297" y="196944"/>
                    </a:lnTo>
                    <a:lnTo>
                      <a:pt x="19297" y="181502"/>
                    </a:lnTo>
                    <a:lnTo>
                      <a:pt x="17379" y="179564"/>
                    </a:lnTo>
                    <a:lnTo>
                      <a:pt x="13504" y="150599"/>
                    </a:lnTo>
                    <a:lnTo>
                      <a:pt x="17379" y="104255"/>
                    </a:lnTo>
                    <a:lnTo>
                      <a:pt x="19297" y="98462"/>
                    </a:lnTo>
                    <a:lnTo>
                      <a:pt x="19297" y="88814"/>
                    </a:lnTo>
                    <a:lnTo>
                      <a:pt x="34758" y="54055"/>
                    </a:lnTo>
                    <a:lnTo>
                      <a:pt x="38614" y="48262"/>
                    </a:lnTo>
                    <a:lnTo>
                      <a:pt x="40551" y="40532"/>
                    </a:lnTo>
                    <a:lnTo>
                      <a:pt x="42469" y="36676"/>
                    </a:lnTo>
                    <a:lnTo>
                      <a:pt x="44407" y="32821"/>
                    </a:lnTo>
                    <a:lnTo>
                      <a:pt x="67579" y="0"/>
                    </a:lnTo>
                    <a:lnTo>
                      <a:pt x="67579" y="15442"/>
                    </a:lnTo>
                    <a:lnTo>
                      <a:pt x="73372" y="23153"/>
                    </a:lnTo>
                    <a:lnTo>
                      <a:pt x="90751" y="57930"/>
                    </a:lnTo>
                    <a:lnTo>
                      <a:pt x="94606" y="61786"/>
                    </a:lnTo>
                    <a:lnTo>
                      <a:pt x="100399" y="69497"/>
                    </a:lnTo>
                    <a:lnTo>
                      <a:pt x="142888" y="104255"/>
                    </a:lnTo>
                    <a:lnTo>
                      <a:pt x="148681" y="110048"/>
                    </a:lnTo>
                    <a:lnTo>
                      <a:pt x="154474" y="113923"/>
                    </a:lnTo>
                    <a:lnTo>
                      <a:pt x="160267" y="117779"/>
                    </a:lnTo>
                    <a:lnTo>
                      <a:pt x="167978" y="121634"/>
                    </a:lnTo>
                    <a:lnTo>
                      <a:pt x="185357" y="156392"/>
                    </a:lnTo>
                    <a:lnTo>
                      <a:pt x="185357" y="181502"/>
                    </a:lnTo>
                    <a:lnTo>
                      <a:pt x="175709" y="229764"/>
                    </a:lnTo>
                    <a:lnTo>
                      <a:pt x="189233" y="254874"/>
                    </a:lnTo>
                    <a:lnTo>
                      <a:pt x="196943" y="262604"/>
                    </a:lnTo>
                    <a:lnTo>
                      <a:pt x="243288" y="283839"/>
                    </a:lnTo>
                    <a:lnTo>
                      <a:pt x="251018" y="285777"/>
                    </a:lnTo>
                    <a:lnTo>
                      <a:pt x="258729" y="287694"/>
                    </a:lnTo>
                    <a:lnTo>
                      <a:pt x="268397" y="289632"/>
                    </a:lnTo>
                    <a:lnTo>
                      <a:pt x="285776" y="297363"/>
                    </a:lnTo>
                    <a:lnTo>
                      <a:pt x="297362" y="347562"/>
                    </a:lnTo>
                    <a:lnTo>
                      <a:pt x="293487" y="357211"/>
                    </a:lnTo>
                    <a:lnTo>
                      <a:pt x="291570" y="364941"/>
                    </a:lnTo>
                    <a:lnTo>
                      <a:pt x="281901" y="395825"/>
                    </a:lnTo>
                    <a:lnTo>
                      <a:pt x="279983" y="407411"/>
                    </a:lnTo>
                    <a:lnTo>
                      <a:pt x="281901" y="415141"/>
                    </a:lnTo>
                    <a:lnTo>
                      <a:pt x="241350" y="509748"/>
                    </a:lnTo>
                    <a:lnTo>
                      <a:pt x="214323" y="523271"/>
                    </a:lnTo>
                    <a:lnTo>
                      <a:pt x="204674" y="529064"/>
                    </a:lnTo>
                    <a:lnTo>
                      <a:pt x="196943" y="546443"/>
                    </a:lnTo>
                    <a:lnTo>
                      <a:pt x="196943" y="554174"/>
                    </a:lnTo>
                    <a:lnTo>
                      <a:pt x="198881" y="558029"/>
                    </a:lnTo>
                    <a:lnTo>
                      <a:pt x="206612" y="586995"/>
                    </a:lnTo>
                    <a:lnTo>
                      <a:pt x="198881" y="604374"/>
                    </a:lnTo>
                    <a:lnTo>
                      <a:pt x="191151" y="614022"/>
                    </a:lnTo>
                    <a:lnTo>
                      <a:pt x="187295" y="646843"/>
                    </a:lnTo>
                    <a:lnTo>
                      <a:pt x="185357" y="652636"/>
                    </a:lnTo>
                    <a:lnTo>
                      <a:pt x="171853" y="656511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41A37DE7-F91E-DEEB-6883-42100FC07996}"/>
                  </a:ext>
                </a:extLst>
              </p:cNvPr>
              <p:cNvSpPr/>
              <p:nvPr/>
            </p:nvSpPr>
            <p:spPr>
              <a:xfrm>
                <a:off x="1583075" y="3835307"/>
                <a:ext cx="443781" cy="499061"/>
              </a:xfrm>
              <a:custGeom>
                <a:avLst/>
                <a:gdLst>
                  <a:gd name="connsiteX0" fmla="*/ 300813 w 443781"/>
                  <a:gd name="connsiteY0" fmla="*/ -1033 h 499061"/>
                  <a:gd name="connsiteX1" fmla="*/ 321756 w 443781"/>
                  <a:gd name="connsiteY1" fmla="*/ 18148 h 499061"/>
                  <a:gd name="connsiteX2" fmla="*/ 334867 w 443781"/>
                  <a:gd name="connsiteY2" fmla="*/ 37719 h 499061"/>
                  <a:gd name="connsiteX3" fmla="*/ 326649 w 443781"/>
                  <a:gd name="connsiteY3" fmla="*/ 57290 h 499061"/>
                  <a:gd name="connsiteX4" fmla="*/ 310403 w 443781"/>
                  <a:gd name="connsiteY4" fmla="*/ 75294 h 499061"/>
                  <a:gd name="connsiteX5" fmla="*/ 289267 w 443781"/>
                  <a:gd name="connsiteY5" fmla="*/ 96433 h 499061"/>
                  <a:gd name="connsiteX6" fmla="*/ 277721 w 443781"/>
                  <a:gd name="connsiteY6" fmla="*/ 112872 h 499061"/>
                  <a:gd name="connsiteX7" fmla="*/ 251690 w 443781"/>
                  <a:gd name="connsiteY7" fmla="*/ 132443 h 499061"/>
                  <a:gd name="connsiteX8" fmla="*/ 223901 w 443781"/>
                  <a:gd name="connsiteY8" fmla="*/ 148686 h 499061"/>
                  <a:gd name="connsiteX9" fmla="*/ 201197 w 443781"/>
                  <a:gd name="connsiteY9" fmla="*/ 156906 h 499061"/>
                  <a:gd name="connsiteX10" fmla="*/ 153835 w 443781"/>
                  <a:gd name="connsiteY10" fmla="*/ 156906 h 499061"/>
                  <a:gd name="connsiteX11" fmla="*/ 111367 w 443781"/>
                  <a:gd name="connsiteY11" fmla="*/ 156906 h 499061"/>
                  <a:gd name="connsiteX12" fmla="*/ 69093 w 443781"/>
                  <a:gd name="connsiteY12" fmla="*/ 156906 h 499061"/>
                  <a:gd name="connsiteX13" fmla="*/ 41301 w 443781"/>
                  <a:gd name="connsiteY13" fmla="*/ 168257 h 499061"/>
                  <a:gd name="connsiteX14" fmla="*/ 8619 w 443781"/>
                  <a:gd name="connsiteY14" fmla="*/ 196049 h 499061"/>
                  <a:gd name="connsiteX15" fmla="*/ -1167 w 443781"/>
                  <a:gd name="connsiteY15" fmla="*/ 228537 h 499061"/>
                  <a:gd name="connsiteX16" fmla="*/ 11944 w 443781"/>
                  <a:gd name="connsiteY16" fmla="*/ 253001 h 499061"/>
                  <a:gd name="connsiteX17" fmla="*/ 42868 w 443781"/>
                  <a:gd name="connsiteY17" fmla="*/ 264547 h 499061"/>
                  <a:gd name="connsiteX18" fmla="*/ 88664 w 443781"/>
                  <a:gd name="connsiteY18" fmla="*/ 271005 h 499061"/>
                  <a:gd name="connsiteX19" fmla="*/ 126045 w 443781"/>
                  <a:gd name="connsiteY19" fmla="*/ 272572 h 499061"/>
                  <a:gd name="connsiteX20" fmla="*/ 202762 w 443781"/>
                  <a:gd name="connsiteY20" fmla="*/ 280790 h 499061"/>
                  <a:gd name="connsiteX21" fmla="*/ 235447 w 443781"/>
                  <a:gd name="connsiteY21" fmla="*/ 282358 h 499061"/>
                  <a:gd name="connsiteX22" fmla="*/ 299053 w 443781"/>
                  <a:gd name="connsiteY22" fmla="*/ 282358 h 499061"/>
                  <a:gd name="connsiteX23" fmla="*/ 360898 w 443781"/>
                  <a:gd name="connsiteY23" fmla="*/ 282358 h 499061"/>
                  <a:gd name="connsiteX24" fmla="*/ 398473 w 443781"/>
                  <a:gd name="connsiteY24" fmla="*/ 290576 h 499061"/>
                  <a:gd name="connsiteX25" fmla="*/ 422937 w 443781"/>
                  <a:gd name="connsiteY25" fmla="*/ 313475 h 499061"/>
                  <a:gd name="connsiteX26" fmla="*/ 439182 w 443781"/>
                  <a:gd name="connsiteY26" fmla="*/ 349289 h 499061"/>
                  <a:gd name="connsiteX27" fmla="*/ 429397 w 443781"/>
                  <a:gd name="connsiteY27" fmla="*/ 370427 h 499061"/>
                  <a:gd name="connsiteX28" fmla="*/ 408258 w 443781"/>
                  <a:gd name="connsiteY28" fmla="*/ 391759 h 499061"/>
                  <a:gd name="connsiteX29" fmla="*/ 419611 w 443781"/>
                  <a:gd name="connsiteY29" fmla="*/ 414462 h 499061"/>
                  <a:gd name="connsiteX30" fmla="*/ 434289 w 443781"/>
                  <a:gd name="connsiteY30" fmla="*/ 443819 h 499061"/>
                  <a:gd name="connsiteX31" fmla="*/ 442508 w 443781"/>
                  <a:gd name="connsiteY31" fmla="*/ 473175 h 499061"/>
                  <a:gd name="connsiteX32" fmla="*/ 425285 w 443781"/>
                  <a:gd name="connsiteY32" fmla="*/ 498029 h 499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443781" h="499061">
                    <a:moveTo>
                      <a:pt x="300813" y="-1033"/>
                    </a:moveTo>
                    <a:cubicBezTo>
                      <a:pt x="308251" y="4839"/>
                      <a:pt x="315296" y="11297"/>
                      <a:pt x="321756" y="18148"/>
                    </a:cubicBezTo>
                    <a:cubicBezTo>
                      <a:pt x="333694" y="30674"/>
                      <a:pt x="334671" y="34979"/>
                      <a:pt x="334867" y="37719"/>
                    </a:cubicBezTo>
                    <a:cubicBezTo>
                      <a:pt x="334475" y="44961"/>
                      <a:pt x="331737" y="52006"/>
                      <a:pt x="326649" y="57290"/>
                    </a:cubicBezTo>
                    <a:cubicBezTo>
                      <a:pt x="321952" y="63944"/>
                      <a:pt x="316471" y="69816"/>
                      <a:pt x="310403" y="75294"/>
                    </a:cubicBezTo>
                    <a:cubicBezTo>
                      <a:pt x="302966" y="81950"/>
                      <a:pt x="295921" y="88995"/>
                      <a:pt x="289267" y="96433"/>
                    </a:cubicBezTo>
                    <a:cubicBezTo>
                      <a:pt x="282026" y="105434"/>
                      <a:pt x="283591" y="106022"/>
                      <a:pt x="277721" y="112872"/>
                    </a:cubicBezTo>
                    <a:cubicBezTo>
                      <a:pt x="270088" y="120505"/>
                      <a:pt x="261280" y="126962"/>
                      <a:pt x="251690" y="132443"/>
                    </a:cubicBezTo>
                    <a:cubicBezTo>
                      <a:pt x="242884" y="138508"/>
                      <a:pt x="233686" y="143989"/>
                      <a:pt x="223901" y="148686"/>
                    </a:cubicBezTo>
                    <a:cubicBezTo>
                      <a:pt x="216659" y="152210"/>
                      <a:pt x="209026" y="154950"/>
                      <a:pt x="201197" y="156906"/>
                    </a:cubicBezTo>
                    <a:cubicBezTo>
                      <a:pt x="185540" y="159255"/>
                      <a:pt x="169492" y="159255"/>
                      <a:pt x="153835" y="156906"/>
                    </a:cubicBezTo>
                    <a:cubicBezTo>
                      <a:pt x="131134" y="155927"/>
                      <a:pt x="135243" y="157690"/>
                      <a:pt x="111367" y="156906"/>
                    </a:cubicBezTo>
                    <a:cubicBezTo>
                      <a:pt x="97470" y="154950"/>
                      <a:pt x="83183" y="154950"/>
                      <a:pt x="69093" y="156906"/>
                    </a:cubicBezTo>
                    <a:cubicBezTo>
                      <a:pt x="59307" y="159059"/>
                      <a:pt x="49914" y="162972"/>
                      <a:pt x="41301" y="168257"/>
                    </a:cubicBezTo>
                    <a:cubicBezTo>
                      <a:pt x="28190" y="174521"/>
                      <a:pt x="17033" y="184110"/>
                      <a:pt x="8619" y="196049"/>
                    </a:cubicBezTo>
                    <a:cubicBezTo>
                      <a:pt x="1571" y="205246"/>
                      <a:pt x="-1950" y="216793"/>
                      <a:pt x="-1167" y="228537"/>
                    </a:cubicBezTo>
                    <a:cubicBezTo>
                      <a:pt x="398" y="237931"/>
                      <a:pt x="4899" y="246737"/>
                      <a:pt x="11944" y="253001"/>
                    </a:cubicBezTo>
                    <a:cubicBezTo>
                      <a:pt x="15468" y="256327"/>
                      <a:pt x="20753" y="259654"/>
                      <a:pt x="42868" y="264547"/>
                    </a:cubicBezTo>
                    <a:cubicBezTo>
                      <a:pt x="57936" y="267679"/>
                      <a:pt x="73202" y="269832"/>
                      <a:pt x="88664" y="271005"/>
                    </a:cubicBezTo>
                    <a:cubicBezTo>
                      <a:pt x="107451" y="272376"/>
                      <a:pt x="108235" y="271593"/>
                      <a:pt x="126045" y="272572"/>
                    </a:cubicBezTo>
                    <a:cubicBezTo>
                      <a:pt x="158727" y="274529"/>
                      <a:pt x="164796" y="278050"/>
                      <a:pt x="202762" y="280790"/>
                    </a:cubicBezTo>
                    <a:cubicBezTo>
                      <a:pt x="216853" y="281770"/>
                      <a:pt x="227618" y="282162"/>
                      <a:pt x="235447" y="282358"/>
                    </a:cubicBezTo>
                    <a:cubicBezTo>
                      <a:pt x="260302" y="283139"/>
                      <a:pt x="279286" y="282747"/>
                      <a:pt x="299053" y="282358"/>
                    </a:cubicBezTo>
                    <a:cubicBezTo>
                      <a:pt x="323517" y="281966"/>
                      <a:pt x="337607" y="281182"/>
                      <a:pt x="360898" y="282358"/>
                    </a:cubicBezTo>
                    <a:cubicBezTo>
                      <a:pt x="374009" y="281966"/>
                      <a:pt x="386927" y="284902"/>
                      <a:pt x="398473" y="290576"/>
                    </a:cubicBezTo>
                    <a:cubicBezTo>
                      <a:pt x="408258" y="296252"/>
                      <a:pt x="416479" y="304081"/>
                      <a:pt x="422937" y="313475"/>
                    </a:cubicBezTo>
                    <a:cubicBezTo>
                      <a:pt x="432918" y="322869"/>
                      <a:pt x="438790" y="335590"/>
                      <a:pt x="439182" y="349289"/>
                    </a:cubicBezTo>
                    <a:cubicBezTo>
                      <a:pt x="438007" y="357118"/>
                      <a:pt x="434679" y="364555"/>
                      <a:pt x="429397" y="370427"/>
                    </a:cubicBezTo>
                    <a:cubicBezTo>
                      <a:pt x="419415" y="383734"/>
                      <a:pt x="409826" y="383342"/>
                      <a:pt x="408258" y="391759"/>
                    </a:cubicBezTo>
                    <a:cubicBezTo>
                      <a:pt x="407281" y="396848"/>
                      <a:pt x="410607" y="398804"/>
                      <a:pt x="419611" y="414462"/>
                    </a:cubicBezTo>
                    <a:cubicBezTo>
                      <a:pt x="425089" y="424052"/>
                      <a:pt x="429982" y="433837"/>
                      <a:pt x="434289" y="443819"/>
                    </a:cubicBezTo>
                    <a:cubicBezTo>
                      <a:pt x="439572" y="452821"/>
                      <a:pt x="442312" y="462998"/>
                      <a:pt x="442508" y="473175"/>
                    </a:cubicBezTo>
                    <a:cubicBezTo>
                      <a:pt x="440355" y="483350"/>
                      <a:pt x="434093" y="492355"/>
                      <a:pt x="425285" y="498029"/>
                    </a:cubicBez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8C1DD517-49AA-69B9-F1A5-C64F81A9575C}"/>
                  </a:ext>
                </a:extLst>
              </p:cNvPr>
              <p:cNvSpPr/>
              <p:nvPr/>
            </p:nvSpPr>
            <p:spPr>
              <a:xfrm>
                <a:off x="1974604" y="858551"/>
                <a:ext cx="250393" cy="953503"/>
              </a:xfrm>
              <a:custGeom>
                <a:avLst/>
                <a:gdLst>
                  <a:gd name="connsiteX0" fmla="*/ -1274 w 250393"/>
                  <a:gd name="connsiteY0" fmla="*/ -1033 h 953503"/>
                  <a:gd name="connsiteX1" fmla="*/ 2051 w 250393"/>
                  <a:gd name="connsiteY1" fmla="*/ 29891 h 953503"/>
                  <a:gd name="connsiteX2" fmla="*/ 15165 w 250393"/>
                  <a:gd name="connsiteY2" fmla="*/ 73925 h 953503"/>
                  <a:gd name="connsiteX3" fmla="*/ 26515 w 250393"/>
                  <a:gd name="connsiteY3" fmla="*/ 93496 h 953503"/>
                  <a:gd name="connsiteX4" fmla="*/ 41194 w 250393"/>
                  <a:gd name="connsiteY4" fmla="*/ 117960 h 953503"/>
                  <a:gd name="connsiteX5" fmla="*/ 67225 w 250393"/>
                  <a:gd name="connsiteY5" fmla="*/ 153970 h 953503"/>
                  <a:gd name="connsiteX6" fmla="*/ 99907 w 250393"/>
                  <a:gd name="connsiteY6" fmla="*/ 196244 h 953503"/>
                  <a:gd name="connsiteX7" fmla="*/ 129263 w 250393"/>
                  <a:gd name="connsiteY7" fmla="*/ 227362 h 953503"/>
                  <a:gd name="connsiteX8" fmla="*/ 168405 w 250393"/>
                  <a:gd name="connsiteY8" fmla="*/ 264743 h 953503"/>
                  <a:gd name="connsiteX9" fmla="*/ 181519 w 250393"/>
                  <a:gd name="connsiteY9" fmla="*/ 286075 h 953503"/>
                  <a:gd name="connsiteX10" fmla="*/ 183084 w 250393"/>
                  <a:gd name="connsiteY10" fmla="*/ 303885 h 953503"/>
                  <a:gd name="connsiteX11" fmla="*/ 169973 w 250393"/>
                  <a:gd name="connsiteY11" fmla="*/ 315431 h 953503"/>
                  <a:gd name="connsiteX12" fmla="*/ 139049 w 250393"/>
                  <a:gd name="connsiteY12" fmla="*/ 325217 h 953503"/>
                  <a:gd name="connsiteX13" fmla="*/ 108127 w 250393"/>
                  <a:gd name="connsiteY13" fmla="*/ 336567 h 953503"/>
                  <a:gd name="connsiteX14" fmla="*/ 101474 w 250393"/>
                  <a:gd name="connsiteY14" fmla="*/ 374145 h 953503"/>
                  <a:gd name="connsiteX15" fmla="*/ 124370 w 250393"/>
                  <a:gd name="connsiteY15" fmla="*/ 390388 h 953503"/>
                  <a:gd name="connsiteX16" fmla="*/ 161948 w 250393"/>
                  <a:gd name="connsiteY16" fmla="*/ 408394 h 953503"/>
                  <a:gd name="connsiteX17" fmla="*/ 178191 w 250393"/>
                  <a:gd name="connsiteY17" fmla="*/ 416419 h 953503"/>
                  <a:gd name="connsiteX18" fmla="*/ 209115 w 250393"/>
                  <a:gd name="connsiteY18" fmla="*/ 431097 h 953503"/>
                  <a:gd name="connsiteX19" fmla="*/ 227119 w 250393"/>
                  <a:gd name="connsiteY19" fmla="*/ 447536 h 953503"/>
                  <a:gd name="connsiteX20" fmla="*/ 246690 w 250393"/>
                  <a:gd name="connsiteY20" fmla="*/ 476893 h 953503"/>
                  <a:gd name="connsiteX21" fmla="*/ 248257 w 250393"/>
                  <a:gd name="connsiteY21" fmla="*/ 501356 h 953503"/>
                  <a:gd name="connsiteX22" fmla="*/ 223793 w 250393"/>
                  <a:gd name="connsiteY22" fmla="*/ 538738 h 953503"/>
                  <a:gd name="connsiteX23" fmla="*/ 222226 w 250393"/>
                  <a:gd name="connsiteY23" fmla="*/ 586098 h 953503"/>
                  <a:gd name="connsiteX24" fmla="*/ 222226 w 250393"/>
                  <a:gd name="connsiteY24" fmla="*/ 620348 h 953503"/>
                  <a:gd name="connsiteX25" fmla="*/ 230446 w 250393"/>
                  <a:gd name="connsiteY25" fmla="*/ 641486 h 953503"/>
                  <a:gd name="connsiteX26" fmla="*/ 222226 w 250393"/>
                  <a:gd name="connsiteY26" fmla="*/ 683954 h 953503"/>
                  <a:gd name="connsiteX27" fmla="*/ 220661 w 250393"/>
                  <a:gd name="connsiteY27" fmla="*/ 713310 h 953503"/>
                  <a:gd name="connsiteX28" fmla="*/ 241797 w 250393"/>
                  <a:gd name="connsiteY28" fmla="*/ 731316 h 953503"/>
                  <a:gd name="connsiteX29" fmla="*/ 240232 w 250393"/>
                  <a:gd name="connsiteY29" fmla="*/ 755780 h 953503"/>
                  <a:gd name="connsiteX30" fmla="*/ 215768 w 250393"/>
                  <a:gd name="connsiteY30" fmla="*/ 776916 h 953503"/>
                  <a:gd name="connsiteX31" fmla="*/ 202655 w 250393"/>
                  <a:gd name="connsiteY31" fmla="*/ 812733 h 953503"/>
                  <a:gd name="connsiteX32" fmla="*/ 199329 w 250393"/>
                  <a:gd name="connsiteY32" fmla="*/ 798054 h 953503"/>
                  <a:gd name="connsiteX33" fmla="*/ 225554 w 250393"/>
                  <a:gd name="connsiteY33" fmla="*/ 829172 h 953503"/>
                  <a:gd name="connsiteX34" fmla="*/ 232011 w 250393"/>
                  <a:gd name="connsiteY34" fmla="*/ 863421 h 953503"/>
                  <a:gd name="connsiteX35" fmla="*/ 223793 w 250393"/>
                  <a:gd name="connsiteY35" fmla="*/ 902563 h 953503"/>
                  <a:gd name="connsiteX36" fmla="*/ 212440 w 250393"/>
                  <a:gd name="connsiteY36" fmla="*/ 931920 h 953503"/>
                  <a:gd name="connsiteX37" fmla="*/ 215376 w 250393"/>
                  <a:gd name="connsiteY37" fmla="*/ 952470 h 953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50393" h="953503">
                    <a:moveTo>
                      <a:pt x="-1274" y="-1033"/>
                    </a:moveTo>
                    <a:cubicBezTo>
                      <a:pt x="-885" y="9340"/>
                      <a:pt x="291" y="19713"/>
                      <a:pt x="2051" y="29891"/>
                    </a:cubicBezTo>
                    <a:cubicBezTo>
                      <a:pt x="4204" y="45154"/>
                      <a:pt x="8511" y="60028"/>
                      <a:pt x="15165" y="73925"/>
                    </a:cubicBezTo>
                    <a:cubicBezTo>
                      <a:pt x="15948" y="75686"/>
                      <a:pt x="19470" y="81752"/>
                      <a:pt x="26515" y="93496"/>
                    </a:cubicBezTo>
                    <a:cubicBezTo>
                      <a:pt x="32779" y="104259"/>
                      <a:pt x="37476" y="112088"/>
                      <a:pt x="41194" y="117960"/>
                    </a:cubicBezTo>
                    <a:cubicBezTo>
                      <a:pt x="46478" y="126374"/>
                      <a:pt x="53523" y="135768"/>
                      <a:pt x="67225" y="153970"/>
                    </a:cubicBezTo>
                    <a:cubicBezTo>
                      <a:pt x="95406" y="190960"/>
                      <a:pt x="96777" y="192525"/>
                      <a:pt x="99907" y="196244"/>
                    </a:cubicBezTo>
                    <a:cubicBezTo>
                      <a:pt x="109104" y="207203"/>
                      <a:pt x="118890" y="217576"/>
                      <a:pt x="129263" y="227362"/>
                    </a:cubicBezTo>
                    <a:cubicBezTo>
                      <a:pt x="139441" y="236755"/>
                      <a:pt x="152358" y="247716"/>
                      <a:pt x="168405" y="264743"/>
                    </a:cubicBezTo>
                    <a:cubicBezTo>
                      <a:pt x="174082" y="271005"/>
                      <a:pt x="178583" y="278050"/>
                      <a:pt x="181519" y="286075"/>
                    </a:cubicBezTo>
                    <a:cubicBezTo>
                      <a:pt x="184259" y="291555"/>
                      <a:pt x="184847" y="298013"/>
                      <a:pt x="183084" y="303885"/>
                    </a:cubicBezTo>
                    <a:cubicBezTo>
                      <a:pt x="181715" y="307407"/>
                      <a:pt x="178974" y="310735"/>
                      <a:pt x="169973" y="315431"/>
                    </a:cubicBezTo>
                    <a:cubicBezTo>
                      <a:pt x="160187" y="319932"/>
                      <a:pt x="149814" y="323260"/>
                      <a:pt x="139049" y="325217"/>
                    </a:cubicBezTo>
                    <a:cubicBezTo>
                      <a:pt x="128090" y="326586"/>
                      <a:pt x="117325" y="330502"/>
                      <a:pt x="108127" y="336567"/>
                    </a:cubicBezTo>
                    <a:cubicBezTo>
                      <a:pt x="98538" y="346549"/>
                      <a:pt x="95798" y="361423"/>
                      <a:pt x="101474" y="374145"/>
                    </a:cubicBezTo>
                    <a:cubicBezTo>
                      <a:pt x="104408" y="379429"/>
                      <a:pt x="111064" y="382951"/>
                      <a:pt x="124370" y="390388"/>
                    </a:cubicBezTo>
                    <a:cubicBezTo>
                      <a:pt x="136700" y="397237"/>
                      <a:pt x="141201" y="398217"/>
                      <a:pt x="161948" y="408394"/>
                    </a:cubicBezTo>
                    <a:cubicBezTo>
                      <a:pt x="172321" y="413483"/>
                      <a:pt x="170558" y="412895"/>
                      <a:pt x="178191" y="416419"/>
                    </a:cubicBezTo>
                    <a:cubicBezTo>
                      <a:pt x="188760" y="420724"/>
                      <a:pt x="199133" y="425617"/>
                      <a:pt x="209115" y="431097"/>
                    </a:cubicBezTo>
                    <a:cubicBezTo>
                      <a:pt x="215964" y="435794"/>
                      <a:pt x="221834" y="441272"/>
                      <a:pt x="227119" y="447536"/>
                    </a:cubicBezTo>
                    <a:cubicBezTo>
                      <a:pt x="235927" y="455561"/>
                      <a:pt x="242580" y="465542"/>
                      <a:pt x="246690" y="476893"/>
                    </a:cubicBezTo>
                    <a:cubicBezTo>
                      <a:pt x="249234" y="484722"/>
                      <a:pt x="249822" y="493136"/>
                      <a:pt x="248257" y="501356"/>
                    </a:cubicBezTo>
                    <a:cubicBezTo>
                      <a:pt x="244537" y="520144"/>
                      <a:pt x="231230" y="520144"/>
                      <a:pt x="223793" y="538738"/>
                    </a:cubicBezTo>
                    <a:cubicBezTo>
                      <a:pt x="219096" y="550676"/>
                      <a:pt x="225162" y="549109"/>
                      <a:pt x="222226" y="586098"/>
                    </a:cubicBezTo>
                    <a:cubicBezTo>
                      <a:pt x="220269" y="597451"/>
                      <a:pt x="220269" y="608997"/>
                      <a:pt x="222226" y="620348"/>
                    </a:cubicBezTo>
                    <a:cubicBezTo>
                      <a:pt x="225162" y="632482"/>
                      <a:pt x="228686" y="631896"/>
                      <a:pt x="230446" y="641486"/>
                    </a:cubicBezTo>
                    <a:cubicBezTo>
                      <a:pt x="232599" y="653816"/>
                      <a:pt x="227510" y="658121"/>
                      <a:pt x="222226" y="683954"/>
                    </a:cubicBezTo>
                    <a:cubicBezTo>
                      <a:pt x="219096" y="699611"/>
                      <a:pt x="217529" y="707636"/>
                      <a:pt x="220661" y="713310"/>
                    </a:cubicBezTo>
                    <a:cubicBezTo>
                      <a:pt x="226141" y="723096"/>
                      <a:pt x="236708" y="720943"/>
                      <a:pt x="241797" y="731316"/>
                    </a:cubicBezTo>
                    <a:cubicBezTo>
                      <a:pt x="244733" y="739341"/>
                      <a:pt x="244145" y="748147"/>
                      <a:pt x="240232" y="755780"/>
                    </a:cubicBezTo>
                    <a:cubicBezTo>
                      <a:pt x="234164" y="767718"/>
                      <a:pt x="225162" y="765370"/>
                      <a:pt x="215768" y="776916"/>
                    </a:cubicBezTo>
                    <a:cubicBezTo>
                      <a:pt x="202851" y="792574"/>
                      <a:pt x="205983" y="812929"/>
                      <a:pt x="202655" y="812733"/>
                    </a:cubicBezTo>
                    <a:cubicBezTo>
                      <a:pt x="199914" y="812733"/>
                      <a:pt x="196589" y="799619"/>
                      <a:pt x="199329" y="798054"/>
                    </a:cubicBezTo>
                    <a:cubicBezTo>
                      <a:pt x="203047" y="796095"/>
                      <a:pt x="217725" y="811361"/>
                      <a:pt x="225554" y="829172"/>
                    </a:cubicBezTo>
                    <a:cubicBezTo>
                      <a:pt x="230055" y="839937"/>
                      <a:pt x="232403" y="851679"/>
                      <a:pt x="232011" y="863421"/>
                    </a:cubicBezTo>
                    <a:cubicBezTo>
                      <a:pt x="231815" y="876728"/>
                      <a:pt x="229075" y="890037"/>
                      <a:pt x="223793" y="902563"/>
                    </a:cubicBezTo>
                    <a:cubicBezTo>
                      <a:pt x="218508" y="911565"/>
                      <a:pt x="214593" y="921546"/>
                      <a:pt x="212440" y="931920"/>
                    </a:cubicBezTo>
                    <a:cubicBezTo>
                      <a:pt x="211853" y="938769"/>
                      <a:pt x="212832" y="945814"/>
                      <a:pt x="215376" y="952470"/>
                    </a:cubicBez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77983369-0827-85A4-E09F-8BC703632D0B}"/>
                  </a:ext>
                </a:extLst>
              </p:cNvPr>
              <p:cNvSpPr/>
              <p:nvPr/>
            </p:nvSpPr>
            <p:spPr>
              <a:xfrm>
                <a:off x="2637856" y="2445257"/>
                <a:ext cx="848903" cy="816049"/>
              </a:xfrm>
              <a:custGeom>
                <a:avLst/>
                <a:gdLst>
                  <a:gd name="connsiteX0" fmla="*/ -1266 w 848903"/>
                  <a:gd name="connsiteY0" fmla="*/ 336096 h 816049"/>
                  <a:gd name="connsiteX1" fmla="*/ 8326 w 848903"/>
                  <a:gd name="connsiteY1" fmla="*/ 328267 h 816049"/>
                  <a:gd name="connsiteX2" fmla="*/ 20850 w 848903"/>
                  <a:gd name="connsiteY2" fmla="*/ 317698 h 816049"/>
                  <a:gd name="connsiteX3" fmla="*/ 31419 w 848903"/>
                  <a:gd name="connsiteY3" fmla="*/ 308696 h 816049"/>
                  <a:gd name="connsiteX4" fmla="*/ 42380 w 848903"/>
                  <a:gd name="connsiteY4" fmla="*/ 297150 h 816049"/>
                  <a:gd name="connsiteX5" fmla="*/ 53534 w 848903"/>
                  <a:gd name="connsiteY5" fmla="*/ 280710 h 816049"/>
                  <a:gd name="connsiteX6" fmla="*/ 65472 w 848903"/>
                  <a:gd name="connsiteY6" fmla="*/ 265053 h 816049"/>
                  <a:gd name="connsiteX7" fmla="*/ 74670 w 848903"/>
                  <a:gd name="connsiteY7" fmla="*/ 250570 h 816049"/>
                  <a:gd name="connsiteX8" fmla="*/ 89544 w 848903"/>
                  <a:gd name="connsiteY8" fmla="*/ 226106 h 816049"/>
                  <a:gd name="connsiteX9" fmla="*/ 101093 w 848903"/>
                  <a:gd name="connsiteY9" fmla="*/ 204775 h 816049"/>
                  <a:gd name="connsiteX10" fmla="*/ 113619 w 848903"/>
                  <a:gd name="connsiteY10" fmla="*/ 178940 h 816049"/>
                  <a:gd name="connsiteX11" fmla="*/ 124577 w 848903"/>
                  <a:gd name="connsiteY11" fmla="*/ 156236 h 816049"/>
                  <a:gd name="connsiteX12" fmla="*/ 133383 w 848903"/>
                  <a:gd name="connsiteY12" fmla="*/ 136276 h 816049"/>
                  <a:gd name="connsiteX13" fmla="*/ 139256 w 848903"/>
                  <a:gd name="connsiteY13" fmla="*/ 113181 h 816049"/>
                  <a:gd name="connsiteX14" fmla="*/ 142388 w 848903"/>
                  <a:gd name="connsiteY14" fmla="*/ 100459 h 816049"/>
                  <a:gd name="connsiteX15" fmla="*/ 147672 w 848903"/>
                  <a:gd name="connsiteY15" fmla="*/ 79128 h 816049"/>
                  <a:gd name="connsiteX16" fmla="*/ 149629 w 848903"/>
                  <a:gd name="connsiteY16" fmla="*/ 69538 h 816049"/>
                  <a:gd name="connsiteX17" fmla="*/ 147868 w 848903"/>
                  <a:gd name="connsiteY17" fmla="*/ 60730 h 816049"/>
                  <a:gd name="connsiteX18" fmla="*/ 143365 w 848903"/>
                  <a:gd name="connsiteY18" fmla="*/ 44291 h 816049"/>
                  <a:gd name="connsiteX19" fmla="*/ 140820 w 848903"/>
                  <a:gd name="connsiteY19" fmla="*/ 28048 h 816049"/>
                  <a:gd name="connsiteX20" fmla="*/ 138472 w 848903"/>
                  <a:gd name="connsiteY20" fmla="*/ 14346 h 816049"/>
                  <a:gd name="connsiteX21" fmla="*/ 141800 w 848903"/>
                  <a:gd name="connsiteY21" fmla="*/ 7105 h 816049"/>
                  <a:gd name="connsiteX22" fmla="*/ 146889 w 848903"/>
                  <a:gd name="connsiteY22" fmla="*/ 2212 h 816049"/>
                  <a:gd name="connsiteX23" fmla="*/ 157066 w 848903"/>
                  <a:gd name="connsiteY23" fmla="*/ 2017 h 816049"/>
                  <a:gd name="connsiteX24" fmla="*/ 179573 w 848903"/>
                  <a:gd name="connsiteY24" fmla="*/ 4365 h 816049"/>
                  <a:gd name="connsiteX25" fmla="*/ 200121 w 848903"/>
                  <a:gd name="connsiteY25" fmla="*/ 7301 h 816049"/>
                  <a:gd name="connsiteX26" fmla="*/ 216952 w 848903"/>
                  <a:gd name="connsiteY26" fmla="*/ 10041 h 816049"/>
                  <a:gd name="connsiteX27" fmla="*/ 241220 w 848903"/>
                  <a:gd name="connsiteY27" fmla="*/ 10629 h 816049"/>
                  <a:gd name="connsiteX28" fmla="*/ 263727 w 848903"/>
                  <a:gd name="connsiteY28" fmla="*/ 10629 h 816049"/>
                  <a:gd name="connsiteX29" fmla="*/ 275469 w 848903"/>
                  <a:gd name="connsiteY29" fmla="*/ 6909 h 816049"/>
                  <a:gd name="connsiteX30" fmla="*/ 299933 w 848903"/>
                  <a:gd name="connsiteY30" fmla="*/ 1039 h 816049"/>
                  <a:gd name="connsiteX31" fmla="*/ 310111 w 848903"/>
                  <a:gd name="connsiteY31" fmla="*/ -917 h 816049"/>
                  <a:gd name="connsiteX32" fmla="*/ 320876 w 848903"/>
                  <a:gd name="connsiteY32" fmla="*/ 4953 h 816049"/>
                  <a:gd name="connsiteX33" fmla="*/ 333793 w 848903"/>
                  <a:gd name="connsiteY33" fmla="*/ 11802 h 816049"/>
                  <a:gd name="connsiteX34" fmla="*/ 338490 w 848903"/>
                  <a:gd name="connsiteY34" fmla="*/ 18458 h 816049"/>
                  <a:gd name="connsiteX35" fmla="*/ 338490 w 848903"/>
                  <a:gd name="connsiteY35" fmla="*/ 33722 h 816049"/>
                  <a:gd name="connsiteX36" fmla="*/ 342599 w 848903"/>
                  <a:gd name="connsiteY36" fmla="*/ 41942 h 816049"/>
                  <a:gd name="connsiteX37" fmla="*/ 349644 w 848903"/>
                  <a:gd name="connsiteY37" fmla="*/ 54468 h 816049"/>
                  <a:gd name="connsiteX38" fmla="*/ 355713 w 848903"/>
                  <a:gd name="connsiteY38" fmla="*/ 62101 h 816049"/>
                  <a:gd name="connsiteX39" fmla="*/ 366083 w 848903"/>
                  <a:gd name="connsiteY39" fmla="*/ 70515 h 816049"/>
                  <a:gd name="connsiteX40" fmla="*/ 373325 w 848903"/>
                  <a:gd name="connsiteY40" fmla="*/ 78148 h 816049"/>
                  <a:gd name="connsiteX41" fmla="*/ 382914 w 848903"/>
                  <a:gd name="connsiteY41" fmla="*/ 88130 h 816049"/>
                  <a:gd name="connsiteX42" fmla="*/ 391331 w 848903"/>
                  <a:gd name="connsiteY42" fmla="*/ 97134 h 816049"/>
                  <a:gd name="connsiteX43" fmla="*/ 400921 w 848903"/>
                  <a:gd name="connsiteY43" fmla="*/ 107309 h 816049"/>
                  <a:gd name="connsiteX44" fmla="*/ 410902 w 848903"/>
                  <a:gd name="connsiteY44" fmla="*/ 115921 h 816049"/>
                  <a:gd name="connsiteX45" fmla="*/ 425972 w 848903"/>
                  <a:gd name="connsiteY45" fmla="*/ 122771 h 816049"/>
                  <a:gd name="connsiteX46" fmla="*/ 439671 w 848903"/>
                  <a:gd name="connsiteY46" fmla="*/ 127076 h 816049"/>
                  <a:gd name="connsiteX47" fmla="*/ 458265 w 848903"/>
                  <a:gd name="connsiteY47" fmla="*/ 137057 h 816049"/>
                  <a:gd name="connsiteX48" fmla="*/ 467267 w 848903"/>
                  <a:gd name="connsiteY48" fmla="*/ 139602 h 816049"/>
                  <a:gd name="connsiteX49" fmla="*/ 475877 w 848903"/>
                  <a:gd name="connsiteY49" fmla="*/ 145278 h 816049"/>
                  <a:gd name="connsiteX50" fmla="*/ 486642 w 848903"/>
                  <a:gd name="connsiteY50" fmla="*/ 152519 h 816049"/>
                  <a:gd name="connsiteX51" fmla="*/ 504256 w 848903"/>
                  <a:gd name="connsiteY51" fmla="*/ 163478 h 816049"/>
                  <a:gd name="connsiteX52" fmla="*/ 513062 w 848903"/>
                  <a:gd name="connsiteY52" fmla="*/ 170329 h 816049"/>
                  <a:gd name="connsiteX53" fmla="*/ 523827 w 848903"/>
                  <a:gd name="connsiteY53" fmla="*/ 177179 h 816049"/>
                  <a:gd name="connsiteX54" fmla="*/ 534005 w 848903"/>
                  <a:gd name="connsiteY54" fmla="*/ 184812 h 816049"/>
                  <a:gd name="connsiteX55" fmla="*/ 543007 w 848903"/>
                  <a:gd name="connsiteY55" fmla="*/ 195770 h 816049"/>
                  <a:gd name="connsiteX56" fmla="*/ 549856 w 848903"/>
                  <a:gd name="connsiteY56" fmla="*/ 208296 h 816049"/>
                  <a:gd name="connsiteX57" fmla="*/ 554553 w 848903"/>
                  <a:gd name="connsiteY57" fmla="*/ 219842 h 816049"/>
                  <a:gd name="connsiteX58" fmla="*/ 559837 w 848903"/>
                  <a:gd name="connsiteY58" fmla="*/ 232956 h 816049"/>
                  <a:gd name="connsiteX59" fmla="*/ 566101 w 848903"/>
                  <a:gd name="connsiteY59" fmla="*/ 252331 h 816049"/>
                  <a:gd name="connsiteX60" fmla="*/ 569819 w 848903"/>
                  <a:gd name="connsiteY60" fmla="*/ 263877 h 816049"/>
                  <a:gd name="connsiteX61" fmla="*/ 576668 w 848903"/>
                  <a:gd name="connsiteY61" fmla="*/ 277578 h 816049"/>
                  <a:gd name="connsiteX62" fmla="*/ 583128 w 848903"/>
                  <a:gd name="connsiteY62" fmla="*/ 288145 h 816049"/>
                  <a:gd name="connsiteX63" fmla="*/ 591347 w 848903"/>
                  <a:gd name="connsiteY63" fmla="*/ 300671 h 816049"/>
                  <a:gd name="connsiteX64" fmla="*/ 599959 w 848903"/>
                  <a:gd name="connsiteY64" fmla="*/ 307523 h 816049"/>
                  <a:gd name="connsiteX65" fmla="*/ 611505 w 848903"/>
                  <a:gd name="connsiteY65" fmla="*/ 315153 h 816049"/>
                  <a:gd name="connsiteX66" fmla="*/ 625596 w 848903"/>
                  <a:gd name="connsiteY66" fmla="*/ 323178 h 816049"/>
                  <a:gd name="connsiteX67" fmla="*/ 633621 w 848903"/>
                  <a:gd name="connsiteY67" fmla="*/ 328659 h 816049"/>
                  <a:gd name="connsiteX68" fmla="*/ 636165 w 848903"/>
                  <a:gd name="connsiteY68" fmla="*/ 338836 h 816049"/>
                  <a:gd name="connsiteX69" fmla="*/ 638318 w 848903"/>
                  <a:gd name="connsiteY69" fmla="*/ 352535 h 816049"/>
                  <a:gd name="connsiteX70" fmla="*/ 642037 w 848903"/>
                  <a:gd name="connsiteY70" fmla="*/ 367409 h 816049"/>
                  <a:gd name="connsiteX71" fmla="*/ 645363 w 848903"/>
                  <a:gd name="connsiteY71" fmla="*/ 378955 h 816049"/>
                  <a:gd name="connsiteX72" fmla="*/ 649278 w 848903"/>
                  <a:gd name="connsiteY72" fmla="*/ 392460 h 816049"/>
                  <a:gd name="connsiteX73" fmla="*/ 654561 w 848903"/>
                  <a:gd name="connsiteY73" fmla="*/ 404203 h 816049"/>
                  <a:gd name="connsiteX74" fmla="*/ 659257 w 848903"/>
                  <a:gd name="connsiteY74" fmla="*/ 414576 h 816049"/>
                  <a:gd name="connsiteX75" fmla="*/ 666695 w 848903"/>
                  <a:gd name="connsiteY75" fmla="*/ 420838 h 816049"/>
                  <a:gd name="connsiteX76" fmla="*/ 684309 w 848903"/>
                  <a:gd name="connsiteY76" fmla="*/ 434928 h 816049"/>
                  <a:gd name="connsiteX77" fmla="*/ 691550 w 848903"/>
                  <a:gd name="connsiteY77" fmla="*/ 439627 h 816049"/>
                  <a:gd name="connsiteX78" fmla="*/ 705447 w 848903"/>
                  <a:gd name="connsiteY78" fmla="*/ 443345 h 816049"/>
                  <a:gd name="connsiteX79" fmla="*/ 722474 w 848903"/>
                  <a:gd name="connsiteY79" fmla="*/ 445105 h 816049"/>
                  <a:gd name="connsiteX80" fmla="*/ 733041 w 848903"/>
                  <a:gd name="connsiteY80" fmla="*/ 451174 h 816049"/>
                  <a:gd name="connsiteX81" fmla="*/ 737738 w 848903"/>
                  <a:gd name="connsiteY81" fmla="*/ 459784 h 816049"/>
                  <a:gd name="connsiteX82" fmla="*/ 734020 w 848903"/>
                  <a:gd name="connsiteY82" fmla="*/ 465852 h 816049"/>
                  <a:gd name="connsiteX83" fmla="*/ 740282 w 848903"/>
                  <a:gd name="connsiteY83" fmla="*/ 472114 h 816049"/>
                  <a:gd name="connsiteX84" fmla="*/ 746154 w 848903"/>
                  <a:gd name="connsiteY84" fmla="*/ 477790 h 816049"/>
                  <a:gd name="connsiteX85" fmla="*/ 755548 w 848903"/>
                  <a:gd name="connsiteY85" fmla="*/ 486400 h 816049"/>
                  <a:gd name="connsiteX86" fmla="*/ 767290 w 848903"/>
                  <a:gd name="connsiteY86" fmla="*/ 490120 h 816049"/>
                  <a:gd name="connsiteX87" fmla="*/ 783340 w 848903"/>
                  <a:gd name="connsiteY87" fmla="*/ 493056 h 816049"/>
                  <a:gd name="connsiteX88" fmla="*/ 795474 w 848903"/>
                  <a:gd name="connsiteY88" fmla="*/ 492468 h 816049"/>
                  <a:gd name="connsiteX89" fmla="*/ 811129 w 848903"/>
                  <a:gd name="connsiteY89" fmla="*/ 493448 h 816049"/>
                  <a:gd name="connsiteX90" fmla="*/ 823655 w 848903"/>
                  <a:gd name="connsiteY90" fmla="*/ 494621 h 816049"/>
                  <a:gd name="connsiteX91" fmla="*/ 836964 w 848903"/>
                  <a:gd name="connsiteY91" fmla="*/ 496186 h 816049"/>
                  <a:gd name="connsiteX92" fmla="*/ 841857 w 848903"/>
                  <a:gd name="connsiteY92" fmla="*/ 500689 h 816049"/>
                  <a:gd name="connsiteX93" fmla="*/ 845183 w 848903"/>
                  <a:gd name="connsiteY93" fmla="*/ 507147 h 816049"/>
                  <a:gd name="connsiteX94" fmla="*/ 847337 w 848903"/>
                  <a:gd name="connsiteY94" fmla="*/ 519280 h 816049"/>
                  <a:gd name="connsiteX95" fmla="*/ 847337 w 848903"/>
                  <a:gd name="connsiteY95" fmla="*/ 533175 h 816049"/>
                  <a:gd name="connsiteX96" fmla="*/ 845770 w 848903"/>
                  <a:gd name="connsiteY96" fmla="*/ 542765 h 816049"/>
                  <a:gd name="connsiteX97" fmla="*/ 840290 w 848903"/>
                  <a:gd name="connsiteY97" fmla="*/ 551769 h 816049"/>
                  <a:gd name="connsiteX98" fmla="*/ 837356 w 848903"/>
                  <a:gd name="connsiteY98" fmla="*/ 562924 h 816049"/>
                  <a:gd name="connsiteX99" fmla="*/ 836181 w 848903"/>
                  <a:gd name="connsiteY99" fmla="*/ 573884 h 816049"/>
                  <a:gd name="connsiteX100" fmla="*/ 835593 w 848903"/>
                  <a:gd name="connsiteY100" fmla="*/ 584451 h 816049"/>
                  <a:gd name="connsiteX101" fmla="*/ 836572 w 848903"/>
                  <a:gd name="connsiteY101" fmla="*/ 598934 h 816049"/>
                  <a:gd name="connsiteX102" fmla="*/ 838137 w 848903"/>
                  <a:gd name="connsiteY102" fmla="*/ 608134 h 816049"/>
                  <a:gd name="connsiteX103" fmla="*/ 838921 w 848903"/>
                  <a:gd name="connsiteY103" fmla="*/ 625356 h 816049"/>
                  <a:gd name="connsiteX104" fmla="*/ 834420 w 848903"/>
                  <a:gd name="connsiteY104" fmla="*/ 632206 h 816049"/>
                  <a:gd name="connsiteX105" fmla="*/ 826983 w 848903"/>
                  <a:gd name="connsiteY105" fmla="*/ 643164 h 816049"/>
                  <a:gd name="connsiteX106" fmla="*/ 819154 w 848903"/>
                  <a:gd name="connsiteY106" fmla="*/ 658822 h 816049"/>
                  <a:gd name="connsiteX107" fmla="*/ 807020 w 848903"/>
                  <a:gd name="connsiteY107" fmla="*/ 670564 h 816049"/>
                  <a:gd name="connsiteX108" fmla="*/ 798018 w 848903"/>
                  <a:gd name="connsiteY108" fmla="*/ 681133 h 816049"/>
                  <a:gd name="connsiteX109" fmla="*/ 783536 w 848903"/>
                  <a:gd name="connsiteY109" fmla="*/ 692680 h 816049"/>
                  <a:gd name="connsiteX110" fmla="*/ 762006 w 848903"/>
                  <a:gd name="connsiteY110" fmla="*/ 697181 h 816049"/>
                  <a:gd name="connsiteX111" fmla="*/ 744002 w 848903"/>
                  <a:gd name="connsiteY111" fmla="*/ 697964 h 816049"/>
                  <a:gd name="connsiteX112" fmla="*/ 725800 w 848903"/>
                  <a:gd name="connsiteY112" fmla="*/ 702269 h 816049"/>
                  <a:gd name="connsiteX113" fmla="*/ 711905 w 848903"/>
                  <a:gd name="connsiteY113" fmla="*/ 711078 h 816049"/>
                  <a:gd name="connsiteX114" fmla="*/ 695858 w 848903"/>
                  <a:gd name="connsiteY114" fmla="*/ 720863 h 816049"/>
                  <a:gd name="connsiteX115" fmla="*/ 678243 w 848903"/>
                  <a:gd name="connsiteY115" fmla="*/ 732605 h 816049"/>
                  <a:gd name="connsiteX116" fmla="*/ 657693 w 848903"/>
                  <a:gd name="connsiteY116" fmla="*/ 746304 h 816049"/>
                  <a:gd name="connsiteX117" fmla="*/ 641841 w 848903"/>
                  <a:gd name="connsiteY117" fmla="*/ 757850 h 816049"/>
                  <a:gd name="connsiteX118" fmla="*/ 623835 w 848903"/>
                  <a:gd name="connsiteY118" fmla="*/ 768028 h 816049"/>
                  <a:gd name="connsiteX119" fmla="*/ 607004 w 848903"/>
                  <a:gd name="connsiteY119" fmla="*/ 782706 h 816049"/>
                  <a:gd name="connsiteX120" fmla="*/ 597415 w 848903"/>
                  <a:gd name="connsiteY120" fmla="*/ 787014 h 816049"/>
                  <a:gd name="connsiteX121" fmla="*/ 579996 w 848903"/>
                  <a:gd name="connsiteY121" fmla="*/ 790143 h 816049"/>
                  <a:gd name="connsiteX122" fmla="*/ 559446 w 848903"/>
                  <a:gd name="connsiteY122" fmla="*/ 793863 h 816049"/>
                  <a:gd name="connsiteX123" fmla="*/ 543986 w 848903"/>
                  <a:gd name="connsiteY123" fmla="*/ 797972 h 816049"/>
                  <a:gd name="connsiteX124" fmla="*/ 525980 w 848903"/>
                  <a:gd name="connsiteY124" fmla="*/ 804430 h 816049"/>
                  <a:gd name="connsiteX125" fmla="*/ 515607 w 848903"/>
                  <a:gd name="connsiteY125" fmla="*/ 814999 h 816049"/>
                  <a:gd name="connsiteX126" fmla="*/ 499168 w 848903"/>
                  <a:gd name="connsiteY126" fmla="*/ 797972 h 816049"/>
                  <a:gd name="connsiteX127" fmla="*/ 486250 w 848903"/>
                  <a:gd name="connsiteY127" fmla="*/ 785054 h 816049"/>
                  <a:gd name="connsiteX128" fmla="*/ 465114 w 848903"/>
                  <a:gd name="connsiteY128" fmla="*/ 769595 h 816049"/>
                  <a:gd name="connsiteX129" fmla="*/ 444564 w 848903"/>
                  <a:gd name="connsiteY129" fmla="*/ 754329 h 816049"/>
                  <a:gd name="connsiteX130" fmla="*/ 423820 w 848903"/>
                  <a:gd name="connsiteY130" fmla="*/ 733974 h 816049"/>
                  <a:gd name="connsiteX131" fmla="*/ 412077 w 848903"/>
                  <a:gd name="connsiteY131" fmla="*/ 731822 h 816049"/>
                  <a:gd name="connsiteX132" fmla="*/ 400921 w 848903"/>
                  <a:gd name="connsiteY132" fmla="*/ 730061 h 816049"/>
                  <a:gd name="connsiteX133" fmla="*/ 380176 w 848903"/>
                  <a:gd name="connsiteY133" fmla="*/ 715579 h 816049"/>
                  <a:gd name="connsiteX134" fmla="*/ 362170 w 848903"/>
                  <a:gd name="connsiteY134" fmla="*/ 695224 h 816049"/>
                  <a:gd name="connsiteX135" fmla="*/ 347492 w 848903"/>
                  <a:gd name="connsiteY135" fmla="*/ 677024 h 816049"/>
                  <a:gd name="connsiteX136" fmla="*/ 318331 w 848903"/>
                  <a:gd name="connsiteY136" fmla="*/ 642187 h 816049"/>
                  <a:gd name="connsiteX137" fmla="*/ 311286 w 848903"/>
                  <a:gd name="connsiteY137" fmla="*/ 630639 h 816049"/>
                  <a:gd name="connsiteX138" fmla="*/ 302869 w 848903"/>
                  <a:gd name="connsiteY138" fmla="*/ 622616 h 816049"/>
                  <a:gd name="connsiteX139" fmla="*/ 291715 w 848903"/>
                  <a:gd name="connsiteY139" fmla="*/ 610482 h 816049"/>
                  <a:gd name="connsiteX140" fmla="*/ 276645 w 848903"/>
                  <a:gd name="connsiteY140" fmla="*/ 594237 h 816049"/>
                  <a:gd name="connsiteX141" fmla="*/ 264315 w 848903"/>
                  <a:gd name="connsiteY141" fmla="*/ 580930 h 816049"/>
                  <a:gd name="connsiteX142" fmla="*/ 257857 w 848903"/>
                  <a:gd name="connsiteY142" fmla="*/ 569969 h 816049"/>
                  <a:gd name="connsiteX143" fmla="*/ 248853 w 848903"/>
                  <a:gd name="connsiteY143" fmla="*/ 561163 h 816049"/>
                  <a:gd name="connsiteX144" fmla="*/ 227717 w 848903"/>
                  <a:gd name="connsiteY144" fmla="*/ 541200 h 816049"/>
                  <a:gd name="connsiteX145" fmla="*/ 204818 w 848903"/>
                  <a:gd name="connsiteY145" fmla="*/ 530435 h 816049"/>
                  <a:gd name="connsiteX146" fmla="*/ 183095 w 848903"/>
                  <a:gd name="connsiteY146" fmla="*/ 522021 h 816049"/>
                  <a:gd name="connsiteX147" fmla="*/ 164503 w 848903"/>
                  <a:gd name="connsiteY147" fmla="*/ 514780 h 816049"/>
                  <a:gd name="connsiteX148" fmla="*/ 140235 w 848903"/>
                  <a:gd name="connsiteY148" fmla="*/ 501862 h 816049"/>
                  <a:gd name="connsiteX149" fmla="*/ 116357 w 848903"/>
                  <a:gd name="connsiteY149" fmla="*/ 489532 h 816049"/>
                  <a:gd name="connsiteX150" fmla="*/ 102658 w 848903"/>
                  <a:gd name="connsiteY150" fmla="*/ 480334 h 816049"/>
                  <a:gd name="connsiteX151" fmla="*/ 93264 w 848903"/>
                  <a:gd name="connsiteY151" fmla="*/ 464091 h 816049"/>
                  <a:gd name="connsiteX152" fmla="*/ 87980 w 848903"/>
                  <a:gd name="connsiteY152" fmla="*/ 451761 h 816049"/>
                  <a:gd name="connsiteX153" fmla="*/ 77802 w 848903"/>
                  <a:gd name="connsiteY153" fmla="*/ 425730 h 816049"/>
                  <a:gd name="connsiteX154" fmla="*/ 66452 w 848903"/>
                  <a:gd name="connsiteY154" fmla="*/ 403030 h 816049"/>
                  <a:gd name="connsiteX155" fmla="*/ 62536 w 848903"/>
                  <a:gd name="connsiteY155" fmla="*/ 389328 h 816049"/>
                  <a:gd name="connsiteX156" fmla="*/ 63516 w 848903"/>
                  <a:gd name="connsiteY156" fmla="*/ 375042 h 816049"/>
                  <a:gd name="connsiteX157" fmla="*/ 63516 w 848903"/>
                  <a:gd name="connsiteY157" fmla="*/ 362320 h 816049"/>
                  <a:gd name="connsiteX158" fmla="*/ 55099 w 848903"/>
                  <a:gd name="connsiteY158" fmla="*/ 355863 h 816049"/>
                  <a:gd name="connsiteX159" fmla="*/ 42769 w 848903"/>
                  <a:gd name="connsiteY159" fmla="*/ 350578 h 816049"/>
                  <a:gd name="connsiteX160" fmla="*/ 30831 w 848903"/>
                  <a:gd name="connsiteY160" fmla="*/ 350578 h 816049"/>
                  <a:gd name="connsiteX161" fmla="*/ 16545 w 848903"/>
                  <a:gd name="connsiteY161" fmla="*/ 347838 h 816049"/>
                  <a:gd name="connsiteX162" fmla="*/ 4215 w 848903"/>
                  <a:gd name="connsiteY162" fmla="*/ 342945 h 816049"/>
                  <a:gd name="connsiteX163" fmla="*/ -1266 w 848903"/>
                  <a:gd name="connsiteY163" fmla="*/ 336096 h 816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</a:cxnLst>
                <a:rect l="l" t="t" r="r" b="b"/>
                <a:pathLst>
                  <a:path w="848903" h="816049">
                    <a:moveTo>
                      <a:pt x="-1266" y="336096"/>
                    </a:moveTo>
                    <a:cubicBezTo>
                      <a:pt x="-1070" y="333551"/>
                      <a:pt x="2062" y="332572"/>
                      <a:pt x="8326" y="328267"/>
                    </a:cubicBezTo>
                    <a:cubicBezTo>
                      <a:pt x="8716" y="327875"/>
                      <a:pt x="12827" y="324549"/>
                      <a:pt x="20850" y="317698"/>
                    </a:cubicBezTo>
                    <a:cubicBezTo>
                      <a:pt x="26918" y="312805"/>
                      <a:pt x="29854" y="310261"/>
                      <a:pt x="31419" y="308696"/>
                    </a:cubicBezTo>
                    <a:cubicBezTo>
                      <a:pt x="35335" y="305174"/>
                      <a:pt x="39052" y="301259"/>
                      <a:pt x="42380" y="297150"/>
                    </a:cubicBezTo>
                    <a:cubicBezTo>
                      <a:pt x="47469" y="290885"/>
                      <a:pt x="46881" y="290104"/>
                      <a:pt x="53534" y="280710"/>
                    </a:cubicBezTo>
                    <a:cubicBezTo>
                      <a:pt x="59015" y="272882"/>
                      <a:pt x="60188" y="272686"/>
                      <a:pt x="65472" y="265053"/>
                    </a:cubicBezTo>
                    <a:cubicBezTo>
                      <a:pt x="67040" y="262900"/>
                      <a:pt x="68408" y="260944"/>
                      <a:pt x="74670" y="250570"/>
                    </a:cubicBezTo>
                    <a:cubicBezTo>
                      <a:pt x="82499" y="237849"/>
                      <a:pt x="86415" y="231587"/>
                      <a:pt x="89544" y="226106"/>
                    </a:cubicBezTo>
                    <a:cubicBezTo>
                      <a:pt x="91503" y="222779"/>
                      <a:pt x="95808" y="214950"/>
                      <a:pt x="101093" y="204775"/>
                    </a:cubicBezTo>
                    <a:cubicBezTo>
                      <a:pt x="104223" y="198707"/>
                      <a:pt x="104223" y="198315"/>
                      <a:pt x="113619" y="178940"/>
                    </a:cubicBezTo>
                    <a:cubicBezTo>
                      <a:pt x="118705" y="168370"/>
                      <a:pt x="120468" y="164653"/>
                      <a:pt x="124577" y="156236"/>
                    </a:cubicBezTo>
                    <a:cubicBezTo>
                      <a:pt x="129666" y="145278"/>
                      <a:pt x="132406" y="139602"/>
                      <a:pt x="133383" y="136276"/>
                    </a:cubicBezTo>
                    <a:cubicBezTo>
                      <a:pt x="134755" y="132164"/>
                      <a:pt x="134559" y="131773"/>
                      <a:pt x="139256" y="113181"/>
                    </a:cubicBezTo>
                    <a:cubicBezTo>
                      <a:pt x="140820" y="107113"/>
                      <a:pt x="141408" y="103983"/>
                      <a:pt x="142388" y="100459"/>
                    </a:cubicBezTo>
                    <a:cubicBezTo>
                      <a:pt x="144344" y="93218"/>
                      <a:pt x="145713" y="86173"/>
                      <a:pt x="147672" y="79128"/>
                    </a:cubicBezTo>
                    <a:cubicBezTo>
                      <a:pt x="148845" y="75996"/>
                      <a:pt x="149433" y="72864"/>
                      <a:pt x="149629" y="69538"/>
                    </a:cubicBezTo>
                    <a:cubicBezTo>
                      <a:pt x="149433" y="66602"/>
                      <a:pt x="148845" y="63470"/>
                      <a:pt x="147868" y="60730"/>
                    </a:cubicBezTo>
                    <a:cubicBezTo>
                      <a:pt x="144932" y="50359"/>
                      <a:pt x="143561" y="45074"/>
                      <a:pt x="143365" y="44291"/>
                    </a:cubicBezTo>
                    <a:cubicBezTo>
                      <a:pt x="141212" y="35289"/>
                      <a:pt x="142975" y="36266"/>
                      <a:pt x="140820" y="28048"/>
                    </a:cubicBezTo>
                    <a:cubicBezTo>
                      <a:pt x="139060" y="21588"/>
                      <a:pt x="137495" y="18850"/>
                      <a:pt x="138472" y="14346"/>
                    </a:cubicBezTo>
                    <a:cubicBezTo>
                      <a:pt x="139256" y="11802"/>
                      <a:pt x="140235" y="9258"/>
                      <a:pt x="141800" y="7105"/>
                    </a:cubicBezTo>
                    <a:cubicBezTo>
                      <a:pt x="143169" y="5149"/>
                      <a:pt x="144736" y="3388"/>
                      <a:pt x="146889" y="2212"/>
                    </a:cubicBezTo>
                    <a:cubicBezTo>
                      <a:pt x="150217" y="843"/>
                      <a:pt x="153738" y="843"/>
                      <a:pt x="157066" y="2017"/>
                    </a:cubicBezTo>
                    <a:cubicBezTo>
                      <a:pt x="158435" y="2408"/>
                      <a:pt x="150606" y="452"/>
                      <a:pt x="179573" y="4365"/>
                    </a:cubicBezTo>
                    <a:cubicBezTo>
                      <a:pt x="186423" y="5344"/>
                      <a:pt x="191707" y="6128"/>
                      <a:pt x="200121" y="7301"/>
                    </a:cubicBezTo>
                    <a:cubicBezTo>
                      <a:pt x="213431" y="9454"/>
                      <a:pt x="212647" y="9650"/>
                      <a:pt x="216952" y="10041"/>
                    </a:cubicBezTo>
                    <a:cubicBezTo>
                      <a:pt x="230066" y="11413"/>
                      <a:pt x="229086" y="9454"/>
                      <a:pt x="241220" y="10629"/>
                    </a:cubicBezTo>
                    <a:cubicBezTo>
                      <a:pt x="251201" y="11802"/>
                      <a:pt x="259030" y="13761"/>
                      <a:pt x="263727" y="10629"/>
                    </a:cubicBezTo>
                    <a:cubicBezTo>
                      <a:pt x="267251" y="8281"/>
                      <a:pt x="271164" y="7105"/>
                      <a:pt x="275469" y="6909"/>
                    </a:cubicBezTo>
                    <a:cubicBezTo>
                      <a:pt x="283690" y="5736"/>
                      <a:pt x="291911" y="3780"/>
                      <a:pt x="299933" y="1039"/>
                    </a:cubicBezTo>
                    <a:cubicBezTo>
                      <a:pt x="306393" y="-721"/>
                      <a:pt x="307566" y="-1309"/>
                      <a:pt x="310111" y="-917"/>
                    </a:cubicBezTo>
                    <a:cubicBezTo>
                      <a:pt x="313830" y="-332"/>
                      <a:pt x="314416" y="1431"/>
                      <a:pt x="320876" y="4953"/>
                    </a:cubicBezTo>
                    <a:cubicBezTo>
                      <a:pt x="328117" y="8868"/>
                      <a:pt x="330073" y="8085"/>
                      <a:pt x="333793" y="11802"/>
                    </a:cubicBezTo>
                    <a:cubicBezTo>
                      <a:pt x="335946" y="13565"/>
                      <a:pt x="337510" y="15914"/>
                      <a:pt x="338490" y="18458"/>
                    </a:cubicBezTo>
                    <a:cubicBezTo>
                      <a:pt x="340447" y="24328"/>
                      <a:pt x="336923" y="27264"/>
                      <a:pt x="338490" y="33722"/>
                    </a:cubicBezTo>
                    <a:cubicBezTo>
                      <a:pt x="338686" y="34309"/>
                      <a:pt x="339859" y="36854"/>
                      <a:pt x="342599" y="41942"/>
                    </a:cubicBezTo>
                    <a:cubicBezTo>
                      <a:pt x="344752" y="46247"/>
                      <a:pt x="347100" y="50359"/>
                      <a:pt x="349644" y="54468"/>
                    </a:cubicBezTo>
                    <a:cubicBezTo>
                      <a:pt x="351405" y="57208"/>
                      <a:pt x="353364" y="59753"/>
                      <a:pt x="355713" y="62101"/>
                    </a:cubicBezTo>
                    <a:cubicBezTo>
                      <a:pt x="359822" y="66210"/>
                      <a:pt x="361191" y="66014"/>
                      <a:pt x="366083" y="70515"/>
                    </a:cubicBezTo>
                    <a:cubicBezTo>
                      <a:pt x="367455" y="71691"/>
                      <a:pt x="367063" y="71495"/>
                      <a:pt x="373325" y="78148"/>
                    </a:cubicBezTo>
                    <a:lnTo>
                      <a:pt x="382914" y="88130"/>
                    </a:lnTo>
                    <a:lnTo>
                      <a:pt x="391331" y="97134"/>
                    </a:lnTo>
                    <a:cubicBezTo>
                      <a:pt x="398376" y="104571"/>
                      <a:pt x="398572" y="104960"/>
                      <a:pt x="400921" y="107309"/>
                    </a:cubicBezTo>
                    <a:cubicBezTo>
                      <a:pt x="403857" y="110441"/>
                      <a:pt x="407185" y="113377"/>
                      <a:pt x="410902" y="115921"/>
                    </a:cubicBezTo>
                    <a:cubicBezTo>
                      <a:pt x="415599" y="118858"/>
                      <a:pt x="420687" y="121206"/>
                      <a:pt x="425972" y="122771"/>
                    </a:cubicBezTo>
                    <a:cubicBezTo>
                      <a:pt x="435758" y="126295"/>
                      <a:pt x="434778" y="124923"/>
                      <a:pt x="439671" y="127076"/>
                    </a:cubicBezTo>
                    <a:cubicBezTo>
                      <a:pt x="449652" y="131383"/>
                      <a:pt x="449848" y="134905"/>
                      <a:pt x="458265" y="137057"/>
                    </a:cubicBezTo>
                    <a:cubicBezTo>
                      <a:pt x="461394" y="137645"/>
                      <a:pt x="464331" y="138429"/>
                      <a:pt x="467267" y="139602"/>
                    </a:cubicBezTo>
                    <a:cubicBezTo>
                      <a:pt x="470399" y="141169"/>
                      <a:pt x="473139" y="143125"/>
                      <a:pt x="475877" y="145278"/>
                    </a:cubicBezTo>
                    <a:cubicBezTo>
                      <a:pt x="477836" y="146843"/>
                      <a:pt x="480770" y="148606"/>
                      <a:pt x="486642" y="152519"/>
                    </a:cubicBezTo>
                    <a:cubicBezTo>
                      <a:pt x="497407" y="159369"/>
                      <a:pt x="498188" y="158977"/>
                      <a:pt x="504256" y="163478"/>
                    </a:cubicBezTo>
                    <a:cubicBezTo>
                      <a:pt x="508561" y="166806"/>
                      <a:pt x="508561" y="167197"/>
                      <a:pt x="513062" y="170329"/>
                    </a:cubicBezTo>
                    <a:cubicBezTo>
                      <a:pt x="517563" y="173459"/>
                      <a:pt x="518739" y="173851"/>
                      <a:pt x="523827" y="177179"/>
                    </a:cubicBezTo>
                    <a:cubicBezTo>
                      <a:pt x="527349" y="179527"/>
                      <a:pt x="530873" y="182072"/>
                      <a:pt x="534005" y="184812"/>
                    </a:cubicBezTo>
                    <a:cubicBezTo>
                      <a:pt x="537330" y="188137"/>
                      <a:pt x="540462" y="191857"/>
                      <a:pt x="543007" y="195770"/>
                    </a:cubicBezTo>
                    <a:cubicBezTo>
                      <a:pt x="545747" y="199882"/>
                      <a:pt x="547899" y="203991"/>
                      <a:pt x="549856" y="208296"/>
                    </a:cubicBezTo>
                    <a:cubicBezTo>
                      <a:pt x="551227" y="211232"/>
                      <a:pt x="551617" y="212212"/>
                      <a:pt x="554553" y="219842"/>
                    </a:cubicBezTo>
                    <a:cubicBezTo>
                      <a:pt x="558468" y="229824"/>
                      <a:pt x="558273" y="228651"/>
                      <a:pt x="559837" y="232956"/>
                    </a:cubicBezTo>
                    <a:cubicBezTo>
                      <a:pt x="561402" y="237065"/>
                      <a:pt x="561402" y="237653"/>
                      <a:pt x="566101" y="252331"/>
                    </a:cubicBezTo>
                    <a:cubicBezTo>
                      <a:pt x="568839" y="261529"/>
                      <a:pt x="569231" y="262508"/>
                      <a:pt x="569819" y="263877"/>
                    </a:cubicBezTo>
                    <a:cubicBezTo>
                      <a:pt x="571775" y="268574"/>
                      <a:pt x="574124" y="273077"/>
                      <a:pt x="576668" y="277578"/>
                    </a:cubicBezTo>
                    <a:cubicBezTo>
                      <a:pt x="577256" y="278556"/>
                      <a:pt x="577452" y="278751"/>
                      <a:pt x="583128" y="288145"/>
                    </a:cubicBezTo>
                    <a:cubicBezTo>
                      <a:pt x="585281" y="292649"/>
                      <a:pt x="588217" y="296954"/>
                      <a:pt x="591347" y="300671"/>
                    </a:cubicBezTo>
                    <a:cubicBezTo>
                      <a:pt x="594087" y="303215"/>
                      <a:pt x="596827" y="305564"/>
                      <a:pt x="599959" y="307523"/>
                    </a:cubicBezTo>
                    <a:cubicBezTo>
                      <a:pt x="605244" y="311240"/>
                      <a:pt x="609549" y="313980"/>
                      <a:pt x="611505" y="315153"/>
                    </a:cubicBezTo>
                    <a:cubicBezTo>
                      <a:pt x="618942" y="319657"/>
                      <a:pt x="625596" y="323178"/>
                      <a:pt x="625596" y="323178"/>
                    </a:cubicBezTo>
                    <a:cubicBezTo>
                      <a:pt x="630489" y="325722"/>
                      <a:pt x="632056" y="326506"/>
                      <a:pt x="633621" y="328659"/>
                    </a:cubicBezTo>
                    <a:cubicBezTo>
                      <a:pt x="635185" y="331007"/>
                      <a:pt x="635185" y="332964"/>
                      <a:pt x="636165" y="338836"/>
                    </a:cubicBezTo>
                    <a:cubicBezTo>
                      <a:pt x="636165" y="338836"/>
                      <a:pt x="636949" y="345294"/>
                      <a:pt x="638318" y="352535"/>
                    </a:cubicBezTo>
                    <a:cubicBezTo>
                      <a:pt x="639493" y="358407"/>
                      <a:pt x="640666" y="362712"/>
                      <a:pt x="642037" y="367409"/>
                    </a:cubicBezTo>
                    <a:cubicBezTo>
                      <a:pt x="643210" y="371714"/>
                      <a:pt x="643210" y="371322"/>
                      <a:pt x="645363" y="378955"/>
                    </a:cubicBezTo>
                    <a:cubicBezTo>
                      <a:pt x="648299" y="389328"/>
                      <a:pt x="648103" y="389328"/>
                      <a:pt x="649278" y="392460"/>
                    </a:cubicBezTo>
                    <a:cubicBezTo>
                      <a:pt x="651431" y="398137"/>
                      <a:pt x="652016" y="397353"/>
                      <a:pt x="654561" y="404203"/>
                    </a:cubicBezTo>
                    <a:cubicBezTo>
                      <a:pt x="655736" y="407726"/>
                      <a:pt x="657301" y="411444"/>
                      <a:pt x="659257" y="414576"/>
                    </a:cubicBezTo>
                    <a:cubicBezTo>
                      <a:pt x="661412" y="417120"/>
                      <a:pt x="663957" y="419077"/>
                      <a:pt x="666695" y="420838"/>
                    </a:cubicBezTo>
                    <a:cubicBezTo>
                      <a:pt x="674915" y="426710"/>
                      <a:pt x="675307" y="428470"/>
                      <a:pt x="684309" y="434928"/>
                    </a:cubicBezTo>
                    <a:cubicBezTo>
                      <a:pt x="686462" y="436691"/>
                      <a:pt x="689006" y="438256"/>
                      <a:pt x="691550" y="439627"/>
                    </a:cubicBezTo>
                    <a:cubicBezTo>
                      <a:pt x="695858" y="441584"/>
                      <a:pt x="700555" y="442757"/>
                      <a:pt x="705447" y="443345"/>
                    </a:cubicBezTo>
                    <a:cubicBezTo>
                      <a:pt x="711121" y="443345"/>
                      <a:pt x="716798" y="443932"/>
                      <a:pt x="722474" y="445105"/>
                    </a:cubicBezTo>
                    <a:cubicBezTo>
                      <a:pt x="726387" y="446281"/>
                      <a:pt x="730107" y="448433"/>
                      <a:pt x="733041" y="451174"/>
                    </a:cubicBezTo>
                    <a:cubicBezTo>
                      <a:pt x="735193" y="453326"/>
                      <a:pt x="738521" y="456458"/>
                      <a:pt x="737738" y="459784"/>
                    </a:cubicBezTo>
                    <a:cubicBezTo>
                      <a:pt x="737348" y="462916"/>
                      <a:pt x="734020" y="463308"/>
                      <a:pt x="734020" y="465852"/>
                    </a:cubicBezTo>
                    <a:cubicBezTo>
                      <a:pt x="734020" y="467613"/>
                      <a:pt x="736173" y="468396"/>
                      <a:pt x="740282" y="472114"/>
                    </a:cubicBezTo>
                    <a:cubicBezTo>
                      <a:pt x="742241" y="473681"/>
                      <a:pt x="741457" y="473289"/>
                      <a:pt x="746154" y="477790"/>
                    </a:cubicBezTo>
                    <a:cubicBezTo>
                      <a:pt x="748894" y="480922"/>
                      <a:pt x="752220" y="483856"/>
                      <a:pt x="755548" y="486400"/>
                    </a:cubicBezTo>
                    <a:cubicBezTo>
                      <a:pt x="759268" y="488163"/>
                      <a:pt x="763181" y="489532"/>
                      <a:pt x="767290" y="490120"/>
                    </a:cubicBezTo>
                    <a:cubicBezTo>
                      <a:pt x="772575" y="491685"/>
                      <a:pt x="777859" y="492664"/>
                      <a:pt x="783340" y="493056"/>
                    </a:cubicBezTo>
                    <a:cubicBezTo>
                      <a:pt x="788428" y="493252"/>
                      <a:pt x="788037" y="492664"/>
                      <a:pt x="795474" y="492468"/>
                    </a:cubicBezTo>
                    <a:cubicBezTo>
                      <a:pt x="801344" y="492468"/>
                      <a:pt x="805651" y="492860"/>
                      <a:pt x="811129" y="493448"/>
                    </a:cubicBezTo>
                    <a:cubicBezTo>
                      <a:pt x="820915" y="494229"/>
                      <a:pt x="819350" y="494621"/>
                      <a:pt x="823655" y="494621"/>
                    </a:cubicBezTo>
                    <a:cubicBezTo>
                      <a:pt x="830504" y="494817"/>
                      <a:pt x="833440" y="493837"/>
                      <a:pt x="836964" y="496186"/>
                    </a:cubicBezTo>
                    <a:cubicBezTo>
                      <a:pt x="838921" y="497361"/>
                      <a:pt x="840486" y="498926"/>
                      <a:pt x="841857" y="500689"/>
                    </a:cubicBezTo>
                    <a:cubicBezTo>
                      <a:pt x="843226" y="502646"/>
                      <a:pt x="844401" y="504798"/>
                      <a:pt x="845183" y="507147"/>
                    </a:cubicBezTo>
                    <a:cubicBezTo>
                      <a:pt x="846554" y="511060"/>
                      <a:pt x="847337" y="515171"/>
                      <a:pt x="847337" y="519280"/>
                    </a:cubicBezTo>
                    <a:cubicBezTo>
                      <a:pt x="847727" y="523977"/>
                      <a:pt x="847727" y="528478"/>
                      <a:pt x="847337" y="533175"/>
                    </a:cubicBezTo>
                    <a:cubicBezTo>
                      <a:pt x="847337" y="536503"/>
                      <a:pt x="846750" y="539635"/>
                      <a:pt x="845770" y="542765"/>
                    </a:cubicBezTo>
                    <a:cubicBezTo>
                      <a:pt x="844009" y="547072"/>
                      <a:pt x="842445" y="547072"/>
                      <a:pt x="840290" y="551769"/>
                    </a:cubicBezTo>
                    <a:cubicBezTo>
                      <a:pt x="838725" y="555291"/>
                      <a:pt x="837748" y="559206"/>
                      <a:pt x="837356" y="562924"/>
                    </a:cubicBezTo>
                    <a:cubicBezTo>
                      <a:pt x="836768" y="566643"/>
                      <a:pt x="836376" y="570165"/>
                      <a:pt x="836181" y="573884"/>
                    </a:cubicBezTo>
                    <a:cubicBezTo>
                      <a:pt x="835789" y="578385"/>
                      <a:pt x="835593" y="580930"/>
                      <a:pt x="835593" y="584451"/>
                    </a:cubicBezTo>
                    <a:cubicBezTo>
                      <a:pt x="835593" y="589344"/>
                      <a:pt x="835985" y="594041"/>
                      <a:pt x="836572" y="598934"/>
                    </a:cubicBezTo>
                    <a:cubicBezTo>
                      <a:pt x="837160" y="602653"/>
                      <a:pt x="837160" y="602066"/>
                      <a:pt x="838137" y="608134"/>
                    </a:cubicBezTo>
                    <a:cubicBezTo>
                      <a:pt x="840096" y="620853"/>
                      <a:pt x="839704" y="623397"/>
                      <a:pt x="838921" y="625356"/>
                    </a:cubicBezTo>
                    <a:cubicBezTo>
                      <a:pt x="837552" y="627705"/>
                      <a:pt x="836181" y="630053"/>
                      <a:pt x="834420" y="632206"/>
                    </a:cubicBezTo>
                    <a:cubicBezTo>
                      <a:pt x="831484" y="636315"/>
                      <a:pt x="828939" y="640231"/>
                      <a:pt x="826983" y="643164"/>
                    </a:cubicBezTo>
                    <a:cubicBezTo>
                      <a:pt x="821306" y="652365"/>
                      <a:pt x="823263" y="653146"/>
                      <a:pt x="819154" y="658822"/>
                    </a:cubicBezTo>
                    <a:cubicBezTo>
                      <a:pt x="815632" y="663715"/>
                      <a:pt x="814457" y="662735"/>
                      <a:pt x="807020" y="670564"/>
                    </a:cubicBezTo>
                    <a:cubicBezTo>
                      <a:pt x="802127" y="676045"/>
                      <a:pt x="801931" y="677218"/>
                      <a:pt x="798018" y="681133"/>
                    </a:cubicBezTo>
                    <a:cubicBezTo>
                      <a:pt x="793906" y="685830"/>
                      <a:pt x="789014" y="689744"/>
                      <a:pt x="783536" y="692680"/>
                    </a:cubicBezTo>
                    <a:cubicBezTo>
                      <a:pt x="776684" y="695616"/>
                      <a:pt x="769443" y="697181"/>
                      <a:pt x="762006" y="697181"/>
                    </a:cubicBezTo>
                    <a:cubicBezTo>
                      <a:pt x="752808" y="697964"/>
                      <a:pt x="752416" y="696985"/>
                      <a:pt x="744002" y="697964"/>
                    </a:cubicBezTo>
                    <a:cubicBezTo>
                      <a:pt x="737738" y="698356"/>
                      <a:pt x="731476" y="699921"/>
                      <a:pt x="725800" y="702269"/>
                    </a:cubicBezTo>
                    <a:cubicBezTo>
                      <a:pt x="720907" y="704814"/>
                      <a:pt x="716210" y="707750"/>
                      <a:pt x="711905" y="711078"/>
                    </a:cubicBezTo>
                    <a:cubicBezTo>
                      <a:pt x="704860" y="715579"/>
                      <a:pt x="704468" y="715579"/>
                      <a:pt x="695858" y="720863"/>
                    </a:cubicBezTo>
                    <a:cubicBezTo>
                      <a:pt x="692726" y="723016"/>
                      <a:pt x="687833" y="726145"/>
                      <a:pt x="678243" y="732605"/>
                    </a:cubicBezTo>
                    <a:cubicBezTo>
                      <a:pt x="666501" y="740238"/>
                      <a:pt x="660629" y="744152"/>
                      <a:pt x="657693" y="746304"/>
                    </a:cubicBezTo>
                    <a:cubicBezTo>
                      <a:pt x="647711" y="753349"/>
                      <a:pt x="648103" y="753741"/>
                      <a:pt x="641841" y="757850"/>
                    </a:cubicBezTo>
                    <a:cubicBezTo>
                      <a:pt x="630685" y="765094"/>
                      <a:pt x="630293" y="762939"/>
                      <a:pt x="623835" y="768028"/>
                    </a:cubicBezTo>
                    <a:cubicBezTo>
                      <a:pt x="616202" y="774096"/>
                      <a:pt x="615419" y="777813"/>
                      <a:pt x="607004" y="782706"/>
                    </a:cubicBezTo>
                    <a:cubicBezTo>
                      <a:pt x="603872" y="784469"/>
                      <a:pt x="600740" y="785838"/>
                      <a:pt x="597415" y="787014"/>
                    </a:cubicBezTo>
                    <a:cubicBezTo>
                      <a:pt x="591738" y="788578"/>
                      <a:pt x="585866" y="789751"/>
                      <a:pt x="579996" y="790143"/>
                    </a:cubicBezTo>
                    <a:cubicBezTo>
                      <a:pt x="569231" y="791710"/>
                      <a:pt x="561402" y="793471"/>
                      <a:pt x="559446" y="793863"/>
                    </a:cubicBezTo>
                    <a:cubicBezTo>
                      <a:pt x="553380" y="795232"/>
                      <a:pt x="549075" y="796407"/>
                      <a:pt x="543986" y="797972"/>
                    </a:cubicBezTo>
                    <a:cubicBezTo>
                      <a:pt x="537722" y="799343"/>
                      <a:pt x="531656" y="801496"/>
                      <a:pt x="525980" y="804430"/>
                    </a:cubicBezTo>
                    <a:cubicBezTo>
                      <a:pt x="519130" y="809518"/>
                      <a:pt x="519522" y="814607"/>
                      <a:pt x="515607" y="814999"/>
                    </a:cubicBezTo>
                    <a:cubicBezTo>
                      <a:pt x="511302" y="815391"/>
                      <a:pt x="509149" y="809322"/>
                      <a:pt x="499168" y="797972"/>
                    </a:cubicBezTo>
                    <a:cubicBezTo>
                      <a:pt x="495058" y="793471"/>
                      <a:pt x="490947" y="789166"/>
                      <a:pt x="486250" y="785054"/>
                    </a:cubicBezTo>
                    <a:cubicBezTo>
                      <a:pt x="479597" y="779576"/>
                      <a:pt x="472551" y="774488"/>
                      <a:pt x="465114" y="769595"/>
                    </a:cubicBezTo>
                    <a:cubicBezTo>
                      <a:pt x="457873" y="764898"/>
                      <a:pt x="451024" y="759809"/>
                      <a:pt x="444564" y="754329"/>
                    </a:cubicBezTo>
                    <a:cubicBezTo>
                      <a:pt x="433997" y="743564"/>
                      <a:pt x="432626" y="736519"/>
                      <a:pt x="423820" y="733974"/>
                    </a:cubicBezTo>
                    <a:cubicBezTo>
                      <a:pt x="422448" y="733583"/>
                      <a:pt x="419123" y="732997"/>
                      <a:pt x="412077" y="731822"/>
                    </a:cubicBezTo>
                    <a:cubicBezTo>
                      <a:pt x="404248" y="730453"/>
                      <a:pt x="402877" y="730453"/>
                      <a:pt x="400921" y="730061"/>
                    </a:cubicBezTo>
                    <a:cubicBezTo>
                      <a:pt x="398964" y="729669"/>
                      <a:pt x="393092" y="728104"/>
                      <a:pt x="380176" y="715579"/>
                    </a:cubicBezTo>
                    <a:cubicBezTo>
                      <a:pt x="373716" y="709315"/>
                      <a:pt x="367651" y="702465"/>
                      <a:pt x="362170" y="695224"/>
                    </a:cubicBezTo>
                    <a:cubicBezTo>
                      <a:pt x="351993" y="683090"/>
                      <a:pt x="352776" y="683482"/>
                      <a:pt x="347492" y="677024"/>
                    </a:cubicBezTo>
                    <a:cubicBezTo>
                      <a:pt x="327921" y="653929"/>
                      <a:pt x="322832" y="652365"/>
                      <a:pt x="318331" y="642187"/>
                    </a:cubicBezTo>
                    <a:cubicBezTo>
                      <a:pt x="316571" y="638076"/>
                      <a:pt x="314222" y="634162"/>
                      <a:pt x="311286" y="630639"/>
                    </a:cubicBezTo>
                    <a:cubicBezTo>
                      <a:pt x="308742" y="627705"/>
                      <a:pt x="305805" y="625161"/>
                      <a:pt x="302869" y="622616"/>
                    </a:cubicBezTo>
                    <a:cubicBezTo>
                      <a:pt x="299544" y="619484"/>
                      <a:pt x="298956" y="618505"/>
                      <a:pt x="291715" y="610482"/>
                    </a:cubicBezTo>
                    <a:cubicBezTo>
                      <a:pt x="284866" y="602849"/>
                      <a:pt x="281342" y="599130"/>
                      <a:pt x="276645" y="594237"/>
                    </a:cubicBezTo>
                    <a:cubicBezTo>
                      <a:pt x="272144" y="590128"/>
                      <a:pt x="268032" y="585823"/>
                      <a:pt x="264315" y="580930"/>
                    </a:cubicBezTo>
                    <a:cubicBezTo>
                      <a:pt x="262358" y="577210"/>
                      <a:pt x="260206" y="573493"/>
                      <a:pt x="257857" y="569969"/>
                    </a:cubicBezTo>
                    <a:cubicBezTo>
                      <a:pt x="255117" y="566643"/>
                      <a:pt x="252181" y="563707"/>
                      <a:pt x="248853" y="561163"/>
                    </a:cubicBezTo>
                    <a:cubicBezTo>
                      <a:pt x="234958" y="549617"/>
                      <a:pt x="236719" y="547268"/>
                      <a:pt x="227717" y="541200"/>
                    </a:cubicBezTo>
                    <a:cubicBezTo>
                      <a:pt x="220476" y="536895"/>
                      <a:pt x="212843" y="533371"/>
                      <a:pt x="204818" y="530435"/>
                    </a:cubicBezTo>
                    <a:cubicBezTo>
                      <a:pt x="200513" y="528674"/>
                      <a:pt x="194641" y="526522"/>
                      <a:pt x="183095" y="522021"/>
                    </a:cubicBezTo>
                    <a:cubicBezTo>
                      <a:pt x="167047" y="515953"/>
                      <a:pt x="167243" y="516148"/>
                      <a:pt x="164503" y="514780"/>
                    </a:cubicBezTo>
                    <a:cubicBezTo>
                      <a:pt x="155109" y="510670"/>
                      <a:pt x="155109" y="509691"/>
                      <a:pt x="140235" y="501862"/>
                    </a:cubicBezTo>
                    <a:cubicBezTo>
                      <a:pt x="131427" y="497361"/>
                      <a:pt x="127122" y="495404"/>
                      <a:pt x="116357" y="489532"/>
                    </a:cubicBezTo>
                    <a:cubicBezTo>
                      <a:pt x="111268" y="487184"/>
                      <a:pt x="106571" y="484052"/>
                      <a:pt x="102658" y="480334"/>
                    </a:cubicBezTo>
                    <a:cubicBezTo>
                      <a:pt x="98745" y="475441"/>
                      <a:pt x="95417" y="469961"/>
                      <a:pt x="93264" y="464091"/>
                    </a:cubicBezTo>
                    <a:cubicBezTo>
                      <a:pt x="91112" y="459588"/>
                      <a:pt x="89740" y="456066"/>
                      <a:pt x="87980" y="451761"/>
                    </a:cubicBezTo>
                    <a:cubicBezTo>
                      <a:pt x="79563" y="430819"/>
                      <a:pt x="80738" y="432190"/>
                      <a:pt x="77802" y="425730"/>
                    </a:cubicBezTo>
                    <a:cubicBezTo>
                      <a:pt x="73497" y="416337"/>
                      <a:pt x="71541" y="414772"/>
                      <a:pt x="66452" y="403030"/>
                    </a:cubicBezTo>
                    <a:cubicBezTo>
                      <a:pt x="64299" y="398722"/>
                      <a:pt x="62928" y="394221"/>
                      <a:pt x="62536" y="389328"/>
                    </a:cubicBezTo>
                    <a:cubicBezTo>
                      <a:pt x="62536" y="384632"/>
                      <a:pt x="62732" y="379739"/>
                      <a:pt x="63516" y="375042"/>
                    </a:cubicBezTo>
                    <a:cubicBezTo>
                      <a:pt x="64299" y="366429"/>
                      <a:pt x="64691" y="364669"/>
                      <a:pt x="63516" y="362320"/>
                    </a:cubicBezTo>
                    <a:cubicBezTo>
                      <a:pt x="62340" y="359972"/>
                      <a:pt x="59798" y="358603"/>
                      <a:pt x="55099" y="355863"/>
                    </a:cubicBezTo>
                    <a:cubicBezTo>
                      <a:pt x="51186" y="353514"/>
                      <a:pt x="47077" y="351751"/>
                      <a:pt x="42769" y="350578"/>
                    </a:cubicBezTo>
                    <a:cubicBezTo>
                      <a:pt x="38660" y="350382"/>
                      <a:pt x="34747" y="350382"/>
                      <a:pt x="30831" y="350578"/>
                    </a:cubicBezTo>
                    <a:cubicBezTo>
                      <a:pt x="25938" y="350186"/>
                      <a:pt x="21242" y="349403"/>
                      <a:pt x="16545" y="347838"/>
                    </a:cubicBezTo>
                    <a:cubicBezTo>
                      <a:pt x="12240" y="347054"/>
                      <a:pt x="7935" y="345294"/>
                      <a:pt x="4215" y="342945"/>
                    </a:cubicBezTo>
                    <a:cubicBezTo>
                      <a:pt x="1671" y="341184"/>
                      <a:pt x="-1459" y="338836"/>
                      <a:pt x="-1266" y="336096"/>
                    </a:cubicBezTo>
                    <a:close/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105" name="Graphic 104">
                <a:extLst>
                  <a:ext uri="{FF2B5EF4-FFF2-40B4-BE49-F238E27FC236}">
                    <a16:creationId xmlns:a16="http://schemas.microsoft.com/office/drawing/2014/main" id="{5A422566-C423-051B-C632-59DA3EBECF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874392" y="2020081"/>
                <a:ext cx="828681" cy="790434"/>
              </a:xfrm>
              <a:prstGeom prst="rect">
                <a:avLst/>
              </a:prstGeom>
            </p:spPr>
          </p:pic>
          <p:sp>
            <p:nvSpPr>
              <p:cNvPr id="106" name="Graphic 165">
                <a:extLst>
                  <a:ext uri="{FF2B5EF4-FFF2-40B4-BE49-F238E27FC236}">
                    <a16:creationId xmlns:a16="http://schemas.microsoft.com/office/drawing/2014/main" id="{5CB4E64F-B6B1-461E-7C92-151E12C36AA8}"/>
                  </a:ext>
                </a:extLst>
              </p:cNvPr>
              <p:cNvSpPr/>
              <p:nvPr/>
            </p:nvSpPr>
            <p:spPr>
              <a:xfrm>
                <a:off x="1970888" y="710134"/>
                <a:ext cx="999055" cy="1391021"/>
              </a:xfrm>
              <a:custGeom>
                <a:avLst/>
                <a:gdLst>
                  <a:gd name="connsiteX0" fmla="*/ -1713 w 999055"/>
                  <a:gd name="connsiteY0" fmla="*/ 142754 h 1391021"/>
                  <a:gd name="connsiteX1" fmla="*/ -1713 w 999055"/>
                  <a:gd name="connsiteY1" fmla="*/ 143011 h 1391021"/>
                  <a:gd name="connsiteX2" fmla="*/ -1713 w 999055"/>
                  <a:gd name="connsiteY2" fmla="*/ 143024 h 1391021"/>
                  <a:gd name="connsiteX3" fmla="*/ -1713 w 999055"/>
                  <a:gd name="connsiteY3" fmla="*/ 142754 h 1391021"/>
                  <a:gd name="connsiteX4" fmla="*/ 214491 w 999055"/>
                  <a:gd name="connsiteY4" fmla="*/ 1086635 h 1391021"/>
                  <a:gd name="connsiteX5" fmla="*/ 225924 w 999055"/>
                  <a:gd name="connsiteY5" fmla="*/ 1056961 h 1391021"/>
                  <a:gd name="connsiteX6" fmla="*/ 234273 w 999055"/>
                  <a:gd name="connsiteY6" fmla="*/ 1017393 h 1391021"/>
                  <a:gd name="connsiteX7" fmla="*/ 227721 w 999055"/>
                  <a:gd name="connsiteY7" fmla="*/ 982709 h 1391021"/>
                  <a:gd name="connsiteX8" fmla="*/ 212949 w 999055"/>
                  <a:gd name="connsiteY8" fmla="*/ 959456 h 1391021"/>
                  <a:gd name="connsiteX9" fmla="*/ 207296 w 999055"/>
                  <a:gd name="connsiteY9" fmla="*/ 955603 h 1391021"/>
                  <a:gd name="connsiteX10" fmla="*/ 207553 w 999055"/>
                  <a:gd name="connsiteY10" fmla="*/ 953933 h 1391021"/>
                  <a:gd name="connsiteX11" fmla="*/ 217831 w 999055"/>
                  <a:gd name="connsiteY11" fmla="*/ 929911 h 1391021"/>
                  <a:gd name="connsiteX12" fmla="*/ 242623 w 999055"/>
                  <a:gd name="connsiteY12" fmla="*/ 908457 h 1391021"/>
                  <a:gd name="connsiteX13" fmla="*/ 244165 w 999055"/>
                  <a:gd name="connsiteY13" fmla="*/ 883664 h 1391021"/>
                  <a:gd name="connsiteX14" fmla="*/ 222841 w 999055"/>
                  <a:gd name="connsiteY14" fmla="*/ 865551 h 1391021"/>
                  <a:gd name="connsiteX15" fmla="*/ 224383 w 999055"/>
                  <a:gd name="connsiteY15" fmla="*/ 835747 h 1391021"/>
                  <a:gd name="connsiteX16" fmla="*/ 232732 w 999055"/>
                  <a:gd name="connsiteY16" fmla="*/ 792840 h 1391021"/>
                  <a:gd name="connsiteX17" fmla="*/ 224383 w 999055"/>
                  <a:gd name="connsiteY17" fmla="*/ 771387 h 1391021"/>
                  <a:gd name="connsiteX18" fmla="*/ 224383 w 999055"/>
                  <a:gd name="connsiteY18" fmla="*/ 736831 h 1391021"/>
                  <a:gd name="connsiteX19" fmla="*/ 225924 w 999055"/>
                  <a:gd name="connsiteY19" fmla="*/ 688914 h 1391021"/>
                  <a:gd name="connsiteX20" fmla="*/ 250717 w 999055"/>
                  <a:gd name="connsiteY20" fmla="*/ 651017 h 1391021"/>
                  <a:gd name="connsiteX21" fmla="*/ 249047 w 999055"/>
                  <a:gd name="connsiteY21" fmla="*/ 626353 h 1391021"/>
                  <a:gd name="connsiteX22" fmla="*/ 229264 w 999055"/>
                  <a:gd name="connsiteY22" fmla="*/ 596549 h 1391021"/>
                  <a:gd name="connsiteX23" fmla="*/ 211151 w 999055"/>
                  <a:gd name="connsiteY23" fmla="*/ 579978 h 1391021"/>
                  <a:gd name="connsiteX24" fmla="*/ 179805 w 999055"/>
                  <a:gd name="connsiteY24" fmla="*/ 565076 h 1391021"/>
                  <a:gd name="connsiteX25" fmla="*/ 163363 w 999055"/>
                  <a:gd name="connsiteY25" fmla="*/ 556983 h 1391021"/>
                  <a:gd name="connsiteX26" fmla="*/ 125337 w 999055"/>
                  <a:gd name="connsiteY26" fmla="*/ 538779 h 1391021"/>
                  <a:gd name="connsiteX27" fmla="*/ 102214 w 999055"/>
                  <a:gd name="connsiteY27" fmla="*/ 522349 h 1391021"/>
                  <a:gd name="connsiteX28" fmla="*/ 108893 w 999055"/>
                  <a:gd name="connsiteY28" fmla="*/ 484324 h 1391021"/>
                  <a:gd name="connsiteX29" fmla="*/ 140239 w 999055"/>
                  <a:gd name="connsiteY29" fmla="*/ 472839 h 1391021"/>
                  <a:gd name="connsiteX30" fmla="*/ 171456 w 999055"/>
                  <a:gd name="connsiteY30" fmla="*/ 462935 h 1391021"/>
                  <a:gd name="connsiteX31" fmla="*/ 184815 w 999055"/>
                  <a:gd name="connsiteY31" fmla="*/ 451258 h 1391021"/>
                  <a:gd name="connsiteX32" fmla="*/ 183145 w 999055"/>
                  <a:gd name="connsiteY32" fmla="*/ 433234 h 1391021"/>
                  <a:gd name="connsiteX33" fmla="*/ 169913 w 999055"/>
                  <a:gd name="connsiteY33" fmla="*/ 411653 h 1391021"/>
                  <a:gd name="connsiteX34" fmla="*/ 130347 w 999055"/>
                  <a:gd name="connsiteY34" fmla="*/ 373833 h 1391021"/>
                  <a:gd name="connsiteX35" fmla="*/ 100673 w 999055"/>
                  <a:gd name="connsiteY35" fmla="*/ 342347 h 1391021"/>
                  <a:gd name="connsiteX36" fmla="*/ 67529 w 999055"/>
                  <a:gd name="connsiteY36" fmla="*/ 299569 h 1391021"/>
                  <a:gd name="connsiteX37" fmla="*/ 41195 w 999055"/>
                  <a:gd name="connsiteY37" fmla="*/ 263137 h 1391021"/>
                  <a:gd name="connsiteX38" fmla="*/ 26421 w 999055"/>
                  <a:gd name="connsiteY38" fmla="*/ 238382 h 1391021"/>
                  <a:gd name="connsiteX39" fmla="*/ 18328 w 999055"/>
                  <a:gd name="connsiteY39" fmla="*/ 224701 h 1391021"/>
                  <a:gd name="connsiteX40" fmla="*/ 15886 w 999055"/>
                  <a:gd name="connsiteY40" fmla="*/ 220436 h 1391021"/>
                  <a:gd name="connsiteX41" fmla="*/ -1713 w 999055"/>
                  <a:gd name="connsiteY41" fmla="*/ 142998 h 1391021"/>
                  <a:gd name="connsiteX42" fmla="*/ 10878 w 999055"/>
                  <a:gd name="connsiteY42" fmla="*/ 135817 h 1391021"/>
                  <a:gd name="connsiteX43" fmla="*/ 24622 w 999055"/>
                  <a:gd name="connsiteY43" fmla="*/ 81105 h 1391021"/>
                  <a:gd name="connsiteX44" fmla="*/ 65601 w 999055"/>
                  <a:gd name="connsiteY44" fmla="*/ 75234 h 1391021"/>
                  <a:gd name="connsiteX45" fmla="*/ 63676 w 999055"/>
                  <a:gd name="connsiteY45" fmla="*/ 38108 h 1391021"/>
                  <a:gd name="connsiteX46" fmla="*/ 69456 w 999055"/>
                  <a:gd name="connsiteY46" fmla="*/ 34216 h 1391021"/>
                  <a:gd name="connsiteX47" fmla="*/ 100802 w 999055"/>
                  <a:gd name="connsiteY47" fmla="*/ 42040 h 1391021"/>
                  <a:gd name="connsiteX48" fmla="*/ 110563 w 999055"/>
                  <a:gd name="connsiteY48" fmla="*/ 45932 h 1391021"/>
                  <a:gd name="connsiteX49" fmla="*/ 120327 w 999055"/>
                  <a:gd name="connsiteY49" fmla="*/ 20535 h 1391021"/>
                  <a:gd name="connsiteX50" fmla="*/ 167216 w 999055"/>
                  <a:gd name="connsiteY50" fmla="*/ 24453 h 1391021"/>
                  <a:gd name="connsiteX51" fmla="*/ 184815 w 999055"/>
                  <a:gd name="connsiteY51" fmla="*/ 6866 h 1391021"/>
                  <a:gd name="connsiteX52" fmla="*/ 217960 w 999055"/>
                  <a:gd name="connsiteY52" fmla="*/ 2948 h 1391021"/>
                  <a:gd name="connsiteX53" fmla="*/ 247248 w 999055"/>
                  <a:gd name="connsiteY53" fmla="*/ 6866 h 1391021"/>
                  <a:gd name="connsiteX54" fmla="*/ 251231 w 999055"/>
                  <a:gd name="connsiteY54" fmla="*/ -957 h 1391021"/>
                  <a:gd name="connsiteX55" fmla="*/ 251231 w 999055"/>
                  <a:gd name="connsiteY55" fmla="*/ -957 h 1391021"/>
                  <a:gd name="connsiteX56" fmla="*/ 288228 w 999055"/>
                  <a:gd name="connsiteY56" fmla="*/ 16629 h 1391021"/>
                  <a:gd name="connsiteX57" fmla="*/ 325354 w 999055"/>
                  <a:gd name="connsiteY57" fmla="*/ 20535 h 1391021"/>
                  <a:gd name="connsiteX58" fmla="*/ 348863 w 999055"/>
                  <a:gd name="connsiteY58" fmla="*/ 32251 h 1391021"/>
                  <a:gd name="connsiteX59" fmla="*/ 358626 w 999055"/>
                  <a:gd name="connsiteY59" fmla="*/ 36169 h 1391021"/>
                  <a:gd name="connsiteX60" fmla="*/ 382005 w 999055"/>
                  <a:gd name="connsiteY60" fmla="*/ 63519 h 1391021"/>
                  <a:gd name="connsiteX61" fmla="*/ 385988 w 999055"/>
                  <a:gd name="connsiteY61" fmla="*/ 71341 h 1391021"/>
                  <a:gd name="connsiteX62" fmla="*/ 391769 w 999055"/>
                  <a:gd name="connsiteY62" fmla="*/ 81105 h 1391021"/>
                  <a:gd name="connsiteX63" fmla="*/ 425042 w 999055"/>
                  <a:gd name="connsiteY63" fmla="*/ 114313 h 1391021"/>
                  <a:gd name="connsiteX64" fmla="*/ 428895 w 999055"/>
                  <a:gd name="connsiteY64" fmla="*/ 126028 h 1391021"/>
                  <a:gd name="connsiteX65" fmla="*/ 466021 w 999055"/>
                  <a:gd name="connsiteY65" fmla="*/ 188539 h 1391021"/>
                  <a:gd name="connsiteX66" fmla="*/ 487474 w 999055"/>
                  <a:gd name="connsiteY66" fmla="*/ 225664 h 1391021"/>
                  <a:gd name="connsiteX67" fmla="*/ 487474 w 999055"/>
                  <a:gd name="connsiteY67" fmla="*/ 323347 h 1391021"/>
                  <a:gd name="connsiteX68" fmla="*/ 518819 w 999055"/>
                  <a:gd name="connsiteY68" fmla="*/ 338968 h 1391021"/>
                  <a:gd name="connsiteX69" fmla="*/ 526526 w 999055"/>
                  <a:gd name="connsiteY69" fmla="*/ 337028 h 1391021"/>
                  <a:gd name="connsiteX70" fmla="*/ 544125 w 999055"/>
                  <a:gd name="connsiteY70" fmla="*/ 323347 h 1391021"/>
                  <a:gd name="connsiteX71" fmla="*/ 569562 w 999055"/>
                  <a:gd name="connsiteY71" fmla="*/ 327252 h 1391021"/>
                  <a:gd name="connsiteX72" fmla="*/ 575471 w 999055"/>
                  <a:gd name="connsiteY72" fmla="*/ 327252 h 1391021"/>
                  <a:gd name="connsiteX73" fmla="*/ 600778 w 999055"/>
                  <a:gd name="connsiteY73" fmla="*/ 305761 h 1391021"/>
                  <a:gd name="connsiteX74" fmla="*/ 602705 w 999055"/>
                  <a:gd name="connsiteY74" fmla="*/ 299903 h 1391021"/>
                  <a:gd name="connsiteX75" fmla="*/ 626213 w 999055"/>
                  <a:gd name="connsiteY75" fmla="*/ 282316 h 1391021"/>
                  <a:gd name="connsiteX76" fmla="*/ 630068 w 999055"/>
                  <a:gd name="connsiteY76" fmla="*/ 282316 h 1391021"/>
                  <a:gd name="connsiteX77" fmla="*/ 641758 w 999055"/>
                  <a:gd name="connsiteY77" fmla="*/ 284282 h 1391021"/>
                  <a:gd name="connsiteX78" fmla="*/ 675030 w 999055"/>
                  <a:gd name="connsiteY78" fmla="*/ 276459 h 1391021"/>
                  <a:gd name="connsiteX79" fmla="*/ 680810 w 999055"/>
                  <a:gd name="connsiteY79" fmla="*/ 280363 h 1391021"/>
                  <a:gd name="connsiteX80" fmla="*/ 686720 w 999055"/>
                  <a:gd name="connsiteY80" fmla="*/ 282316 h 1391021"/>
                  <a:gd name="connsiteX81" fmla="*/ 712156 w 999055"/>
                  <a:gd name="connsiteY81" fmla="*/ 299903 h 1391021"/>
                  <a:gd name="connsiteX82" fmla="*/ 716009 w 999055"/>
                  <a:gd name="connsiteY82" fmla="*/ 305761 h 1391021"/>
                  <a:gd name="connsiteX83" fmla="*/ 721919 w 999055"/>
                  <a:gd name="connsiteY83" fmla="*/ 309666 h 1391021"/>
                  <a:gd name="connsiteX84" fmla="*/ 756989 w 999055"/>
                  <a:gd name="connsiteY84" fmla="*/ 329205 h 1391021"/>
                  <a:gd name="connsiteX85" fmla="*/ 762898 w 999055"/>
                  <a:gd name="connsiteY85" fmla="*/ 331170 h 1391021"/>
                  <a:gd name="connsiteX86" fmla="*/ 772661 w 999055"/>
                  <a:gd name="connsiteY86" fmla="*/ 333110 h 1391021"/>
                  <a:gd name="connsiteX87" fmla="*/ 803878 w 999055"/>
                  <a:gd name="connsiteY87" fmla="*/ 348731 h 1391021"/>
                  <a:gd name="connsiteX88" fmla="*/ 807860 w 999055"/>
                  <a:gd name="connsiteY88" fmla="*/ 356555 h 1391021"/>
                  <a:gd name="connsiteX89" fmla="*/ 817623 w 999055"/>
                  <a:gd name="connsiteY89" fmla="*/ 381952 h 1391021"/>
                  <a:gd name="connsiteX90" fmla="*/ 815696 w 999055"/>
                  <a:gd name="connsiteY90" fmla="*/ 387823 h 1391021"/>
                  <a:gd name="connsiteX91" fmla="*/ 813642 w 999055"/>
                  <a:gd name="connsiteY91" fmla="*/ 395647 h 1391021"/>
                  <a:gd name="connsiteX92" fmla="*/ 794115 w 999055"/>
                  <a:gd name="connsiteY92" fmla="*/ 424936 h 1391021"/>
                  <a:gd name="connsiteX93" fmla="*/ 790261 w 999055"/>
                  <a:gd name="connsiteY93" fmla="*/ 430793 h 1391021"/>
                  <a:gd name="connsiteX94" fmla="*/ 788333 w 999055"/>
                  <a:gd name="connsiteY94" fmla="*/ 436651 h 1391021"/>
                  <a:gd name="connsiteX95" fmla="*/ 788333 w 999055"/>
                  <a:gd name="connsiteY95" fmla="*/ 469885 h 1391021"/>
                  <a:gd name="connsiteX96" fmla="*/ 792188 w 999055"/>
                  <a:gd name="connsiteY96" fmla="*/ 471825 h 1391021"/>
                  <a:gd name="connsiteX97" fmla="*/ 798097 w 999055"/>
                  <a:gd name="connsiteY97" fmla="*/ 475743 h 1391021"/>
                  <a:gd name="connsiteX98" fmla="*/ 823532 w 999055"/>
                  <a:gd name="connsiteY98" fmla="*/ 464027 h 1391021"/>
                  <a:gd name="connsiteX99" fmla="*/ 829314 w 999055"/>
                  <a:gd name="connsiteY99" fmla="*/ 460108 h 1391021"/>
                  <a:gd name="connsiteX100" fmla="*/ 837150 w 999055"/>
                  <a:gd name="connsiteY100" fmla="*/ 458169 h 1391021"/>
                  <a:gd name="connsiteX101" fmla="*/ 862585 w 999055"/>
                  <a:gd name="connsiteY101" fmla="*/ 458169 h 1391021"/>
                  <a:gd name="connsiteX102" fmla="*/ 868367 w 999055"/>
                  <a:gd name="connsiteY102" fmla="*/ 462062 h 1391021"/>
                  <a:gd name="connsiteX103" fmla="*/ 876203 w 999055"/>
                  <a:gd name="connsiteY103" fmla="*/ 473790 h 1391021"/>
                  <a:gd name="connsiteX104" fmla="*/ 878129 w 999055"/>
                  <a:gd name="connsiteY104" fmla="*/ 481613 h 1391021"/>
                  <a:gd name="connsiteX105" fmla="*/ 897655 w 999055"/>
                  <a:gd name="connsiteY105" fmla="*/ 510916 h 1391021"/>
                  <a:gd name="connsiteX106" fmla="*/ 901638 w 999055"/>
                  <a:gd name="connsiteY106" fmla="*/ 514821 h 1391021"/>
                  <a:gd name="connsiteX107" fmla="*/ 932854 w 999055"/>
                  <a:gd name="connsiteY107" fmla="*/ 514821 h 1391021"/>
                  <a:gd name="connsiteX108" fmla="*/ 938764 w 999055"/>
                  <a:gd name="connsiteY108" fmla="*/ 516761 h 1391021"/>
                  <a:gd name="connsiteX109" fmla="*/ 944545 w 999055"/>
                  <a:gd name="connsiteY109" fmla="*/ 518713 h 1391021"/>
                  <a:gd name="connsiteX110" fmla="*/ 952381 w 999055"/>
                  <a:gd name="connsiteY110" fmla="*/ 522631 h 1391021"/>
                  <a:gd name="connsiteX111" fmla="*/ 965998 w 999055"/>
                  <a:gd name="connsiteY111" fmla="*/ 530442 h 1391021"/>
                  <a:gd name="connsiteX112" fmla="*/ 973834 w 999055"/>
                  <a:gd name="connsiteY112" fmla="*/ 532395 h 1391021"/>
                  <a:gd name="connsiteX113" fmla="*/ 997343 w 999055"/>
                  <a:gd name="connsiteY113" fmla="*/ 540192 h 1391021"/>
                  <a:gd name="connsiteX114" fmla="*/ 971907 w 999055"/>
                  <a:gd name="connsiteY114" fmla="*/ 555827 h 1391021"/>
                  <a:gd name="connsiteX115" fmla="*/ 969980 w 999055"/>
                  <a:gd name="connsiteY115" fmla="*/ 555827 h 1391021"/>
                  <a:gd name="connsiteX116" fmla="*/ 965998 w 999055"/>
                  <a:gd name="connsiteY116" fmla="*/ 559681 h 1391021"/>
                  <a:gd name="connsiteX117" fmla="*/ 962144 w 999055"/>
                  <a:gd name="connsiteY117" fmla="*/ 561736 h 1391021"/>
                  <a:gd name="connsiteX118" fmla="*/ 958291 w 999055"/>
                  <a:gd name="connsiteY118" fmla="*/ 563663 h 1391021"/>
                  <a:gd name="connsiteX119" fmla="*/ 954308 w 999055"/>
                  <a:gd name="connsiteY119" fmla="*/ 565589 h 1391021"/>
                  <a:gd name="connsiteX120" fmla="*/ 932854 w 999055"/>
                  <a:gd name="connsiteY120" fmla="*/ 585116 h 1391021"/>
                  <a:gd name="connsiteX121" fmla="*/ 929001 w 999055"/>
                  <a:gd name="connsiteY121" fmla="*/ 591025 h 1391021"/>
                  <a:gd name="connsiteX122" fmla="*/ 926945 w 999055"/>
                  <a:gd name="connsiteY122" fmla="*/ 592952 h 1391021"/>
                  <a:gd name="connsiteX123" fmla="*/ 925018 w 999055"/>
                  <a:gd name="connsiteY123" fmla="*/ 596806 h 1391021"/>
                  <a:gd name="connsiteX124" fmla="*/ 925018 w 999055"/>
                  <a:gd name="connsiteY124" fmla="*/ 598862 h 1391021"/>
                  <a:gd name="connsiteX125" fmla="*/ 932854 w 999055"/>
                  <a:gd name="connsiteY125" fmla="*/ 637914 h 1391021"/>
                  <a:gd name="connsiteX126" fmla="*/ 932854 w 999055"/>
                  <a:gd name="connsiteY126" fmla="*/ 649605 h 1391021"/>
                  <a:gd name="connsiteX127" fmla="*/ 930928 w 999055"/>
                  <a:gd name="connsiteY127" fmla="*/ 688657 h 1391021"/>
                  <a:gd name="connsiteX128" fmla="*/ 929001 w 999055"/>
                  <a:gd name="connsiteY128" fmla="*/ 692639 h 1391021"/>
                  <a:gd name="connsiteX129" fmla="*/ 929001 w 999055"/>
                  <a:gd name="connsiteY129" fmla="*/ 696493 h 1391021"/>
                  <a:gd name="connsiteX130" fmla="*/ 911402 w 999055"/>
                  <a:gd name="connsiteY130" fmla="*/ 719873 h 1391021"/>
                  <a:gd name="connsiteX131" fmla="*/ 907419 w 999055"/>
                  <a:gd name="connsiteY131" fmla="*/ 723856 h 1391021"/>
                  <a:gd name="connsiteX132" fmla="*/ 903566 w 999055"/>
                  <a:gd name="connsiteY132" fmla="*/ 729765 h 1391021"/>
                  <a:gd name="connsiteX133" fmla="*/ 876203 w 999055"/>
                  <a:gd name="connsiteY133" fmla="*/ 745309 h 1391021"/>
                  <a:gd name="connsiteX134" fmla="*/ 872349 w 999055"/>
                  <a:gd name="connsiteY134" fmla="*/ 747236 h 1391021"/>
                  <a:gd name="connsiteX135" fmla="*/ 854749 w 999055"/>
                  <a:gd name="connsiteY135" fmla="*/ 756999 h 1391021"/>
                  <a:gd name="connsiteX136" fmla="*/ 852822 w 999055"/>
                  <a:gd name="connsiteY136" fmla="*/ 759054 h 1391021"/>
                  <a:gd name="connsiteX137" fmla="*/ 842930 w 999055"/>
                  <a:gd name="connsiteY137" fmla="*/ 766763 h 1391021"/>
                  <a:gd name="connsiteX138" fmla="*/ 841004 w 999055"/>
                  <a:gd name="connsiteY138" fmla="*/ 770745 h 1391021"/>
                  <a:gd name="connsiteX139" fmla="*/ 839077 w 999055"/>
                  <a:gd name="connsiteY139" fmla="*/ 786417 h 1391021"/>
                  <a:gd name="connsiteX140" fmla="*/ 839077 w 999055"/>
                  <a:gd name="connsiteY140" fmla="*/ 794125 h 1391021"/>
                  <a:gd name="connsiteX141" fmla="*/ 841004 w 999055"/>
                  <a:gd name="connsiteY141" fmla="*/ 801961 h 1391021"/>
                  <a:gd name="connsiteX142" fmla="*/ 839077 w 999055"/>
                  <a:gd name="connsiteY142" fmla="*/ 805944 h 1391021"/>
                  <a:gd name="connsiteX143" fmla="*/ 839077 w 999055"/>
                  <a:gd name="connsiteY143" fmla="*/ 817634 h 1391021"/>
                  <a:gd name="connsiteX144" fmla="*/ 821478 w 999055"/>
                  <a:gd name="connsiteY144" fmla="*/ 856686 h 1391021"/>
                  <a:gd name="connsiteX145" fmla="*/ 817623 w 999055"/>
                  <a:gd name="connsiteY145" fmla="*/ 862596 h 1391021"/>
                  <a:gd name="connsiteX146" fmla="*/ 817623 w 999055"/>
                  <a:gd name="connsiteY146" fmla="*/ 882123 h 1391021"/>
                  <a:gd name="connsiteX147" fmla="*/ 811714 w 999055"/>
                  <a:gd name="connsiteY147" fmla="*/ 901648 h 1391021"/>
                  <a:gd name="connsiteX148" fmla="*/ 811714 w 999055"/>
                  <a:gd name="connsiteY148" fmla="*/ 907430 h 1391021"/>
                  <a:gd name="connsiteX149" fmla="*/ 809787 w 999055"/>
                  <a:gd name="connsiteY149" fmla="*/ 909485 h 1391021"/>
                  <a:gd name="connsiteX150" fmla="*/ 794115 w 999055"/>
                  <a:gd name="connsiteY150" fmla="*/ 926956 h 1391021"/>
                  <a:gd name="connsiteX151" fmla="*/ 788333 w 999055"/>
                  <a:gd name="connsiteY151" fmla="*/ 932865 h 1391021"/>
                  <a:gd name="connsiteX152" fmla="*/ 786408 w 999055"/>
                  <a:gd name="connsiteY152" fmla="*/ 934792 h 1391021"/>
                  <a:gd name="connsiteX153" fmla="*/ 776644 w 999055"/>
                  <a:gd name="connsiteY153" fmla="*/ 964082 h 1391021"/>
                  <a:gd name="connsiteX154" fmla="*/ 778570 w 999055"/>
                  <a:gd name="connsiteY154" fmla="*/ 968064 h 1391021"/>
                  <a:gd name="connsiteX155" fmla="*/ 778570 w 999055"/>
                  <a:gd name="connsiteY155" fmla="*/ 973972 h 1391021"/>
                  <a:gd name="connsiteX156" fmla="*/ 741446 w 999055"/>
                  <a:gd name="connsiteY156" fmla="*/ 985663 h 1391021"/>
                  <a:gd name="connsiteX157" fmla="*/ 737591 w 999055"/>
                  <a:gd name="connsiteY157" fmla="*/ 985663 h 1391021"/>
                  <a:gd name="connsiteX158" fmla="*/ 727699 w 999055"/>
                  <a:gd name="connsiteY158" fmla="*/ 1007117 h 1391021"/>
                  <a:gd name="connsiteX159" fmla="*/ 700465 w 999055"/>
                  <a:gd name="connsiteY159" fmla="*/ 1003262 h 1391021"/>
                  <a:gd name="connsiteX160" fmla="*/ 694556 w 999055"/>
                  <a:gd name="connsiteY160" fmla="*/ 1001206 h 1391021"/>
                  <a:gd name="connsiteX161" fmla="*/ 690702 w 999055"/>
                  <a:gd name="connsiteY161" fmla="*/ 997354 h 1391021"/>
                  <a:gd name="connsiteX162" fmla="*/ 643813 w 999055"/>
                  <a:gd name="connsiteY162" fmla="*/ 995426 h 1391021"/>
                  <a:gd name="connsiteX163" fmla="*/ 641758 w 999055"/>
                  <a:gd name="connsiteY163" fmla="*/ 997354 h 1391021"/>
                  <a:gd name="connsiteX164" fmla="*/ 641758 w 999055"/>
                  <a:gd name="connsiteY164" fmla="*/ 1022789 h 1391021"/>
                  <a:gd name="connsiteX165" fmla="*/ 643813 w 999055"/>
                  <a:gd name="connsiteY165" fmla="*/ 1026643 h 1391021"/>
                  <a:gd name="connsiteX166" fmla="*/ 645740 w 999055"/>
                  <a:gd name="connsiteY166" fmla="*/ 1030625 h 1391021"/>
                  <a:gd name="connsiteX167" fmla="*/ 649594 w 999055"/>
                  <a:gd name="connsiteY167" fmla="*/ 1034479 h 1391021"/>
                  <a:gd name="connsiteX168" fmla="*/ 639831 w 999055"/>
                  <a:gd name="connsiteY168" fmla="*/ 1059915 h 1391021"/>
                  <a:gd name="connsiteX169" fmla="*/ 637904 w 999055"/>
                  <a:gd name="connsiteY169" fmla="*/ 1065695 h 1391021"/>
                  <a:gd name="connsiteX170" fmla="*/ 634049 w 999055"/>
                  <a:gd name="connsiteY170" fmla="*/ 1071605 h 1391021"/>
                  <a:gd name="connsiteX171" fmla="*/ 620305 w 999055"/>
                  <a:gd name="connsiteY171" fmla="*/ 1100894 h 1391021"/>
                  <a:gd name="connsiteX172" fmla="*/ 618377 w 999055"/>
                  <a:gd name="connsiteY172" fmla="*/ 1106804 h 1391021"/>
                  <a:gd name="connsiteX173" fmla="*/ 620305 w 999055"/>
                  <a:gd name="connsiteY173" fmla="*/ 1173218 h 1391021"/>
                  <a:gd name="connsiteX174" fmla="*/ 624288 w 999055"/>
                  <a:gd name="connsiteY174" fmla="*/ 1184909 h 1391021"/>
                  <a:gd name="connsiteX175" fmla="*/ 628141 w 999055"/>
                  <a:gd name="connsiteY175" fmla="*/ 1196600 h 1391021"/>
                  <a:gd name="connsiteX176" fmla="*/ 635977 w 999055"/>
                  <a:gd name="connsiteY176" fmla="*/ 1206363 h 1391021"/>
                  <a:gd name="connsiteX177" fmla="*/ 630068 w 999055"/>
                  <a:gd name="connsiteY177" fmla="*/ 1229871 h 1391021"/>
                  <a:gd name="connsiteX178" fmla="*/ 631995 w 999055"/>
                  <a:gd name="connsiteY178" fmla="*/ 1263014 h 1391021"/>
                  <a:gd name="connsiteX179" fmla="*/ 630068 w 999055"/>
                  <a:gd name="connsiteY179" fmla="*/ 1266997 h 1391021"/>
                  <a:gd name="connsiteX180" fmla="*/ 628141 w 999055"/>
                  <a:gd name="connsiteY180" fmla="*/ 1268924 h 1391021"/>
                  <a:gd name="connsiteX181" fmla="*/ 612468 w 999055"/>
                  <a:gd name="connsiteY181" fmla="*/ 1290376 h 1391021"/>
                  <a:gd name="connsiteX182" fmla="*/ 612468 w 999055"/>
                  <a:gd name="connsiteY182" fmla="*/ 1298213 h 1391021"/>
                  <a:gd name="connsiteX183" fmla="*/ 600778 w 999055"/>
                  <a:gd name="connsiteY183" fmla="*/ 1323649 h 1391021"/>
                  <a:gd name="connsiteX184" fmla="*/ 600778 w 999055"/>
                  <a:gd name="connsiteY184" fmla="*/ 1327502 h 1391021"/>
                  <a:gd name="connsiteX185" fmla="*/ 598851 w 999055"/>
                  <a:gd name="connsiteY185" fmla="*/ 1331486 h 1391021"/>
                  <a:gd name="connsiteX186" fmla="*/ 598851 w 999055"/>
                  <a:gd name="connsiteY186" fmla="*/ 1335338 h 1391021"/>
                  <a:gd name="connsiteX187" fmla="*/ 596925 w 999055"/>
                  <a:gd name="connsiteY187" fmla="*/ 1339193 h 1391021"/>
                  <a:gd name="connsiteX188" fmla="*/ 579326 w 999055"/>
                  <a:gd name="connsiteY188" fmla="*/ 1358720 h 1391021"/>
                  <a:gd name="connsiteX189" fmla="*/ 573415 w 999055"/>
                  <a:gd name="connsiteY189" fmla="*/ 1364628 h 1391021"/>
                  <a:gd name="connsiteX190" fmla="*/ 550036 w 999055"/>
                  <a:gd name="connsiteY190" fmla="*/ 1378246 h 1391021"/>
                  <a:gd name="connsiteX191" fmla="*/ 546053 w 999055"/>
                  <a:gd name="connsiteY191" fmla="*/ 1378246 h 1391021"/>
                  <a:gd name="connsiteX192" fmla="*/ 532436 w 999055"/>
                  <a:gd name="connsiteY192" fmla="*/ 1380300 h 1391021"/>
                  <a:gd name="connsiteX193" fmla="*/ 526526 w 999055"/>
                  <a:gd name="connsiteY193" fmla="*/ 1382228 h 1391021"/>
                  <a:gd name="connsiteX194" fmla="*/ 522673 w 999055"/>
                  <a:gd name="connsiteY194" fmla="*/ 1384155 h 1391021"/>
                  <a:gd name="connsiteX195" fmla="*/ 507001 w 999055"/>
                  <a:gd name="connsiteY195" fmla="*/ 1390064 h 1391021"/>
                  <a:gd name="connsiteX196" fmla="*/ 467948 w 999055"/>
                  <a:gd name="connsiteY196" fmla="*/ 1376319 h 1391021"/>
                  <a:gd name="connsiteX197" fmla="*/ 454330 w 999055"/>
                  <a:gd name="connsiteY197" fmla="*/ 1378246 h 1391021"/>
                  <a:gd name="connsiteX198" fmla="*/ 436731 w 999055"/>
                  <a:gd name="connsiteY198" fmla="*/ 1366556 h 1391021"/>
                  <a:gd name="connsiteX199" fmla="*/ 436731 w 999055"/>
                  <a:gd name="connsiteY199" fmla="*/ 1362701 h 1391021"/>
                  <a:gd name="connsiteX200" fmla="*/ 434805 w 999055"/>
                  <a:gd name="connsiteY200" fmla="*/ 1356792 h 1391021"/>
                  <a:gd name="connsiteX201" fmla="*/ 432878 w 999055"/>
                  <a:gd name="connsiteY201" fmla="*/ 1352938 h 1391021"/>
                  <a:gd name="connsiteX202" fmla="*/ 436731 w 999055"/>
                  <a:gd name="connsiteY202" fmla="*/ 1309903 h 1391021"/>
                  <a:gd name="connsiteX203" fmla="*/ 436731 w 999055"/>
                  <a:gd name="connsiteY203" fmla="*/ 1306050 h 1391021"/>
                  <a:gd name="connsiteX204" fmla="*/ 438658 w 999055"/>
                  <a:gd name="connsiteY204" fmla="*/ 1302067 h 1391021"/>
                  <a:gd name="connsiteX205" fmla="*/ 438658 w 999055"/>
                  <a:gd name="connsiteY205" fmla="*/ 1300140 h 1391021"/>
                  <a:gd name="connsiteX206" fmla="*/ 440585 w 999055"/>
                  <a:gd name="connsiteY206" fmla="*/ 1296287 h 1391021"/>
                  <a:gd name="connsiteX207" fmla="*/ 464093 w 999055"/>
                  <a:gd name="connsiteY207" fmla="*/ 1264941 h 1391021"/>
                  <a:gd name="connsiteX208" fmla="*/ 466021 w 999055"/>
                  <a:gd name="connsiteY208" fmla="*/ 1261088 h 1391021"/>
                  <a:gd name="connsiteX209" fmla="*/ 469875 w 999055"/>
                  <a:gd name="connsiteY209" fmla="*/ 1255178 h 1391021"/>
                  <a:gd name="connsiteX210" fmla="*/ 471929 w 999055"/>
                  <a:gd name="connsiteY210" fmla="*/ 1249398 h 1391021"/>
                  <a:gd name="connsiteX211" fmla="*/ 458184 w 999055"/>
                  <a:gd name="connsiteY211" fmla="*/ 1229871 h 1391021"/>
                  <a:gd name="connsiteX212" fmla="*/ 454330 w 999055"/>
                  <a:gd name="connsiteY212" fmla="*/ 1227944 h 1391021"/>
                  <a:gd name="connsiteX213" fmla="*/ 448421 w 999055"/>
                  <a:gd name="connsiteY213" fmla="*/ 1227944 h 1391021"/>
                  <a:gd name="connsiteX214" fmla="*/ 426967 w 999055"/>
                  <a:gd name="connsiteY214" fmla="*/ 1210344 h 1391021"/>
                  <a:gd name="connsiteX215" fmla="*/ 425042 w 999055"/>
                  <a:gd name="connsiteY215" fmla="*/ 1206363 h 1391021"/>
                  <a:gd name="connsiteX216" fmla="*/ 421059 w 999055"/>
                  <a:gd name="connsiteY216" fmla="*/ 1198527 h 1391021"/>
                  <a:gd name="connsiteX217" fmla="*/ 419131 w 999055"/>
                  <a:gd name="connsiteY217" fmla="*/ 1196600 h 1391021"/>
                  <a:gd name="connsiteX218" fmla="*/ 417204 w 999055"/>
                  <a:gd name="connsiteY218" fmla="*/ 1163455 h 1391021"/>
                  <a:gd name="connsiteX219" fmla="*/ 399605 w 999055"/>
                  <a:gd name="connsiteY219" fmla="*/ 1147783 h 1391021"/>
                  <a:gd name="connsiteX220" fmla="*/ 393696 w 999055"/>
                  <a:gd name="connsiteY220" fmla="*/ 1141874 h 1391021"/>
                  <a:gd name="connsiteX221" fmla="*/ 389843 w 999055"/>
                  <a:gd name="connsiteY221" fmla="*/ 1139947 h 1391021"/>
                  <a:gd name="connsiteX222" fmla="*/ 383933 w 999055"/>
                  <a:gd name="connsiteY222" fmla="*/ 1136092 h 1391021"/>
                  <a:gd name="connsiteX223" fmla="*/ 380080 w 999055"/>
                  <a:gd name="connsiteY223" fmla="*/ 1134167 h 1391021"/>
                  <a:gd name="connsiteX224" fmla="*/ 364406 w 999055"/>
                  <a:gd name="connsiteY224" fmla="*/ 1126331 h 1391021"/>
                  <a:gd name="connsiteX225" fmla="*/ 360553 w 999055"/>
                  <a:gd name="connsiteY225" fmla="*/ 1126331 h 1391021"/>
                  <a:gd name="connsiteX226" fmla="*/ 337172 w 999055"/>
                  <a:gd name="connsiteY226" fmla="*/ 1120420 h 1391021"/>
                  <a:gd name="connsiteX227" fmla="*/ 333190 w 999055"/>
                  <a:gd name="connsiteY227" fmla="*/ 1120420 h 1391021"/>
                  <a:gd name="connsiteX228" fmla="*/ 329336 w 999055"/>
                  <a:gd name="connsiteY228" fmla="*/ 1118493 h 1391021"/>
                  <a:gd name="connsiteX229" fmla="*/ 300046 w 999055"/>
                  <a:gd name="connsiteY229" fmla="*/ 1106804 h 1391021"/>
                  <a:gd name="connsiteX230" fmla="*/ 290284 w 999055"/>
                  <a:gd name="connsiteY230" fmla="*/ 1097041 h 1391021"/>
                  <a:gd name="connsiteX231" fmla="*/ 286301 w 999055"/>
                  <a:gd name="connsiteY231" fmla="*/ 1094985 h 1391021"/>
                  <a:gd name="connsiteX232" fmla="*/ 262922 w 999055"/>
                  <a:gd name="connsiteY232" fmla="*/ 1061842 h 1391021"/>
                  <a:gd name="connsiteX233" fmla="*/ 233632 w 999055"/>
                  <a:gd name="connsiteY233" fmla="*/ 1077386 h 1391021"/>
                  <a:gd name="connsiteX234" fmla="*/ 227721 w 999055"/>
                  <a:gd name="connsiteY234" fmla="*/ 1083294 h 1391021"/>
                  <a:gd name="connsiteX235" fmla="*/ 217960 w 999055"/>
                  <a:gd name="connsiteY235" fmla="*/ 1108730 h 1391021"/>
                  <a:gd name="connsiteX236" fmla="*/ 216032 w 999055"/>
                  <a:gd name="connsiteY236" fmla="*/ 1112584 h 1391021"/>
                  <a:gd name="connsiteX237" fmla="*/ -1713 w 999055"/>
                  <a:gd name="connsiteY237" fmla="*/ 143024 h 1391021"/>
                  <a:gd name="connsiteX238" fmla="*/ 1627 w 999055"/>
                  <a:gd name="connsiteY238" fmla="*/ 174048 h 1391021"/>
                  <a:gd name="connsiteX239" fmla="*/ 14859 w 999055"/>
                  <a:gd name="connsiteY239" fmla="*/ 218598 h 1391021"/>
                  <a:gd name="connsiteX240" fmla="*/ 15886 w 999055"/>
                  <a:gd name="connsiteY240" fmla="*/ 220449 h 1391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</a:cxnLst>
                <a:rect l="l" t="t" r="r" b="b"/>
                <a:pathLst>
                  <a:path w="999055" h="1391021">
                    <a:moveTo>
                      <a:pt x="-1713" y="142754"/>
                    </a:moveTo>
                    <a:lnTo>
                      <a:pt x="-1713" y="143011"/>
                    </a:lnTo>
                    <a:lnTo>
                      <a:pt x="-1713" y="143024"/>
                    </a:lnTo>
                    <a:lnTo>
                      <a:pt x="-1713" y="142754"/>
                    </a:lnTo>
                    <a:close/>
                    <a:moveTo>
                      <a:pt x="214491" y="1086635"/>
                    </a:moveTo>
                    <a:cubicBezTo>
                      <a:pt x="215389" y="1075844"/>
                      <a:pt x="219373" y="1065567"/>
                      <a:pt x="225924" y="1056961"/>
                    </a:cubicBezTo>
                    <a:cubicBezTo>
                      <a:pt x="231190" y="1044371"/>
                      <a:pt x="234017" y="1031011"/>
                      <a:pt x="234273" y="1017393"/>
                    </a:cubicBezTo>
                    <a:cubicBezTo>
                      <a:pt x="234530" y="1005447"/>
                      <a:pt x="232347" y="993628"/>
                      <a:pt x="227721" y="982709"/>
                    </a:cubicBezTo>
                    <a:cubicBezTo>
                      <a:pt x="223997" y="974230"/>
                      <a:pt x="218987" y="966394"/>
                      <a:pt x="212949" y="959456"/>
                    </a:cubicBezTo>
                    <a:lnTo>
                      <a:pt x="207296" y="955603"/>
                    </a:lnTo>
                    <a:lnTo>
                      <a:pt x="207553" y="953933"/>
                    </a:lnTo>
                    <a:cubicBezTo>
                      <a:pt x="208838" y="945197"/>
                      <a:pt x="212306" y="936848"/>
                      <a:pt x="217831" y="929911"/>
                    </a:cubicBezTo>
                    <a:cubicBezTo>
                      <a:pt x="227337" y="918220"/>
                      <a:pt x="236458" y="920533"/>
                      <a:pt x="242623" y="908457"/>
                    </a:cubicBezTo>
                    <a:cubicBezTo>
                      <a:pt x="246607" y="900749"/>
                      <a:pt x="247119" y="891757"/>
                      <a:pt x="244165" y="883664"/>
                    </a:cubicBezTo>
                    <a:cubicBezTo>
                      <a:pt x="239026" y="873258"/>
                      <a:pt x="228364" y="875442"/>
                      <a:pt x="222841" y="865551"/>
                    </a:cubicBezTo>
                    <a:cubicBezTo>
                      <a:pt x="219630" y="859770"/>
                      <a:pt x="221171" y="851677"/>
                      <a:pt x="224383" y="835747"/>
                    </a:cubicBezTo>
                    <a:cubicBezTo>
                      <a:pt x="229649" y="809669"/>
                      <a:pt x="234916" y="805301"/>
                      <a:pt x="232732" y="792840"/>
                    </a:cubicBezTo>
                    <a:cubicBezTo>
                      <a:pt x="230933" y="783078"/>
                      <a:pt x="227337" y="783720"/>
                      <a:pt x="224383" y="771387"/>
                    </a:cubicBezTo>
                    <a:cubicBezTo>
                      <a:pt x="222327" y="759954"/>
                      <a:pt x="222327" y="748264"/>
                      <a:pt x="224383" y="736831"/>
                    </a:cubicBezTo>
                    <a:cubicBezTo>
                      <a:pt x="227337" y="699320"/>
                      <a:pt x="221171" y="700990"/>
                      <a:pt x="225924" y="688914"/>
                    </a:cubicBezTo>
                    <a:cubicBezTo>
                      <a:pt x="233503" y="670030"/>
                      <a:pt x="246991" y="670030"/>
                      <a:pt x="250717" y="651017"/>
                    </a:cubicBezTo>
                    <a:cubicBezTo>
                      <a:pt x="252258" y="642796"/>
                      <a:pt x="251745" y="634317"/>
                      <a:pt x="249047" y="626353"/>
                    </a:cubicBezTo>
                    <a:cubicBezTo>
                      <a:pt x="245065" y="614919"/>
                      <a:pt x="238256" y="604771"/>
                      <a:pt x="229264" y="596549"/>
                    </a:cubicBezTo>
                    <a:cubicBezTo>
                      <a:pt x="223997" y="590255"/>
                      <a:pt x="217960" y="584602"/>
                      <a:pt x="211151" y="579978"/>
                    </a:cubicBezTo>
                    <a:cubicBezTo>
                      <a:pt x="201002" y="574453"/>
                      <a:pt x="190468" y="569444"/>
                      <a:pt x="179805" y="565076"/>
                    </a:cubicBezTo>
                    <a:cubicBezTo>
                      <a:pt x="172098" y="561607"/>
                      <a:pt x="173896" y="562121"/>
                      <a:pt x="163363" y="556983"/>
                    </a:cubicBezTo>
                    <a:cubicBezTo>
                      <a:pt x="142423" y="546706"/>
                      <a:pt x="137797" y="545678"/>
                      <a:pt x="125337" y="538779"/>
                    </a:cubicBezTo>
                    <a:cubicBezTo>
                      <a:pt x="111978" y="531252"/>
                      <a:pt x="105169" y="527693"/>
                      <a:pt x="102214" y="522349"/>
                    </a:cubicBezTo>
                    <a:cubicBezTo>
                      <a:pt x="96561" y="509477"/>
                      <a:pt x="99132" y="494447"/>
                      <a:pt x="108893" y="484324"/>
                    </a:cubicBezTo>
                    <a:cubicBezTo>
                      <a:pt x="118401" y="478158"/>
                      <a:pt x="129063" y="474227"/>
                      <a:pt x="140239" y="472839"/>
                    </a:cubicBezTo>
                    <a:cubicBezTo>
                      <a:pt x="151029" y="470861"/>
                      <a:pt x="161564" y="467534"/>
                      <a:pt x="171456" y="462935"/>
                    </a:cubicBezTo>
                    <a:cubicBezTo>
                      <a:pt x="180577" y="458182"/>
                      <a:pt x="183402" y="454816"/>
                      <a:pt x="184815" y="451258"/>
                    </a:cubicBezTo>
                    <a:cubicBezTo>
                      <a:pt x="186485" y="445259"/>
                      <a:pt x="185971" y="438822"/>
                      <a:pt x="183145" y="433234"/>
                    </a:cubicBezTo>
                    <a:cubicBezTo>
                      <a:pt x="180191" y="425244"/>
                      <a:pt x="175695" y="417909"/>
                      <a:pt x="169913" y="411653"/>
                    </a:cubicBezTo>
                    <a:cubicBezTo>
                      <a:pt x="153728" y="394426"/>
                      <a:pt x="140625" y="383340"/>
                      <a:pt x="130347" y="373833"/>
                    </a:cubicBezTo>
                    <a:cubicBezTo>
                      <a:pt x="119814" y="363916"/>
                      <a:pt x="109922" y="353408"/>
                      <a:pt x="100673" y="342347"/>
                    </a:cubicBezTo>
                    <a:cubicBezTo>
                      <a:pt x="97461" y="338583"/>
                      <a:pt x="96047" y="337003"/>
                      <a:pt x="67529" y="299569"/>
                    </a:cubicBezTo>
                    <a:cubicBezTo>
                      <a:pt x="53655" y="281147"/>
                      <a:pt x="46589" y="271654"/>
                      <a:pt x="41195" y="263137"/>
                    </a:cubicBezTo>
                    <a:cubicBezTo>
                      <a:pt x="37469" y="257202"/>
                      <a:pt x="32716" y="249275"/>
                      <a:pt x="26421" y="238382"/>
                    </a:cubicBezTo>
                    <a:cubicBezTo>
                      <a:pt x="22824" y="232447"/>
                      <a:pt x="20127" y="227938"/>
                      <a:pt x="18328" y="224701"/>
                    </a:cubicBezTo>
                    <a:lnTo>
                      <a:pt x="15886" y="220436"/>
                    </a:lnTo>
                    <a:lnTo>
                      <a:pt x="-1713" y="142998"/>
                    </a:lnTo>
                    <a:lnTo>
                      <a:pt x="10878" y="135817"/>
                    </a:lnTo>
                    <a:lnTo>
                      <a:pt x="24622" y="81105"/>
                    </a:lnTo>
                    <a:lnTo>
                      <a:pt x="65601" y="75234"/>
                    </a:lnTo>
                    <a:lnTo>
                      <a:pt x="63676" y="38108"/>
                    </a:lnTo>
                    <a:lnTo>
                      <a:pt x="69456" y="34216"/>
                    </a:lnTo>
                    <a:lnTo>
                      <a:pt x="100802" y="42040"/>
                    </a:lnTo>
                    <a:lnTo>
                      <a:pt x="110563" y="45932"/>
                    </a:lnTo>
                    <a:lnTo>
                      <a:pt x="120327" y="20535"/>
                    </a:lnTo>
                    <a:lnTo>
                      <a:pt x="167216" y="24453"/>
                    </a:lnTo>
                    <a:lnTo>
                      <a:pt x="184815" y="6866"/>
                    </a:lnTo>
                    <a:lnTo>
                      <a:pt x="217960" y="2948"/>
                    </a:lnTo>
                    <a:lnTo>
                      <a:pt x="247248" y="6866"/>
                    </a:lnTo>
                    <a:lnTo>
                      <a:pt x="251231" y="-957"/>
                    </a:lnTo>
                    <a:lnTo>
                      <a:pt x="251231" y="-957"/>
                    </a:lnTo>
                    <a:lnTo>
                      <a:pt x="288228" y="16629"/>
                    </a:lnTo>
                    <a:lnTo>
                      <a:pt x="325354" y="20535"/>
                    </a:lnTo>
                    <a:lnTo>
                      <a:pt x="348863" y="32251"/>
                    </a:lnTo>
                    <a:lnTo>
                      <a:pt x="358626" y="36169"/>
                    </a:lnTo>
                    <a:lnTo>
                      <a:pt x="382005" y="63519"/>
                    </a:lnTo>
                    <a:lnTo>
                      <a:pt x="385988" y="71341"/>
                    </a:lnTo>
                    <a:lnTo>
                      <a:pt x="391769" y="81105"/>
                    </a:lnTo>
                    <a:lnTo>
                      <a:pt x="425042" y="114313"/>
                    </a:lnTo>
                    <a:lnTo>
                      <a:pt x="428895" y="126028"/>
                    </a:lnTo>
                    <a:lnTo>
                      <a:pt x="466021" y="188539"/>
                    </a:lnTo>
                    <a:lnTo>
                      <a:pt x="487474" y="225664"/>
                    </a:lnTo>
                    <a:lnTo>
                      <a:pt x="487474" y="323347"/>
                    </a:lnTo>
                    <a:lnTo>
                      <a:pt x="518819" y="338968"/>
                    </a:lnTo>
                    <a:lnTo>
                      <a:pt x="526526" y="337028"/>
                    </a:lnTo>
                    <a:lnTo>
                      <a:pt x="544125" y="323347"/>
                    </a:lnTo>
                    <a:lnTo>
                      <a:pt x="569562" y="327252"/>
                    </a:lnTo>
                    <a:lnTo>
                      <a:pt x="575471" y="327252"/>
                    </a:lnTo>
                    <a:lnTo>
                      <a:pt x="600778" y="305761"/>
                    </a:lnTo>
                    <a:lnTo>
                      <a:pt x="602705" y="299903"/>
                    </a:lnTo>
                    <a:lnTo>
                      <a:pt x="626213" y="282316"/>
                    </a:lnTo>
                    <a:lnTo>
                      <a:pt x="630068" y="282316"/>
                    </a:lnTo>
                    <a:lnTo>
                      <a:pt x="641758" y="284282"/>
                    </a:lnTo>
                    <a:lnTo>
                      <a:pt x="675030" y="276459"/>
                    </a:lnTo>
                    <a:lnTo>
                      <a:pt x="680810" y="280363"/>
                    </a:lnTo>
                    <a:lnTo>
                      <a:pt x="686720" y="282316"/>
                    </a:lnTo>
                    <a:lnTo>
                      <a:pt x="712156" y="299903"/>
                    </a:lnTo>
                    <a:lnTo>
                      <a:pt x="716009" y="305761"/>
                    </a:lnTo>
                    <a:lnTo>
                      <a:pt x="721919" y="309666"/>
                    </a:lnTo>
                    <a:lnTo>
                      <a:pt x="756989" y="329205"/>
                    </a:lnTo>
                    <a:lnTo>
                      <a:pt x="762898" y="331170"/>
                    </a:lnTo>
                    <a:lnTo>
                      <a:pt x="772661" y="333110"/>
                    </a:lnTo>
                    <a:lnTo>
                      <a:pt x="803878" y="348731"/>
                    </a:lnTo>
                    <a:lnTo>
                      <a:pt x="807860" y="356555"/>
                    </a:lnTo>
                    <a:lnTo>
                      <a:pt x="817623" y="381952"/>
                    </a:lnTo>
                    <a:lnTo>
                      <a:pt x="815696" y="387823"/>
                    </a:lnTo>
                    <a:lnTo>
                      <a:pt x="813642" y="395647"/>
                    </a:lnTo>
                    <a:lnTo>
                      <a:pt x="794115" y="424936"/>
                    </a:lnTo>
                    <a:lnTo>
                      <a:pt x="790261" y="430793"/>
                    </a:lnTo>
                    <a:lnTo>
                      <a:pt x="788333" y="436651"/>
                    </a:lnTo>
                    <a:lnTo>
                      <a:pt x="788333" y="469885"/>
                    </a:lnTo>
                    <a:lnTo>
                      <a:pt x="792188" y="471825"/>
                    </a:lnTo>
                    <a:lnTo>
                      <a:pt x="798097" y="475743"/>
                    </a:lnTo>
                    <a:lnTo>
                      <a:pt x="823532" y="464027"/>
                    </a:lnTo>
                    <a:lnTo>
                      <a:pt x="829314" y="460108"/>
                    </a:lnTo>
                    <a:lnTo>
                      <a:pt x="837150" y="458169"/>
                    </a:lnTo>
                    <a:lnTo>
                      <a:pt x="862585" y="458169"/>
                    </a:lnTo>
                    <a:lnTo>
                      <a:pt x="868367" y="462062"/>
                    </a:lnTo>
                    <a:lnTo>
                      <a:pt x="876203" y="473790"/>
                    </a:lnTo>
                    <a:lnTo>
                      <a:pt x="878129" y="481613"/>
                    </a:lnTo>
                    <a:lnTo>
                      <a:pt x="897655" y="510916"/>
                    </a:lnTo>
                    <a:lnTo>
                      <a:pt x="901638" y="514821"/>
                    </a:lnTo>
                    <a:lnTo>
                      <a:pt x="932854" y="514821"/>
                    </a:lnTo>
                    <a:lnTo>
                      <a:pt x="938764" y="516761"/>
                    </a:lnTo>
                    <a:lnTo>
                      <a:pt x="944545" y="518713"/>
                    </a:lnTo>
                    <a:lnTo>
                      <a:pt x="952381" y="522631"/>
                    </a:lnTo>
                    <a:lnTo>
                      <a:pt x="965998" y="530442"/>
                    </a:lnTo>
                    <a:lnTo>
                      <a:pt x="973834" y="532395"/>
                    </a:lnTo>
                    <a:lnTo>
                      <a:pt x="997343" y="540192"/>
                    </a:lnTo>
                    <a:lnTo>
                      <a:pt x="971907" y="555827"/>
                    </a:lnTo>
                    <a:lnTo>
                      <a:pt x="969980" y="555827"/>
                    </a:lnTo>
                    <a:lnTo>
                      <a:pt x="965998" y="559681"/>
                    </a:lnTo>
                    <a:lnTo>
                      <a:pt x="962144" y="561736"/>
                    </a:lnTo>
                    <a:lnTo>
                      <a:pt x="958291" y="563663"/>
                    </a:lnTo>
                    <a:lnTo>
                      <a:pt x="954308" y="565589"/>
                    </a:lnTo>
                    <a:lnTo>
                      <a:pt x="932854" y="585116"/>
                    </a:lnTo>
                    <a:lnTo>
                      <a:pt x="929001" y="591025"/>
                    </a:lnTo>
                    <a:lnTo>
                      <a:pt x="926945" y="592952"/>
                    </a:lnTo>
                    <a:lnTo>
                      <a:pt x="925018" y="596806"/>
                    </a:lnTo>
                    <a:lnTo>
                      <a:pt x="925018" y="598862"/>
                    </a:lnTo>
                    <a:lnTo>
                      <a:pt x="932854" y="637914"/>
                    </a:lnTo>
                    <a:lnTo>
                      <a:pt x="932854" y="649605"/>
                    </a:lnTo>
                    <a:lnTo>
                      <a:pt x="930928" y="688657"/>
                    </a:lnTo>
                    <a:lnTo>
                      <a:pt x="929001" y="692639"/>
                    </a:lnTo>
                    <a:lnTo>
                      <a:pt x="929001" y="696493"/>
                    </a:lnTo>
                    <a:lnTo>
                      <a:pt x="911402" y="719873"/>
                    </a:lnTo>
                    <a:lnTo>
                      <a:pt x="907419" y="723856"/>
                    </a:lnTo>
                    <a:lnTo>
                      <a:pt x="903566" y="729765"/>
                    </a:lnTo>
                    <a:lnTo>
                      <a:pt x="876203" y="745309"/>
                    </a:lnTo>
                    <a:lnTo>
                      <a:pt x="872349" y="747236"/>
                    </a:lnTo>
                    <a:lnTo>
                      <a:pt x="854749" y="756999"/>
                    </a:lnTo>
                    <a:lnTo>
                      <a:pt x="852822" y="759054"/>
                    </a:lnTo>
                    <a:lnTo>
                      <a:pt x="842930" y="766763"/>
                    </a:lnTo>
                    <a:lnTo>
                      <a:pt x="841004" y="770745"/>
                    </a:lnTo>
                    <a:lnTo>
                      <a:pt x="839077" y="786417"/>
                    </a:lnTo>
                    <a:lnTo>
                      <a:pt x="839077" y="794125"/>
                    </a:lnTo>
                    <a:lnTo>
                      <a:pt x="841004" y="801961"/>
                    </a:lnTo>
                    <a:lnTo>
                      <a:pt x="839077" y="805944"/>
                    </a:lnTo>
                    <a:lnTo>
                      <a:pt x="839077" y="817634"/>
                    </a:lnTo>
                    <a:lnTo>
                      <a:pt x="821478" y="856686"/>
                    </a:lnTo>
                    <a:lnTo>
                      <a:pt x="817623" y="862596"/>
                    </a:lnTo>
                    <a:lnTo>
                      <a:pt x="817623" y="882123"/>
                    </a:lnTo>
                    <a:lnTo>
                      <a:pt x="811714" y="901648"/>
                    </a:lnTo>
                    <a:lnTo>
                      <a:pt x="811714" y="907430"/>
                    </a:lnTo>
                    <a:lnTo>
                      <a:pt x="809787" y="909485"/>
                    </a:lnTo>
                    <a:lnTo>
                      <a:pt x="794115" y="926956"/>
                    </a:lnTo>
                    <a:lnTo>
                      <a:pt x="788333" y="932865"/>
                    </a:lnTo>
                    <a:lnTo>
                      <a:pt x="786408" y="934792"/>
                    </a:lnTo>
                    <a:lnTo>
                      <a:pt x="776644" y="964082"/>
                    </a:lnTo>
                    <a:lnTo>
                      <a:pt x="778570" y="968064"/>
                    </a:lnTo>
                    <a:lnTo>
                      <a:pt x="778570" y="973972"/>
                    </a:lnTo>
                    <a:lnTo>
                      <a:pt x="741446" y="985663"/>
                    </a:lnTo>
                    <a:lnTo>
                      <a:pt x="737591" y="985663"/>
                    </a:lnTo>
                    <a:lnTo>
                      <a:pt x="727699" y="1007117"/>
                    </a:lnTo>
                    <a:lnTo>
                      <a:pt x="700465" y="1003262"/>
                    </a:lnTo>
                    <a:lnTo>
                      <a:pt x="694556" y="1001206"/>
                    </a:lnTo>
                    <a:lnTo>
                      <a:pt x="690702" y="997354"/>
                    </a:lnTo>
                    <a:lnTo>
                      <a:pt x="643813" y="995426"/>
                    </a:lnTo>
                    <a:lnTo>
                      <a:pt x="641758" y="997354"/>
                    </a:lnTo>
                    <a:lnTo>
                      <a:pt x="641758" y="1022789"/>
                    </a:lnTo>
                    <a:lnTo>
                      <a:pt x="643813" y="1026643"/>
                    </a:lnTo>
                    <a:lnTo>
                      <a:pt x="645740" y="1030625"/>
                    </a:lnTo>
                    <a:lnTo>
                      <a:pt x="649594" y="1034479"/>
                    </a:lnTo>
                    <a:lnTo>
                      <a:pt x="639831" y="1059915"/>
                    </a:lnTo>
                    <a:lnTo>
                      <a:pt x="637904" y="1065695"/>
                    </a:lnTo>
                    <a:lnTo>
                      <a:pt x="634049" y="1071605"/>
                    </a:lnTo>
                    <a:lnTo>
                      <a:pt x="620305" y="1100894"/>
                    </a:lnTo>
                    <a:lnTo>
                      <a:pt x="618377" y="1106804"/>
                    </a:lnTo>
                    <a:lnTo>
                      <a:pt x="620305" y="1173218"/>
                    </a:lnTo>
                    <a:lnTo>
                      <a:pt x="624288" y="1184909"/>
                    </a:lnTo>
                    <a:lnTo>
                      <a:pt x="628141" y="1196600"/>
                    </a:lnTo>
                    <a:lnTo>
                      <a:pt x="635977" y="1206363"/>
                    </a:lnTo>
                    <a:lnTo>
                      <a:pt x="630068" y="1229871"/>
                    </a:lnTo>
                    <a:lnTo>
                      <a:pt x="631995" y="1263014"/>
                    </a:lnTo>
                    <a:lnTo>
                      <a:pt x="630068" y="1266997"/>
                    </a:lnTo>
                    <a:lnTo>
                      <a:pt x="628141" y="1268924"/>
                    </a:lnTo>
                    <a:lnTo>
                      <a:pt x="612468" y="1290376"/>
                    </a:lnTo>
                    <a:lnTo>
                      <a:pt x="612468" y="1298213"/>
                    </a:lnTo>
                    <a:lnTo>
                      <a:pt x="600778" y="1323649"/>
                    </a:lnTo>
                    <a:lnTo>
                      <a:pt x="600778" y="1327502"/>
                    </a:lnTo>
                    <a:lnTo>
                      <a:pt x="598851" y="1331486"/>
                    </a:lnTo>
                    <a:lnTo>
                      <a:pt x="598851" y="1335338"/>
                    </a:lnTo>
                    <a:lnTo>
                      <a:pt x="596925" y="1339193"/>
                    </a:lnTo>
                    <a:lnTo>
                      <a:pt x="579326" y="1358720"/>
                    </a:lnTo>
                    <a:lnTo>
                      <a:pt x="573415" y="1364628"/>
                    </a:lnTo>
                    <a:lnTo>
                      <a:pt x="550036" y="1378246"/>
                    </a:lnTo>
                    <a:lnTo>
                      <a:pt x="546053" y="1378246"/>
                    </a:lnTo>
                    <a:lnTo>
                      <a:pt x="532436" y="1380300"/>
                    </a:lnTo>
                    <a:lnTo>
                      <a:pt x="526526" y="1382228"/>
                    </a:lnTo>
                    <a:lnTo>
                      <a:pt x="522673" y="1384155"/>
                    </a:lnTo>
                    <a:lnTo>
                      <a:pt x="507001" y="1390064"/>
                    </a:lnTo>
                    <a:lnTo>
                      <a:pt x="467948" y="1376319"/>
                    </a:lnTo>
                    <a:lnTo>
                      <a:pt x="454330" y="1378246"/>
                    </a:lnTo>
                    <a:lnTo>
                      <a:pt x="436731" y="1366556"/>
                    </a:lnTo>
                    <a:lnTo>
                      <a:pt x="436731" y="1362701"/>
                    </a:lnTo>
                    <a:lnTo>
                      <a:pt x="434805" y="1356792"/>
                    </a:lnTo>
                    <a:lnTo>
                      <a:pt x="432878" y="1352938"/>
                    </a:lnTo>
                    <a:lnTo>
                      <a:pt x="436731" y="1309903"/>
                    </a:lnTo>
                    <a:lnTo>
                      <a:pt x="436731" y="1306050"/>
                    </a:lnTo>
                    <a:lnTo>
                      <a:pt x="438658" y="1302067"/>
                    </a:lnTo>
                    <a:lnTo>
                      <a:pt x="438658" y="1300140"/>
                    </a:lnTo>
                    <a:lnTo>
                      <a:pt x="440585" y="1296287"/>
                    </a:lnTo>
                    <a:lnTo>
                      <a:pt x="464093" y="1264941"/>
                    </a:lnTo>
                    <a:lnTo>
                      <a:pt x="466021" y="1261088"/>
                    </a:lnTo>
                    <a:lnTo>
                      <a:pt x="469875" y="1255178"/>
                    </a:lnTo>
                    <a:lnTo>
                      <a:pt x="471929" y="1249398"/>
                    </a:lnTo>
                    <a:lnTo>
                      <a:pt x="458184" y="1229871"/>
                    </a:lnTo>
                    <a:lnTo>
                      <a:pt x="454330" y="1227944"/>
                    </a:lnTo>
                    <a:lnTo>
                      <a:pt x="448421" y="1227944"/>
                    </a:lnTo>
                    <a:lnTo>
                      <a:pt x="426967" y="1210344"/>
                    </a:lnTo>
                    <a:lnTo>
                      <a:pt x="425042" y="1206363"/>
                    </a:lnTo>
                    <a:lnTo>
                      <a:pt x="421059" y="1198527"/>
                    </a:lnTo>
                    <a:lnTo>
                      <a:pt x="419131" y="1196600"/>
                    </a:lnTo>
                    <a:lnTo>
                      <a:pt x="417204" y="1163455"/>
                    </a:lnTo>
                    <a:lnTo>
                      <a:pt x="399605" y="1147783"/>
                    </a:lnTo>
                    <a:lnTo>
                      <a:pt x="393696" y="1141874"/>
                    </a:lnTo>
                    <a:lnTo>
                      <a:pt x="389843" y="1139947"/>
                    </a:lnTo>
                    <a:lnTo>
                      <a:pt x="383933" y="1136092"/>
                    </a:lnTo>
                    <a:lnTo>
                      <a:pt x="380080" y="1134167"/>
                    </a:lnTo>
                    <a:lnTo>
                      <a:pt x="364406" y="1126331"/>
                    </a:lnTo>
                    <a:lnTo>
                      <a:pt x="360553" y="1126331"/>
                    </a:lnTo>
                    <a:lnTo>
                      <a:pt x="337172" y="1120420"/>
                    </a:lnTo>
                    <a:lnTo>
                      <a:pt x="333190" y="1120420"/>
                    </a:lnTo>
                    <a:lnTo>
                      <a:pt x="329336" y="1118493"/>
                    </a:lnTo>
                    <a:lnTo>
                      <a:pt x="300046" y="1106804"/>
                    </a:lnTo>
                    <a:lnTo>
                      <a:pt x="290284" y="1097041"/>
                    </a:lnTo>
                    <a:lnTo>
                      <a:pt x="286301" y="1094985"/>
                    </a:lnTo>
                    <a:lnTo>
                      <a:pt x="262922" y="1061842"/>
                    </a:lnTo>
                    <a:lnTo>
                      <a:pt x="233632" y="1077386"/>
                    </a:lnTo>
                    <a:lnTo>
                      <a:pt x="227721" y="1083294"/>
                    </a:lnTo>
                    <a:lnTo>
                      <a:pt x="217960" y="1108730"/>
                    </a:lnTo>
                    <a:lnTo>
                      <a:pt x="216032" y="1112584"/>
                    </a:lnTo>
                    <a:close/>
                    <a:moveTo>
                      <a:pt x="-1713" y="143024"/>
                    </a:moveTo>
                    <a:lnTo>
                      <a:pt x="1627" y="174048"/>
                    </a:lnTo>
                    <a:cubicBezTo>
                      <a:pt x="3812" y="189489"/>
                      <a:pt x="8307" y="204506"/>
                      <a:pt x="14859" y="218598"/>
                    </a:cubicBezTo>
                    <a:lnTo>
                      <a:pt x="15886" y="220449"/>
                    </a:lnTo>
                  </a:path>
                </a:pathLst>
              </a:custGeom>
              <a:solidFill>
                <a:srgbClr val="F2F2F2"/>
              </a:solidFill>
              <a:ln w="9525" cap="rnd">
                <a:solidFill>
                  <a:schemeClr val="tx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Graphic 172">
                <a:extLst>
                  <a:ext uri="{FF2B5EF4-FFF2-40B4-BE49-F238E27FC236}">
                    <a16:creationId xmlns:a16="http://schemas.microsoft.com/office/drawing/2014/main" id="{84783D64-8BE8-DA53-DA06-DFE1244CF52B}"/>
                  </a:ext>
                </a:extLst>
              </p:cNvPr>
              <p:cNvSpPr/>
              <p:nvPr/>
            </p:nvSpPr>
            <p:spPr>
              <a:xfrm>
                <a:off x="1475878" y="2451845"/>
                <a:ext cx="1174124" cy="1439892"/>
              </a:xfrm>
              <a:custGeom>
                <a:avLst/>
                <a:gdLst>
                  <a:gd name="connsiteX0" fmla="*/ 869738 w 876109"/>
                  <a:gd name="connsiteY0" fmla="*/ 895240 h 1074420"/>
                  <a:gd name="connsiteX1" fmla="*/ 874215 w 876109"/>
                  <a:gd name="connsiteY1" fmla="*/ 896572 h 1074420"/>
                  <a:gd name="connsiteX2" fmla="*/ 874405 w 876109"/>
                  <a:gd name="connsiteY2" fmla="*/ 898669 h 1074420"/>
                  <a:gd name="connsiteX3" fmla="*/ 869453 w 876109"/>
                  <a:gd name="connsiteY3" fmla="*/ 895334 h 1074420"/>
                  <a:gd name="connsiteX4" fmla="*/ 869738 w 876109"/>
                  <a:gd name="connsiteY4" fmla="*/ 895240 h 1074420"/>
                  <a:gd name="connsiteX5" fmla="*/ 822304 w 876109"/>
                  <a:gd name="connsiteY5" fmla="*/ 389366 h 1074420"/>
                  <a:gd name="connsiteX6" fmla="*/ 814778 w 876109"/>
                  <a:gd name="connsiteY6" fmla="*/ 404416 h 1074420"/>
                  <a:gd name="connsiteX7" fmla="*/ 796587 w 876109"/>
                  <a:gd name="connsiteY7" fmla="*/ 433278 h 1074420"/>
                  <a:gd name="connsiteX8" fmla="*/ 788109 w 876109"/>
                  <a:gd name="connsiteY8" fmla="*/ 441944 h 1074420"/>
                  <a:gd name="connsiteX9" fmla="*/ 788109 w 876109"/>
                  <a:gd name="connsiteY9" fmla="*/ 455280 h 1074420"/>
                  <a:gd name="connsiteX10" fmla="*/ 794110 w 876109"/>
                  <a:gd name="connsiteY10" fmla="*/ 479854 h 1074420"/>
                  <a:gd name="connsiteX11" fmla="*/ 792967 w 876109"/>
                  <a:gd name="connsiteY11" fmla="*/ 498142 h 1074420"/>
                  <a:gd name="connsiteX12" fmla="*/ 775821 w 876109"/>
                  <a:gd name="connsiteY12" fmla="*/ 517669 h 1074420"/>
                  <a:gd name="connsiteX13" fmla="*/ 768487 w 876109"/>
                  <a:gd name="connsiteY13" fmla="*/ 541195 h 1074420"/>
                  <a:gd name="connsiteX14" fmla="*/ 751438 w 876109"/>
                  <a:gd name="connsiteY14" fmla="*/ 559959 h 1074420"/>
                  <a:gd name="connsiteX15" fmla="*/ 730578 w 876109"/>
                  <a:gd name="connsiteY15" fmla="*/ 591106 h 1074420"/>
                  <a:gd name="connsiteX16" fmla="*/ 720005 w 876109"/>
                  <a:gd name="connsiteY16" fmla="*/ 607489 h 1074420"/>
                  <a:gd name="connsiteX17" fmla="*/ 693907 w 876109"/>
                  <a:gd name="connsiteY17" fmla="*/ 623491 h 1074420"/>
                  <a:gd name="connsiteX18" fmla="*/ 679810 w 876109"/>
                  <a:gd name="connsiteY18" fmla="*/ 627777 h 1074420"/>
                  <a:gd name="connsiteX19" fmla="*/ 662094 w 876109"/>
                  <a:gd name="connsiteY19" fmla="*/ 612538 h 1074420"/>
                  <a:gd name="connsiteX20" fmla="*/ 646854 w 876109"/>
                  <a:gd name="connsiteY20" fmla="*/ 586248 h 1074420"/>
                  <a:gd name="connsiteX21" fmla="*/ 635804 w 876109"/>
                  <a:gd name="connsiteY21" fmla="*/ 580820 h 1074420"/>
                  <a:gd name="connsiteX22" fmla="*/ 600466 w 876109"/>
                  <a:gd name="connsiteY22" fmla="*/ 569103 h 1074420"/>
                  <a:gd name="connsiteX23" fmla="*/ 579607 w 876109"/>
                  <a:gd name="connsiteY23" fmla="*/ 572152 h 1074420"/>
                  <a:gd name="connsiteX24" fmla="*/ 570368 w 876109"/>
                  <a:gd name="connsiteY24" fmla="*/ 577676 h 1074420"/>
                  <a:gd name="connsiteX25" fmla="*/ 574083 w 876109"/>
                  <a:gd name="connsiteY25" fmla="*/ 597202 h 1074420"/>
                  <a:gd name="connsiteX26" fmla="*/ 583322 w 876109"/>
                  <a:gd name="connsiteY26" fmla="*/ 609395 h 1074420"/>
                  <a:gd name="connsiteX27" fmla="*/ 591799 w 876109"/>
                  <a:gd name="connsiteY27" fmla="*/ 622919 h 1074420"/>
                  <a:gd name="connsiteX28" fmla="*/ 600466 w 876109"/>
                  <a:gd name="connsiteY28" fmla="*/ 634255 h 1074420"/>
                  <a:gd name="connsiteX29" fmla="*/ 610182 w 876109"/>
                  <a:gd name="connsiteY29" fmla="*/ 649781 h 1074420"/>
                  <a:gd name="connsiteX30" fmla="*/ 624184 w 876109"/>
                  <a:gd name="connsiteY30" fmla="*/ 663973 h 1074420"/>
                  <a:gd name="connsiteX31" fmla="*/ 641424 w 876109"/>
                  <a:gd name="connsiteY31" fmla="*/ 674259 h 1074420"/>
                  <a:gd name="connsiteX32" fmla="*/ 652949 w 876109"/>
                  <a:gd name="connsiteY32" fmla="*/ 681022 h 1074420"/>
                  <a:gd name="connsiteX33" fmla="*/ 653616 w 876109"/>
                  <a:gd name="connsiteY33" fmla="*/ 708454 h 1074420"/>
                  <a:gd name="connsiteX34" fmla="*/ 653616 w 876109"/>
                  <a:gd name="connsiteY34" fmla="*/ 728171 h 1074420"/>
                  <a:gd name="connsiteX35" fmla="*/ 660951 w 876109"/>
                  <a:gd name="connsiteY35" fmla="*/ 743411 h 1074420"/>
                  <a:gd name="connsiteX36" fmla="*/ 678095 w 876109"/>
                  <a:gd name="connsiteY36" fmla="*/ 751888 h 1074420"/>
                  <a:gd name="connsiteX37" fmla="*/ 704956 w 876109"/>
                  <a:gd name="connsiteY37" fmla="*/ 753793 h 1074420"/>
                  <a:gd name="connsiteX38" fmla="*/ 720005 w 876109"/>
                  <a:gd name="connsiteY38" fmla="*/ 757508 h 1074420"/>
                  <a:gd name="connsiteX39" fmla="*/ 731816 w 876109"/>
                  <a:gd name="connsiteY39" fmla="*/ 770081 h 1074420"/>
                  <a:gd name="connsiteX40" fmla="*/ 733722 w 876109"/>
                  <a:gd name="connsiteY40" fmla="*/ 786845 h 1074420"/>
                  <a:gd name="connsiteX41" fmla="*/ 729435 w 876109"/>
                  <a:gd name="connsiteY41" fmla="*/ 803324 h 1074420"/>
                  <a:gd name="connsiteX42" fmla="*/ 716481 w 876109"/>
                  <a:gd name="connsiteY42" fmla="*/ 816753 h 1074420"/>
                  <a:gd name="connsiteX43" fmla="*/ 714766 w 876109"/>
                  <a:gd name="connsiteY43" fmla="*/ 826469 h 1074420"/>
                  <a:gd name="connsiteX44" fmla="*/ 728101 w 876109"/>
                  <a:gd name="connsiteY44" fmla="*/ 837518 h 1074420"/>
                  <a:gd name="connsiteX45" fmla="*/ 752581 w 876109"/>
                  <a:gd name="connsiteY45" fmla="*/ 848472 h 1074420"/>
                  <a:gd name="connsiteX46" fmla="*/ 772107 w 876109"/>
                  <a:gd name="connsiteY46" fmla="*/ 859521 h 1074420"/>
                  <a:gd name="connsiteX47" fmla="*/ 795444 w 876109"/>
                  <a:gd name="connsiteY47" fmla="*/ 869903 h 1074420"/>
                  <a:gd name="connsiteX48" fmla="*/ 832115 w 876109"/>
                  <a:gd name="connsiteY48" fmla="*/ 884000 h 1074420"/>
                  <a:gd name="connsiteX49" fmla="*/ 851641 w 876109"/>
                  <a:gd name="connsiteY49" fmla="*/ 887715 h 1074420"/>
                  <a:gd name="connsiteX50" fmla="*/ 864690 w 876109"/>
                  <a:gd name="connsiteY50" fmla="*/ 892191 h 1074420"/>
                  <a:gd name="connsiteX51" fmla="*/ 869453 w 876109"/>
                  <a:gd name="connsiteY51" fmla="*/ 895334 h 1074420"/>
                  <a:gd name="connsiteX52" fmla="*/ 866786 w 876109"/>
                  <a:gd name="connsiteY52" fmla="*/ 896668 h 1074420"/>
                  <a:gd name="connsiteX53" fmla="*/ 865357 w 876109"/>
                  <a:gd name="connsiteY53" fmla="*/ 898097 h 1074420"/>
                  <a:gd name="connsiteX54" fmla="*/ 862499 w 876109"/>
                  <a:gd name="connsiteY54" fmla="*/ 899526 h 1074420"/>
                  <a:gd name="connsiteX55" fmla="*/ 837829 w 876109"/>
                  <a:gd name="connsiteY55" fmla="*/ 908289 h 1074420"/>
                  <a:gd name="connsiteX56" fmla="*/ 834973 w 876109"/>
                  <a:gd name="connsiteY56" fmla="*/ 906765 h 1074420"/>
                  <a:gd name="connsiteX57" fmla="*/ 832115 w 876109"/>
                  <a:gd name="connsiteY57" fmla="*/ 905336 h 1074420"/>
                  <a:gd name="connsiteX58" fmla="*/ 813255 w 876109"/>
                  <a:gd name="connsiteY58" fmla="*/ 901050 h 1074420"/>
                  <a:gd name="connsiteX59" fmla="*/ 810397 w 876109"/>
                  <a:gd name="connsiteY59" fmla="*/ 901050 h 1074420"/>
                  <a:gd name="connsiteX60" fmla="*/ 798777 w 876109"/>
                  <a:gd name="connsiteY60" fmla="*/ 905336 h 1074420"/>
                  <a:gd name="connsiteX61" fmla="*/ 788680 w 876109"/>
                  <a:gd name="connsiteY61" fmla="*/ 906765 h 1074420"/>
                  <a:gd name="connsiteX62" fmla="*/ 785728 w 876109"/>
                  <a:gd name="connsiteY62" fmla="*/ 906765 h 1074420"/>
                  <a:gd name="connsiteX63" fmla="*/ 762582 w 876109"/>
                  <a:gd name="connsiteY63" fmla="*/ 915528 h 1074420"/>
                  <a:gd name="connsiteX64" fmla="*/ 759725 w 876109"/>
                  <a:gd name="connsiteY64" fmla="*/ 915528 h 1074420"/>
                  <a:gd name="connsiteX65" fmla="*/ 755343 w 876109"/>
                  <a:gd name="connsiteY65" fmla="*/ 916956 h 1074420"/>
                  <a:gd name="connsiteX66" fmla="*/ 735054 w 876109"/>
                  <a:gd name="connsiteY66" fmla="*/ 925624 h 1074420"/>
                  <a:gd name="connsiteX67" fmla="*/ 733626 w 876109"/>
                  <a:gd name="connsiteY67" fmla="*/ 927053 h 1074420"/>
                  <a:gd name="connsiteX68" fmla="*/ 713338 w 876109"/>
                  <a:gd name="connsiteY68" fmla="*/ 941531 h 1074420"/>
                  <a:gd name="connsiteX69" fmla="*/ 711909 w 876109"/>
                  <a:gd name="connsiteY69" fmla="*/ 943055 h 1074420"/>
                  <a:gd name="connsiteX70" fmla="*/ 709051 w 876109"/>
                  <a:gd name="connsiteY70" fmla="*/ 943055 h 1074420"/>
                  <a:gd name="connsiteX71" fmla="*/ 690192 w 876109"/>
                  <a:gd name="connsiteY71" fmla="*/ 950294 h 1074420"/>
                  <a:gd name="connsiteX72" fmla="*/ 687335 w 876109"/>
                  <a:gd name="connsiteY72" fmla="*/ 950294 h 1074420"/>
                  <a:gd name="connsiteX73" fmla="*/ 675714 w 876109"/>
                  <a:gd name="connsiteY73" fmla="*/ 951723 h 1074420"/>
                  <a:gd name="connsiteX74" fmla="*/ 667047 w 876109"/>
                  <a:gd name="connsiteY74" fmla="*/ 951723 h 1074420"/>
                  <a:gd name="connsiteX75" fmla="*/ 661235 w 876109"/>
                  <a:gd name="connsiteY75" fmla="*/ 950294 h 1074420"/>
                  <a:gd name="connsiteX76" fmla="*/ 601895 w 876109"/>
                  <a:gd name="connsiteY76" fmla="*/ 956010 h 1074420"/>
                  <a:gd name="connsiteX77" fmla="*/ 596085 w 876109"/>
                  <a:gd name="connsiteY77" fmla="*/ 954581 h 1074420"/>
                  <a:gd name="connsiteX78" fmla="*/ 572940 w 876109"/>
                  <a:gd name="connsiteY78" fmla="*/ 954581 h 1074420"/>
                  <a:gd name="connsiteX79" fmla="*/ 568653 w 876109"/>
                  <a:gd name="connsiteY79" fmla="*/ 953152 h 1074420"/>
                  <a:gd name="connsiteX80" fmla="*/ 533886 w 876109"/>
                  <a:gd name="connsiteY80" fmla="*/ 954581 h 1074420"/>
                  <a:gd name="connsiteX81" fmla="*/ 532458 w 876109"/>
                  <a:gd name="connsiteY81" fmla="*/ 956010 h 1074420"/>
                  <a:gd name="connsiteX82" fmla="*/ 528076 w 876109"/>
                  <a:gd name="connsiteY82" fmla="*/ 957533 h 1074420"/>
                  <a:gd name="connsiteX83" fmla="*/ 507788 w 876109"/>
                  <a:gd name="connsiteY83" fmla="*/ 967630 h 1074420"/>
                  <a:gd name="connsiteX84" fmla="*/ 506360 w 876109"/>
                  <a:gd name="connsiteY84" fmla="*/ 969059 h 1074420"/>
                  <a:gd name="connsiteX85" fmla="*/ 502073 w 876109"/>
                  <a:gd name="connsiteY85" fmla="*/ 972011 h 1074420"/>
                  <a:gd name="connsiteX86" fmla="*/ 484643 w 876109"/>
                  <a:gd name="connsiteY86" fmla="*/ 982108 h 1074420"/>
                  <a:gd name="connsiteX87" fmla="*/ 480356 w 876109"/>
                  <a:gd name="connsiteY87" fmla="*/ 984965 h 1074420"/>
                  <a:gd name="connsiteX88" fmla="*/ 475975 w 876109"/>
                  <a:gd name="connsiteY88" fmla="*/ 987918 h 1074420"/>
                  <a:gd name="connsiteX89" fmla="*/ 455686 w 876109"/>
                  <a:gd name="connsiteY89" fmla="*/ 1000967 h 1074420"/>
                  <a:gd name="connsiteX90" fmla="*/ 452828 w 876109"/>
                  <a:gd name="connsiteY90" fmla="*/ 1003824 h 1074420"/>
                  <a:gd name="connsiteX91" fmla="*/ 449876 w 876109"/>
                  <a:gd name="connsiteY91" fmla="*/ 1008206 h 1074420"/>
                  <a:gd name="connsiteX92" fmla="*/ 447018 w 876109"/>
                  <a:gd name="connsiteY92" fmla="*/ 1009634 h 1074420"/>
                  <a:gd name="connsiteX93" fmla="*/ 441208 w 876109"/>
                  <a:gd name="connsiteY93" fmla="*/ 1022685 h 1074420"/>
                  <a:gd name="connsiteX94" fmla="*/ 442637 w 876109"/>
                  <a:gd name="connsiteY94" fmla="*/ 1025541 h 1074420"/>
                  <a:gd name="connsiteX95" fmla="*/ 444161 w 876109"/>
                  <a:gd name="connsiteY95" fmla="*/ 1026970 h 1074420"/>
                  <a:gd name="connsiteX96" fmla="*/ 445590 w 876109"/>
                  <a:gd name="connsiteY96" fmla="*/ 1031351 h 1074420"/>
                  <a:gd name="connsiteX97" fmla="*/ 452828 w 876109"/>
                  <a:gd name="connsiteY97" fmla="*/ 1044401 h 1074420"/>
                  <a:gd name="connsiteX98" fmla="*/ 454257 w 876109"/>
                  <a:gd name="connsiteY98" fmla="*/ 1047259 h 1074420"/>
                  <a:gd name="connsiteX99" fmla="*/ 454257 w 876109"/>
                  <a:gd name="connsiteY99" fmla="*/ 1050211 h 1074420"/>
                  <a:gd name="connsiteX100" fmla="*/ 452828 w 876109"/>
                  <a:gd name="connsiteY100" fmla="*/ 1051640 h 1074420"/>
                  <a:gd name="connsiteX101" fmla="*/ 445590 w 876109"/>
                  <a:gd name="connsiteY101" fmla="*/ 1060308 h 1074420"/>
                  <a:gd name="connsiteX102" fmla="*/ 433969 w 876109"/>
                  <a:gd name="connsiteY102" fmla="*/ 1060308 h 1074420"/>
                  <a:gd name="connsiteX103" fmla="*/ 419491 w 876109"/>
                  <a:gd name="connsiteY103" fmla="*/ 1066118 h 1074420"/>
                  <a:gd name="connsiteX104" fmla="*/ 416634 w 876109"/>
                  <a:gd name="connsiteY104" fmla="*/ 1066118 h 1074420"/>
                  <a:gd name="connsiteX105" fmla="*/ 413681 w 876109"/>
                  <a:gd name="connsiteY105" fmla="*/ 1068976 h 1074420"/>
                  <a:gd name="connsiteX106" fmla="*/ 410824 w 876109"/>
                  <a:gd name="connsiteY106" fmla="*/ 1070404 h 1074420"/>
                  <a:gd name="connsiteX107" fmla="*/ 400727 w 876109"/>
                  <a:gd name="connsiteY107" fmla="*/ 1073357 h 1074420"/>
                  <a:gd name="connsiteX108" fmla="*/ 397775 w 876109"/>
                  <a:gd name="connsiteY108" fmla="*/ 1071928 h 1074420"/>
                  <a:gd name="connsiteX109" fmla="*/ 394917 w 876109"/>
                  <a:gd name="connsiteY109" fmla="*/ 1067547 h 1074420"/>
                  <a:gd name="connsiteX110" fmla="*/ 396346 w 876109"/>
                  <a:gd name="connsiteY110" fmla="*/ 1054498 h 1074420"/>
                  <a:gd name="connsiteX111" fmla="*/ 396346 w 876109"/>
                  <a:gd name="connsiteY111" fmla="*/ 1048688 h 1074420"/>
                  <a:gd name="connsiteX112" fmla="*/ 380439 w 876109"/>
                  <a:gd name="connsiteY112" fmla="*/ 1045830 h 1074420"/>
                  <a:gd name="connsiteX113" fmla="*/ 376058 w 876109"/>
                  <a:gd name="connsiteY113" fmla="*/ 1045830 h 1074420"/>
                  <a:gd name="connsiteX114" fmla="*/ 367389 w 876109"/>
                  <a:gd name="connsiteY114" fmla="*/ 1034209 h 1074420"/>
                  <a:gd name="connsiteX115" fmla="*/ 364533 w 876109"/>
                  <a:gd name="connsiteY115" fmla="*/ 1032780 h 1074420"/>
                  <a:gd name="connsiteX116" fmla="*/ 358723 w 876109"/>
                  <a:gd name="connsiteY116" fmla="*/ 1032780 h 1074420"/>
                  <a:gd name="connsiteX117" fmla="*/ 347101 w 876109"/>
                  <a:gd name="connsiteY117" fmla="*/ 1035638 h 1074420"/>
                  <a:gd name="connsiteX118" fmla="*/ 342815 w 876109"/>
                  <a:gd name="connsiteY118" fmla="*/ 1034209 h 1074420"/>
                  <a:gd name="connsiteX119" fmla="*/ 338434 w 876109"/>
                  <a:gd name="connsiteY119" fmla="*/ 1025541 h 1074420"/>
                  <a:gd name="connsiteX120" fmla="*/ 334147 w 876109"/>
                  <a:gd name="connsiteY120" fmla="*/ 1022685 h 1074420"/>
                  <a:gd name="connsiteX121" fmla="*/ 321098 w 876109"/>
                  <a:gd name="connsiteY121" fmla="*/ 1024112 h 1074420"/>
                  <a:gd name="connsiteX122" fmla="*/ 315288 w 876109"/>
                  <a:gd name="connsiteY122" fmla="*/ 1028495 h 1074420"/>
                  <a:gd name="connsiteX123" fmla="*/ 312430 w 876109"/>
                  <a:gd name="connsiteY123" fmla="*/ 1031351 h 1074420"/>
                  <a:gd name="connsiteX124" fmla="*/ 308049 w 876109"/>
                  <a:gd name="connsiteY124" fmla="*/ 1034209 h 1074420"/>
                  <a:gd name="connsiteX125" fmla="*/ 293571 w 876109"/>
                  <a:gd name="connsiteY125" fmla="*/ 1031351 h 1074420"/>
                  <a:gd name="connsiteX126" fmla="*/ 297953 w 876109"/>
                  <a:gd name="connsiteY126" fmla="*/ 1013921 h 1074420"/>
                  <a:gd name="connsiteX127" fmla="*/ 296429 w 876109"/>
                  <a:gd name="connsiteY127" fmla="*/ 1012492 h 1074420"/>
                  <a:gd name="connsiteX128" fmla="*/ 284904 w 876109"/>
                  <a:gd name="connsiteY128" fmla="*/ 1002396 h 1074420"/>
                  <a:gd name="connsiteX129" fmla="*/ 270426 w 876109"/>
                  <a:gd name="connsiteY129" fmla="*/ 996585 h 1074420"/>
                  <a:gd name="connsiteX130" fmla="*/ 255947 w 876109"/>
                  <a:gd name="connsiteY130" fmla="*/ 984965 h 1074420"/>
                  <a:gd name="connsiteX131" fmla="*/ 255947 w 876109"/>
                  <a:gd name="connsiteY131" fmla="*/ 982108 h 1074420"/>
                  <a:gd name="connsiteX132" fmla="*/ 257376 w 876109"/>
                  <a:gd name="connsiteY132" fmla="*/ 977726 h 1074420"/>
                  <a:gd name="connsiteX133" fmla="*/ 267472 w 876109"/>
                  <a:gd name="connsiteY133" fmla="*/ 974869 h 1074420"/>
                  <a:gd name="connsiteX134" fmla="*/ 270426 w 876109"/>
                  <a:gd name="connsiteY134" fmla="*/ 974869 h 1074420"/>
                  <a:gd name="connsiteX135" fmla="*/ 274807 w 876109"/>
                  <a:gd name="connsiteY135" fmla="*/ 964772 h 1074420"/>
                  <a:gd name="connsiteX136" fmla="*/ 274807 w 876109"/>
                  <a:gd name="connsiteY136" fmla="*/ 961820 h 1074420"/>
                  <a:gd name="connsiteX137" fmla="*/ 271853 w 876109"/>
                  <a:gd name="connsiteY137" fmla="*/ 958962 h 1074420"/>
                  <a:gd name="connsiteX138" fmla="*/ 258804 w 876109"/>
                  <a:gd name="connsiteY138" fmla="*/ 945913 h 1074420"/>
                  <a:gd name="connsiteX139" fmla="*/ 257376 w 876109"/>
                  <a:gd name="connsiteY139" fmla="*/ 944484 h 1074420"/>
                  <a:gd name="connsiteX140" fmla="*/ 254518 w 876109"/>
                  <a:gd name="connsiteY140" fmla="*/ 943055 h 1074420"/>
                  <a:gd name="connsiteX141" fmla="*/ 232801 w 876109"/>
                  <a:gd name="connsiteY141" fmla="*/ 941531 h 1074420"/>
                  <a:gd name="connsiteX142" fmla="*/ 229849 w 876109"/>
                  <a:gd name="connsiteY142" fmla="*/ 940102 h 1074420"/>
                  <a:gd name="connsiteX143" fmla="*/ 216895 w 876109"/>
                  <a:gd name="connsiteY143" fmla="*/ 912575 h 1074420"/>
                  <a:gd name="connsiteX144" fmla="*/ 212513 w 876109"/>
                  <a:gd name="connsiteY144" fmla="*/ 903907 h 1074420"/>
                  <a:gd name="connsiteX145" fmla="*/ 215371 w 876109"/>
                  <a:gd name="connsiteY145" fmla="*/ 882191 h 1074420"/>
                  <a:gd name="connsiteX146" fmla="*/ 216895 w 876109"/>
                  <a:gd name="connsiteY146" fmla="*/ 879333 h 1074420"/>
                  <a:gd name="connsiteX147" fmla="*/ 216895 w 876109"/>
                  <a:gd name="connsiteY147" fmla="*/ 874952 h 1074420"/>
                  <a:gd name="connsiteX148" fmla="*/ 215371 w 876109"/>
                  <a:gd name="connsiteY148" fmla="*/ 872094 h 1074420"/>
                  <a:gd name="connsiteX149" fmla="*/ 213942 w 876109"/>
                  <a:gd name="connsiteY149" fmla="*/ 869140 h 1074420"/>
                  <a:gd name="connsiteX150" fmla="*/ 187939 w 876109"/>
                  <a:gd name="connsiteY150" fmla="*/ 853234 h 1074420"/>
                  <a:gd name="connsiteX151" fmla="*/ 186414 w 876109"/>
                  <a:gd name="connsiteY151" fmla="*/ 851805 h 1074420"/>
                  <a:gd name="connsiteX152" fmla="*/ 183558 w 876109"/>
                  <a:gd name="connsiteY152" fmla="*/ 850376 h 1074420"/>
                  <a:gd name="connsiteX153" fmla="*/ 182129 w 876109"/>
                  <a:gd name="connsiteY153" fmla="*/ 847424 h 1074420"/>
                  <a:gd name="connsiteX154" fmla="*/ 180700 w 876109"/>
                  <a:gd name="connsiteY154" fmla="*/ 845995 h 1074420"/>
                  <a:gd name="connsiteX155" fmla="*/ 167650 w 876109"/>
                  <a:gd name="connsiteY155" fmla="*/ 822849 h 1074420"/>
                  <a:gd name="connsiteX156" fmla="*/ 171936 w 876109"/>
                  <a:gd name="connsiteY156" fmla="*/ 795322 h 1074420"/>
                  <a:gd name="connsiteX157" fmla="*/ 169079 w 876109"/>
                  <a:gd name="connsiteY157" fmla="*/ 786655 h 1074420"/>
                  <a:gd name="connsiteX158" fmla="*/ 160411 w 876109"/>
                  <a:gd name="connsiteY158" fmla="*/ 775035 h 1074420"/>
                  <a:gd name="connsiteX159" fmla="*/ 158982 w 876109"/>
                  <a:gd name="connsiteY159" fmla="*/ 773606 h 1074420"/>
                  <a:gd name="connsiteX160" fmla="*/ 140123 w 876109"/>
                  <a:gd name="connsiteY160" fmla="*/ 763509 h 1074420"/>
                  <a:gd name="connsiteX161" fmla="*/ 137266 w 876109"/>
                  <a:gd name="connsiteY161" fmla="*/ 761984 h 1074420"/>
                  <a:gd name="connsiteX162" fmla="*/ 135742 w 876109"/>
                  <a:gd name="connsiteY162" fmla="*/ 759127 h 1074420"/>
                  <a:gd name="connsiteX163" fmla="*/ 122788 w 876109"/>
                  <a:gd name="connsiteY163" fmla="*/ 731600 h 1074420"/>
                  <a:gd name="connsiteX164" fmla="*/ 122788 w 876109"/>
                  <a:gd name="connsiteY164" fmla="*/ 708454 h 1074420"/>
                  <a:gd name="connsiteX165" fmla="*/ 124216 w 876109"/>
                  <a:gd name="connsiteY165" fmla="*/ 695405 h 1074420"/>
                  <a:gd name="connsiteX166" fmla="*/ 125645 w 876109"/>
                  <a:gd name="connsiteY166" fmla="*/ 692548 h 1074420"/>
                  <a:gd name="connsiteX167" fmla="*/ 128598 w 876109"/>
                  <a:gd name="connsiteY167" fmla="*/ 688165 h 1074420"/>
                  <a:gd name="connsiteX168" fmla="*/ 130027 w 876109"/>
                  <a:gd name="connsiteY168" fmla="*/ 685309 h 1074420"/>
                  <a:gd name="connsiteX169" fmla="*/ 134313 w 876109"/>
                  <a:gd name="connsiteY169" fmla="*/ 656352 h 1074420"/>
                  <a:gd name="connsiteX170" fmla="*/ 134313 w 876109"/>
                  <a:gd name="connsiteY170" fmla="*/ 653400 h 1074420"/>
                  <a:gd name="connsiteX171" fmla="*/ 121359 w 876109"/>
                  <a:gd name="connsiteY171" fmla="*/ 641874 h 1074420"/>
                  <a:gd name="connsiteX172" fmla="*/ 119835 w 876109"/>
                  <a:gd name="connsiteY172" fmla="*/ 636064 h 1074420"/>
                  <a:gd name="connsiteX173" fmla="*/ 137266 w 876109"/>
                  <a:gd name="connsiteY173" fmla="*/ 621586 h 1074420"/>
                  <a:gd name="connsiteX174" fmla="*/ 140123 w 876109"/>
                  <a:gd name="connsiteY174" fmla="*/ 596916 h 1074420"/>
                  <a:gd name="connsiteX175" fmla="*/ 138694 w 876109"/>
                  <a:gd name="connsiteY175" fmla="*/ 595487 h 1074420"/>
                  <a:gd name="connsiteX176" fmla="*/ 131455 w 876109"/>
                  <a:gd name="connsiteY176" fmla="*/ 576628 h 1074420"/>
                  <a:gd name="connsiteX177" fmla="*/ 141552 w 876109"/>
                  <a:gd name="connsiteY177" fmla="*/ 562150 h 1074420"/>
                  <a:gd name="connsiteX178" fmla="*/ 156030 w 876109"/>
                  <a:gd name="connsiteY178" fmla="*/ 549196 h 1074420"/>
                  <a:gd name="connsiteX179" fmla="*/ 179175 w 876109"/>
                  <a:gd name="connsiteY179" fmla="*/ 528908 h 1074420"/>
                  <a:gd name="connsiteX180" fmla="*/ 187939 w 876109"/>
                  <a:gd name="connsiteY180" fmla="*/ 518716 h 1074420"/>
                  <a:gd name="connsiteX181" fmla="*/ 190797 w 876109"/>
                  <a:gd name="connsiteY181" fmla="*/ 502809 h 1074420"/>
                  <a:gd name="connsiteX182" fmla="*/ 190797 w 876109"/>
                  <a:gd name="connsiteY182" fmla="*/ 499953 h 1074420"/>
                  <a:gd name="connsiteX183" fmla="*/ 189368 w 876109"/>
                  <a:gd name="connsiteY183" fmla="*/ 496999 h 1074420"/>
                  <a:gd name="connsiteX184" fmla="*/ 179175 w 876109"/>
                  <a:gd name="connsiteY184" fmla="*/ 466615 h 1074420"/>
                  <a:gd name="connsiteX185" fmla="*/ 180700 w 876109"/>
                  <a:gd name="connsiteY185" fmla="*/ 463757 h 1074420"/>
                  <a:gd name="connsiteX186" fmla="*/ 180700 w 876109"/>
                  <a:gd name="connsiteY186" fmla="*/ 459376 h 1074420"/>
                  <a:gd name="connsiteX187" fmla="*/ 174890 w 876109"/>
                  <a:gd name="connsiteY187" fmla="*/ 420322 h 1074420"/>
                  <a:gd name="connsiteX188" fmla="*/ 173461 w 876109"/>
                  <a:gd name="connsiteY188" fmla="*/ 417370 h 1074420"/>
                  <a:gd name="connsiteX189" fmla="*/ 170508 w 876109"/>
                  <a:gd name="connsiteY189" fmla="*/ 415941 h 1074420"/>
                  <a:gd name="connsiteX190" fmla="*/ 144504 w 876109"/>
                  <a:gd name="connsiteY190" fmla="*/ 424609 h 1074420"/>
                  <a:gd name="connsiteX191" fmla="*/ 141552 w 876109"/>
                  <a:gd name="connsiteY191" fmla="*/ 427562 h 1074420"/>
                  <a:gd name="connsiteX192" fmla="*/ 137266 w 876109"/>
                  <a:gd name="connsiteY192" fmla="*/ 428991 h 1074420"/>
                  <a:gd name="connsiteX193" fmla="*/ 122788 w 876109"/>
                  <a:gd name="connsiteY193" fmla="*/ 421751 h 1074420"/>
                  <a:gd name="connsiteX194" fmla="*/ 121359 w 876109"/>
                  <a:gd name="connsiteY194" fmla="*/ 415941 h 1074420"/>
                  <a:gd name="connsiteX195" fmla="*/ 128598 w 876109"/>
                  <a:gd name="connsiteY195" fmla="*/ 402892 h 1074420"/>
                  <a:gd name="connsiteX196" fmla="*/ 137266 w 876109"/>
                  <a:gd name="connsiteY196" fmla="*/ 389843 h 1074420"/>
                  <a:gd name="connsiteX197" fmla="*/ 135837 w 876109"/>
                  <a:gd name="connsiteY197" fmla="*/ 388414 h 1074420"/>
                  <a:gd name="connsiteX198" fmla="*/ 144504 w 876109"/>
                  <a:gd name="connsiteY198" fmla="*/ 371079 h 1074420"/>
                  <a:gd name="connsiteX199" fmla="*/ 143076 w 876109"/>
                  <a:gd name="connsiteY199" fmla="*/ 369650 h 1074420"/>
                  <a:gd name="connsiteX200" fmla="*/ 131455 w 876109"/>
                  <a:gd name="connsiteY200" fmla="*/ 356601 h 1074420"/>
                  <a:gd name="connsiteX201" fmla="*/ 118406 w 876109"/>
                  <a:gd name="connsiteY201" fmla="*/ 346410 h 1074420"/>
                  <a:gd name="connsiteX202" fmla="*/ 111167 w 876109"/>
                  <a:gd name="connsiteY202" fmla="*/ 346410 h 1074420"/>
                  <a:gd name="connsiteX203" fmla="*/ 96690 w 876109"/>
                  <a:gd name="connsiteY203" fmla="*/ 339170 h 1074420"/>
                  <a:gd name="connsiteX204" fmla="*/ 95261 w 876109"/>
                  <a:gd name="connsiteY204" fmla="*/ 336312 h 1074420"/>
                  <a:gd name="connsiteX205" fmla="*/ 95261 w 876109"/>
                  <a:gd name="connsiteY205" fmla="*/ 334884 h 1074420"/>
                  <a:gd name="connsiteX206" fmla="*/ 88022 w 876109"/>
                  <a:gd name="connsiteY206" fmla="*/ 311643 h 1074420"/>
                  <a:gd name="connsiteX207" fmla="*/ 86593 w 876109"/>
                  <a:gd name="connsiteY207" fmla="*/ 308785 h 1074420"/>
                  <a:gd name="connsiteX208" fmla="*/ 85164 w 876109"/>
                  <a:gd name="connsiteY208" fmla="*/ 305928 h 1074420"/>
                  <a:gd name="connsiteX209" fmla="*/ 83640 w 876109"/>
                  <a:gd name="connsiteY209" fmla="*/ 302975 h 1074420"/>
                  <a:gd name="connsiteX210" fmla="*/ 82211 w 876109"/>
                  <a:gd name="connsiteY210" fmla="*/ 300117 h 1074420"/>
                  <a:gd name="connsiteX211" fmla="*/ 67733 w 876109"/>
                  <a:gd name="connsiteY211" fmla="*/ 281258 h 1074420"/>
                  <a:gd name="connsiteX212" fmla="*/ 64875 w 876109"/>
                  <a:gd name="connsiteY212" fmla="*/ 278401 h 1074420"/>
                  <a:gd name="connsiteX213" fmla="*/ 61923 w 876109"/>
                  <a:gd name="connsiteY213" fmla="*/ 276972 h 1074420"/>
                  <a:gd name="connsiteX214" fmla="*/ 60494 w 876109"/>
                  <a:gd name="connsiteY214" fmla="*/ 274019 h 1074420"/>
                  <a:gd name="connsiteX215" fmla="*/ 28681 w 876109"/>
                  <a:gd name="connsiteY215" fmla="*/ 255159 h 1074420"/>
                  <a:gd name="connsiteX216" fmla="*/ 25823 w 876109"/>
                  <a:gd name="connsiteY216" fmla="*/ 252302 h 1074420"/>
                  <a:gd name="connsiteX217" fmla="*/ 22871 w 876109"/>
                  <a:gd name="connsiteY217" fmla="*/ 250874 h 1074420"/>
                  <a:gd name="connsiteX218" fmla="*/ 20013 w 876109"/>
                  <a:gd name="connsiteY218" fmla="*/ 247920 h 1074420"/>
                  <a:gd name="connsiteX219" fmla="*/ -1704 w 876109"/>
                  <a:gd name="connsiteY219" fmla="*/ 201629 h 1074420"/>
                  <a:gd name="connsiteX220" fmla="*/ 1154 w 876109"/>
                  <a:gd name="connsiteY220" fmla="*/ 200200 h 1074420"/>
                  <a:gd name="connsiteX221" fmla="*/ 5535 w 876109"/>
                  <a:gd name="connsiteY221" fmla="*/ 192961 h 1074420"/>
                  <a:gd name="connsiteX222" fmla="*/ 11345 w 876109"/>
                  <a:gd name="connsiteY222" fmla="*/ 188580 h 1074420"/>
                  <a:gd name="connsiteX223" fmla="*/ 27252 w 876109"/>
                  <a:gd name="connsiteY223" fmla="*/ 179912 h 1074420"/>
                  <a:gd name="connsiteX224" fmla="*/ 31538 w 876109"/>
                  <a:gd name="connsiteY224" fmla="*/ 178484 h 1074420"/>
                  <a:gd name="connsiteX225" fmla="*/ 48969 w 876109"/>
                  <a:gd name="connsiteY225" fmla="*/ 171245 h 1074420"/>
                  <a:gd name="connsiteX226" fmla="*/ 54684 w 876109"/>
                  <a:gd name="connsiteY226" fmla="*/ 168291 h 1074420"/>
                  <a:gd name="connsiteX227" fmla="*/ 59065 w 876109"/>
                  <a:gd name="connsiteY227" fmla="*/ 168291 h 1074420"/>
                  <a:gd name="connsiteX228" fmla="*/ 61923 w 876109"/>
                  <a:gd name="connsiteY228" fmla="*/ 166862 h 1074420"/>
                  <a:gd name="connsiteX229" fmla="*/ 64875 w 876109"/>
                  <a:gd name="connsiteY229" fmla="*/ 165435 h 1074420"/>
                  <a:gd name="connsiteX230" fmla="*/ 85164 w 876109"/>
                  <a:gd name="connsiteY230" fmla="*/ 165435 h 1074420"/>
                  <a:gd name="connsiteX231" fmla="*/ 88022 w 876109"/>
                  <a:gd name="connsiteY231" fmla="*/ 166862 h 1074420"/>
                  <a:gd name="connsiteX232" fmla="*/ 92403 w 876109"/>
                  <a:gd name="connsiteY232" fmla="*/ 168291 h 1074420"/>
                  <a:gd name="connsiteX233" fmla="*/ 116978 w 876109"/>
                  <a:gd name="connsiteY233" fmla="*/ 172672 h 1074420"/>
                  <a:gd name="connsiteX234" fmla="*/ 118406 w 876109"/>
                  <a:gd name="connsiteY234" fmla="*/ 169720 h 1074420"/>
                  <a:gd name="connsiteX235" fmla="*/ 121359 w 876109"/>
                  <a:gd name="connsiteY235" fmla="*/ 165435 h 1074420"/>
                  <a:gd name="connsiteX236" fmla="*/ 122788 w 876109"/>
                  <a:gd name="connsiteY236" fmla="*/ 164006 h 1074420"/>
                  <a:gd name="connsiteX237" fmla="*/ 134313 w 876109"/>
                  <a:gd name="connsiteY237" fmla="*/ 152384 h 1074420"/>
                  <a:gd name="connsiteX238" fmla="*/ 135837 w 876109"/>
                  <a:gd name="connsiteY238" fmla="*/ 149527 h 1074420"/>
                  <a:gd name="connsiteX239" fmla="*/ 138694 w 876109"/>
                  <a:gd name="connsiteY239" fmla="*/ 130668 h 1074420"/>
                  <a:gd name="connsiteX240" fmla="*/ 138694 w 876109"/>
                  <a:gd name="connsiteY240" fmla="*/ 127810 h 1074420"/>
                  <a:gd name="connsiteX241" fmla="*/ 131455 w 876109"/>
                  <a:gd name="connsiteY241" fmla="*/ 104570 h 1074420"/>
                  <a:gd name="connsiteX242" fmla="*/ 128598 w 876109"/>
                  <a:gd name="connsiteY242" fmla="*/ 101712 h 1074420"/>
                  <a:gd name="connsiteX243" fmla="*/ 125645 w 876109"/>
                  <a:gd name="connsiteY243" fmla="*/ 100283 h 1074420"/>
                  <a:gd name="connsiteX244" fmla="*/ 102500 w 876109"/>
                  <a:gd name="connsiteY244" fmla="*/ 79994 h 1074420"/>
                  <a:gd name="connsiteX245" fmla="*/ 101071 w 876109"/>
                  <a:gd name="connsiteY245" fmla="*/ 78565 h 1074420"/>
                  <a:gd name="connsiteX246" fmla="*/ 95261 w 876109"/>
                  <a:gd name="connsiteY246" fmla="*/ 55420 h 1074420"/>
                  <a:gd name="connsiteX247" fmla="*/ 112596 w 876109"/>
                  <a:gd name="connsiteY247" fmla="*/ 42371 h 1074420"/>
                  <a:gd name="connsiteX248" fmla="*/ 115549 w 876109"/>
                  <a:gd name="connsiteY248" fmla="*/ 40847 h 1074420"/>
                  <a:gd name="connsiteX249" fmla="*/ 125645 w 876109"/>
                  <a:gd name="connsiteY249" fmla="*/ 33608 h 1074420"/>
                  <a:gd name="connsiteX250" fmla="*/ 128598 w 876109"/>
                  <a:gd name="connsiteY250" fmla="*/ 29322 h 1074420"/>
                  <a:gd name="connsiteX251" fmla="*/ 141552 w 876109"/>
                  <a:gd name="connsiteY251" fmla="*/ 16273 h 1074420"/>
                  <a:gd name="connsiteX252" fmla="*/ 158982 w 876109"/>
                  <a:gd name="connsiteY252" fmla="*/ 366 h 1074420"/>
                  <a:gd name="connsiteX253" fmla="*/ 161840 w 876109"/>
                  <a:gd name="connsiteY253" fmla="*/ -1063 h 1074420"/>
                  <a:gd name="connsiteX254" fmla="*/ 161840 w 876109"/>
                  <a:gd name="connsiteY254" fmla="*/ -1063 h 1074420"/>
                  <a:gd name="connsiteX255" fmla="*/ 195178 w 876109"/>
                  <a:gd name="connsiteY255" fmla="*/ 29322 h 1074420"/>
                  <a:gd name="connsiteX256" fmla="*/ 198035 w 876109"/>
                  <a:gd name="connsiteY256" fmla="*/ 32179 h 1074420"/>
                  <a:gd name="connsiteX257" fmla="*/ 203846 w 876109"/>
                  <a:gd name="connsiteY257" fmla="*/ 35132 h 1074420"/>
                  <a:gd name="connsiteX258" fmla="*/ 206703 w 876109"/>
                  <a:gd name="connsiteY258" fmla="*/ 37990 h 1074420"/>
                  <a:gd name="connsiteX259" fmla="*/ 240040 w 876109"/>
                  <a:gd name="connsiteY259" fmla="*/ 59706 h 1074420"/>
                  <a:gd name="connsiteX260" fmla="*/ 242898 w 876109"/>
                  <a:gd name="connsiteY260" fmla="*/ 61135 h 1074420"/>
                  <a:gd name="connsiteX261" fmla="*/ 248708 w 876109"/>
                  <a:gd name="connsiteY261" fmla="*/ 62564 h 1074420"/>
                  <a:gd name="connsiteX262" fmla="*/ 270426 w 876109"/>
                  <a:gd name="connsiteY262" fmla="*/ 69899 h 1074420"/>
                  <a:gd name="connsiteX263" fmla="*/ 284904 w 876109"/>
                  <a:gd name="connsiteY263" fmla="*/ 68374 h 1074420"/>
                  <a:gd name="connsiteX264" fmla="*/ 287761 w 876109"/>
                  <a:gd name="connsiteY264" fmla="*/ 68374 h 1074420"/>
                  <a:gd name="connsiteX265" fmla="*/ 312430 w 876109"/>
                  <a:gd name="connsiteY265" fmla="*/ 66945 h 1074420"/>
                  <a:gd name="connsiteX266" fmla="*/ 321098 w 876109"/>
                  <a:gd name="connsiteY266" fmla="*/ 65516 h 1074420"/>
                  <a:gd name="connsiteX267" fmla="*/ 323956 w 876109"/>
                  <a:gd name="connsiteY267" fmla="*/ 64088 h 1074420"/>
                  <a:gd name="connsiteX268" fmla="*/ 331195 w 876109"/>
                  <a:gd name="connsiteY268" fmla="*/ 62564 h 1074420"/>
                  <a:gd name="connsiteX269" fmla="*/ 334147 w 876109"/>
                  <a:gd name="connsiteY269" fmla="*/ 61135 h 1074420"/>
                  <a:gd name="connsiteX270" fmla="*/ 341386 w 876109"/>
                  <a:gd name="connsiteY270" fmla="*/ 59706 h 1074420"/>
                  <a:gd name="connsiteX271" fmla="*/ 345672 w 876109"/>
                  <a:gd name="connsiteY271" fmla="*/ 58278 h 1074420"/>
                  <a:gd name="connsiteX272" fmla="*/ 357294 w 876109"/>
                  <a:gd name="connsiteY272" fmla="*/ 53896 h 1074420"/>
                  <a:gd name="connsiteX273" fmla="*/ 361579 w 876109"/>
                  <a:gd name="connsiteY273" fmla="*/ 49610 h 1074420"/>
                  <a:gd name="connsiteX274" fmla="*/ 364533 w 876109"/>
                  <a:gd name="connsiteY274" fmla="*/ 48181 h 1074420"/>
                  <a:gd name="connsiteX275" fmla="*/ 376153 w 876109"/>
                  <a:gd name="connsiteY275" fmla="*/ 43800 h 1074420"/>
                  <a:gd name="connsiteX276" fmla="*/ 384821 w 876109"/>
                  <a:gd name="connsiteY276" fmla="*/ 42371 h 1074420"/>
                  <a:gd name="connsiteX277" fmla="*/ 387678 w 876109"/>
                  <a:gd name="connsiteY277" fmla="*/ 42371 h 1074420"/>
                  <a:gd name="connsiteX278" fmla="*/ 392060 w 876109"/>
                  <a:gd name="connsiteY278" fmla="*/ 43800 h 1074420"/>
                  <a:gd name="connsiteX279" fmla="*/ 403585 w 876109"/>
                  <a:gd name="connsiteY279" fmla="*/ 45228 h 1074420"/>
                  <a:gd name="connsiteX280" fmla="*/ 407966 w 876109"/>
                  <a:gd name="connsiteY280" fmla="*/ 45228 h 1074420"/>
                  <a:gd name="connsiteX281" fmla="*/ 431112 w 876109"/>
                  <a:gd name="connsiteY281" fmla="*/ 39418 h 1074420"/>
                  <a:gd name="connsiteX282" fmla="*/ 433969 w 876109"/>
                  <a:gd name="connsiteY282" fmla="*/ 37990 h 1074420"/>
                  <a:gd name="connsiteX283" fmla="*/ 462925 w 876109"/>
                  <a:gd name="connsiteY283" fmla="*/ 37990 h 1074420"/>
                  <a:gd name="connsiteX284" fmla="*/ 465879 w 876109"/>
                  <a:gd name="connsiteY284" fmla="*/ 36561 h 1074420"/>
                  <a:gd name="connsiteX285" fmla="*/ 470165 w 876109"/>
                  <a:gd name="connsiteY285" fmla="*/ 35132 h 1074420"/>
                  <a:gd name="connsiteX286" fmla="*/ 475975 w 876109"/>
                  <a:gd name="connsiteY286" fmla="*/ 35132 h 1074420"/>
                  <a:gd name="connsiteX287" fmla="*/ 486166 w 876109"/>
                  <a:gd name="connsiteY287" fmla="*/ 39418 h 1074420"/>
                  <a:gd name="connsiteX288" fmla="*/ 496263 w 876109"/>
                  <a:gd name="connsiteY288" fmla="*/ 42371 h 1074420"/>
                  <a:gd name="connsiteX289" fmla="*/ 500644 w 876109"/>
                  <a:gd name="connsiteY289" fmla="*/ 43800 h 1074420"/>
                  <a:gd name="connsiteX290" fmla="*/ 513598 w 876109"/>
                  <a:gd name="connsiteY290" fmla="*/ 56849 h 1074420"/>
                  <a:gd name="connsiteX291" fmla="*/ 519409 w 876109"/>
                  <a:gd name="connsiteY291" fmla="*/ 58278 h 1074420"/>
                  <a:gd name="connsiteX292" fmla="*/ 525219 w 876109"/>
                  <a:gd name="connsiteY292" fmla="*/ 62564 h 1074420"/>
                  <a:gd name="connsiteX293" fmla="*/ 533886 w 876109"/>
                  <a:gd name="connsiteY293" fmla="*/ 71327 h 1074420"/>
                  <a:gd name="connsiteX294" fmla="*/ 546935 w 876109"/>
                  <a:gd name="connsiteY294" fmla="*/ 87233 h 1074420"/>
                  <a:gd name="connsiteX295" fmla="*/ 565796 w 876109"/>
                  <a:gd name="connsiteY295" fmla="*/ 137907 h 1074420"/>
                  <a:gd name="connsiteX296" fmla="*/ 575892 w 876109"/>
                  <a:gd name="connsiteY296" fmla="*/ 140764 h 1074420"/>
                  <a:gd name="connsiteX297" fmla="*/ 587417 w 876109"/>
                  <a:gd name="connsiteY297" fmla="*/ 143717 h 1074420"/>
                  <a:gd name="connsiteX298" fmla="*/ 599038 w 876109"/>
                  <a:gd name="connsiteY298" fmla="*/ 143717 h 1074420"/>
                  <a:gd name="connsiteX299" fmla="*/ 603419 w 876109"/>
                  <a:gd name="connsiteY299" fmla="*/ 142288 h 1074420"/>
                  <a:gd name="connsiteX300" fmla="*/ 606277 w 876109"/>
                  <a:gd name="connsiteY300" fmla="*/ 140764 h 1074420"/>
                  <a:gd name="connsiteX301" fmla="*/ 630851 w 876109"/>
                  <a:gd name="connsiteY301" fmla="*/ 145146 h 1074420"/>
                  <a:gd name="connsiteX302" fmla="*/ 633803 w 876109"/>
                  <a:gd name="connsiteY302" fmla="*/ 145146 h 1074420"/>
                  <a:gd name="connsiteX303" fmla="*/ 638090 w 876109"/>
                  <a:gd name="connsiteY303" fmla="*/ 146574 h 1074420"/>
                  <a:gd name="connsiteX304" fmla="*/ 641043 w 876109"/>
                  <a:gd name="connsiteY304" fmla="*/ 148003 h 1074420"/>
                  <a:gd name="connsiteX305" fmla="*/ 659808 w 876109"/>
                  <a:gd name="connsiteY305" fmla="*/ 161052 h 1074420"/>
                  <a:gd name="connsiteX306" fmla="*/ 664189 w 876109"/>
                  <a:gd name="connsiteY306" fmla="*/ 162481 h 1074420"/>
                  <a:gd name="connsiteX307" fmla="*/ 667047 w 876109"/>
                  <a:gd name="connsiteY307" fmla="*/ 164006 h 1074420"/>
                  <a:gd name="connsiteX308" fmla="*/ 687335 w 876109"/>
                  <a:gd name="connsiteY308" fmla="*/ 166862 h 1074420"/>
                  <a:gd name="connsiteX309" fmla="*/ 694573 w 876109"/>
                  <a:gd name="connsiteY309" fmla="*/ 166862 h 1074420"/>
                  <a:gd name="connsiteX310" fmla="*/ 698955 w 876109"/>
                  <a:gd name="connsiteY310" fmla="*/ 165435 h 1074420"/>
                  <a:gd name="connsiteX311" fmla="*/ 722100 w 876109"/>
                  <a:gd name="connsiteY311" fmla="*/ 158195 h 1074420"/>
                  <a:gd name="connsiteX312" fmla="*/ 727910 w 876109"/>
                  <a:gd name="connsiteY312" fmla="*/ 155242 h 1074420"/>
                  <a:gd name="connsiteX313" fmla="*/ 730768 w 876109"/>
                  <a:gd name="connsiteY313" fmla="*/ 153813 h 1074420"/>
                  <a:gd name="connsiteX314" fmla="*/ 735150 w 876109"/>
                  <a:gd name="connsiteY314" fmla="*/ 152384 h 1074420"/>
                  <a:gd name="connsiteX315" fmla="*/ 752486 w 876109"/>
                  <a:gd name="connsiteY315" fmla="*/ 155242 h 1074420"/>
                  <a:gd name="connsiteX316" fmla="*/ 755343 w 876109"/>
                  <a:gd name="connsiteY316" fmla="*/ 156766 h 1074420"/>
                  <a:gd name="connsiteX317" fmla="*/ 769821 w 876109"/>
                  <a:gd name="connsiteY317" fmla="*/ 158195 h 1074420"/>
                  <a:gd name="connsiteX318" fmla="*/ 777060 w 876109"/>
                  <a:gd name="connsiteY318" fmla="*/ 169720 h 1074420"/>
                  <a:gd name="connsiteX319" fmla="*/ 778584 w 876109"/>
                  <a:gd name="connsiteY319" fmla="*/ 172672 h 1074420"/>
                  <a:gd name="connsiteX320" fmla="*/ 778584 w 876109"/>
                  <a:gd name="connsiteY320" fmla="*/ 175530 h 1074420"/>
                  <a:gd name="connsiteX321" fmla="*/ 780013 w 876109"/>
                  <a:gd name="connsiteY321" fmla="*/ 179912 h 1074420"/>
                  <a:gd name="connsiteX322" fmla="*/ 784299 w 876109"/>
                  <a:gd name="connsiteY322" fmla="*/ 200200 h 1074420"/>
                  <a:gd name="connsiteX323" fmla="*/ 784299 w 876109"/>
                  <a:gd name="connsiteY323" fmla="*/ 201629 h 1074420"/>
                  <a:gd name="connsiteX324" fmla="*/ 775631 w 876109"/>
                  <a:gd name="connsiteY324" fmla="*/ 214678 h 1074420"/>
                  <a:gd name="connsiteX325" fmla="*/ 772774 w 876109"/>
                  <a:gd name="connsiteY325" fmla="*/ 216107 h 1074420"/>
                  <a:gd name="connsiteX326" fmla="*/ 771345 w 876109"/>
                  <a:gd name="connsiteY326" fmla="*/ 217536 h 1074420"/>
                  <a:gd name="connsiteX327" fmla="*/ 766964 w 876109"/>
                  <a:gd name="connsiteY327" fmla="*/ 221917 h 1074420"/>
                  <a:gd name="connsiteX328" fmla="*/ 765535 w 876109"/>
                  <a:gd name="connsiteY328" fmla="*/ 224775 h 1074420"/>
                  <a:gd name="connsiteX329" fmla="*/ 762582 w 876109"/>
                  <a:gd name="connsiteY329" fmla="*/ 227727 h 1074420"/>
                  <a:gd name="connsiteX330" fmla="*/ 768392 w 876109"/>
                  <a:gd name="connsiteY330" fmla="*/ 263923 h 1074420"/>
                  <a:gd name="connsiteX331" fmla="*/ 771345 w 876109"/>
                  <a:gd name="connsiteY331" fmla="*/ 266780 h 1074420"/>
                  <a:gd name="connsiteX332" fmla="*/ 772774 w 876109"/>
                  <a:gd name="connsiteY332" fmla="*/ 269637 h 1074420"/>
                  <a:gd name="connsiteX333" fmla="*/ 774203 w 876109"/>
                  <a:gd name="connsiteY333" fmla="*/ 271162 h 1074420"/>
                  <a:gd name="connsiteX334" fmla="*/ 794491 w 876109"/>
                  <a:gd name="connsiteY334" fmla="*/ 285640 h 1074420"/>
                  <a:gd name="connsiteX335" fmla="*/ 797348 w 876109"/>
                  <a:gd name="connsiteY335" fmla="*/ 287068 h 1074420"/>
                  <a:gd name="connsiteX336" fmla="*/ 800301 w 876109"/>
                  <a:gd name="connsiteY336" fmla="*/ 289926 h 1074420"/>
                  <a:gd name="connsiteX337" fmla="*/ 807445 w 876109"/>
                  <a:gd name="connsiteY337" fmla="*/ 302975 h 1074420"/>
                  <a:gd name="connsiteX338" fmla="*/ 817636 w 876109"/>
                  <a:gd name="connsiteY338" fmla="*/ 314595 h 1074420"/>
                  <a:gd name="connsiteX339" fmla="*/ 827257 w 876109"/>
                  <a:gd name="connsiteY339" fmla="*/ 335836 h 1074420"/>
                  <a:gd name="connsiteX340" fmla="*/ 822304 w 876109"/>
                  <a:gd name="connsiteY340" fmla="*/ 389366 h 1074420"/>
                  <a:gd name="connsiteX341" fmla="*/ 823446 w 876109"/>
                  <a:gd name="connsiteY341" fmla="*/ 386891 h 1074420"/>
                  <a:gd name="connsiteX342" fmla="*/ 832115 w 876109"/>
                  <a:gd name="connsiteY342" fmla="*/ 365935 h 1074420"/>
                  <a:gd name="connsiteX343" fmla="*/ 823446 w 876109"/>
                  <a:gd name="connsiteY343" fmla="*/ 328692 h 107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</a:cxnLst>
                <a:rect l="l" t="t" r="r" b="b"/>
                <a:pathLst>
                  <a:path w="876109" h="1074420">
                    <a:moveTo>
                      <a:pt x="869738" y="895240"/>
                    </a:moveTo>
                    <a:lnTo>
                      <a:pt x="874215" y="896572"/>
                    </a:lnTo>
                    <a:lnTo>
                      <a:pt x="874405" y="898669"/>
                    </a:lnTo>
                    <a:lnTo>
                      <a:pt x="869453" y="895334"/>
                    </a:lnTo>
                    <a:lnTo>
                      <a:pt x="869738" y="895240"/>
                    </a:lnTo>
                    <a:close/>
                    <a:moveTo>
                      <a:pt x="822304" y="389366"/>
                    </a:moveTo>
                    <a:lnTo>
                      <a:pt x="814778" y="404416"/>
                    </a:lnTo>
                    <a:lnTo>
                      <a:pt x="796587" y="433278"/>
                    </a:lnTo>
                    <a:cubicBezTo>
                      <a:pt x="796587" y="433278"/>
                      <a:pt x="788109" y="438325"/>
                      <a:pt x="788109" y="441944"/>
                    </a:cubicBezTo>
                    <a:cubicBezTo>
                      <a:pt x="788109" y="445659"/>
                      <a:pt x="784490" y="446802"/>
                      <a:pt x="788109" y="455280"/>
                    </a:cubicBezTo>
                    <a:cubicBezTo>
                      <a:pt x="790966" y="463280"/>
                      <a:pt x="792967" y="471472"/>
                      <a:pt x="794110" y="479854"/>
                    </a:cubicBezTo>
                    <a:lnTo>
                      <a:pt x="792967" y="498142"/>
                    </a:lnTo>
                    <a:cubicBezTo>
                      <a:pt x="792967" y="498142"/>
                      <a:pt x="775631" y="512811"/>
                      <a:pt x="775821" y="517669"/>
                    </a:cubicBezTo>
                    <a:cubicBezTo>
                      <a:pt x="774108" y="525765"/>
                      <a:pt x="771631" y="533575"/>
                      <a:pt x="768487" y="541195"/>
                    </a:cubicBezTo>
                    <a:cubicBezTo>
                      <a:pt x="762106" y="546815"/>
                      <a:pt x="756391" y="553102"/>
                      <a:pt x="751438" y="559959"/>
                    </a:cubicBezTo>
                    <a:cubicBezTo>
                      <a:pt x="747723" y="566722"/>
                      <a:pt x="730578" y="591106"/>
                      <a:pt x="730578" y="591106"/>
                    </a:cubicBezTo>
                    <a:cubicBezTo>
                      <a:pt x="727721" y="596916"/>
                      <a:pt x="724101" y="602440"/>
                      <a:pt x="720005" y="607489"/>
                    </a:cubicBezTo>
                    <a:cubicBezTo>
                      <a:pt x="717147" y="609395"/>
                      <a:pt x="693907" y="623491"/>
                      <a:pt x="693907" y="623491"/>
                    </a:cubicBezTo>
                    <a:lnTo>
                      <a:pt x="679810" y="627777"/>
                    </a:lnTo>
                    <a:cubicBezTo>
                      <a:pt x="679810" y="627777"/>
                      <a:pt x="663427" y="614442"/>
                      <a:pt x="662094" y="612538"/>
                    </a:cubicBezTo>
                    <a:cubicBezTo>
                      <a:pt x="660951" y="610728"/>
                      <a:pt x="646854" y="586248"/>
                      <a:pt x="646854" y="586248"/>
                    </a:cubicBezTo>
                    <a:lnTo>
                      <a:pt x="635804" y="580820"/>
                    </a:lnTo>
                    <a:cubicBezTo>
                      <a:pt x="635804" y="580820"/>
                      <a:pt x="602847" y="569103"/>
                      <a:pt x="600466" y="569103"/>
                    </a:cubicBezTo>
                    <a:cubicBezTo>
                      <a:pt x="597990" y="569103"/>
                      <a:pt x="579607" y="572152"/>
                      <a:pt x="579607" y="572152"/>
                    </a:cubicBezTo>
                    <a:cubicBezTo>
                      <a:pt x="579607" y="572152"/>
                      <a:pt x="571129" y="572152"/>
                      <a:pt x="570368" y="577676"/>
                    </a:cubicBezTo>
                    <a:cubicBezTo>
                      <a:pt x="570748" y="584344"/>
                      <a:pt x="571986" y="590916"/>
                      <a:pt x="574083" y="597202"/>
                    </a:cubicBezTo>
                    <a:cubicBezTo>
                      <a:pt x="577416" y="601108"/>
                      <a:pt x="580464" y="605108"/>
                      <a:pt x="583322" y="609395"/>
                    </a:cubicBezTo>
                    <a:cubicBezTo>
                      <a:pt x="586369" y="613776"/>
                      <a:pt x="589227" y="618252"/>
                      <a:pt x="591799" y="622919"/>
                    </a:cubicBezTo>
                    <a:cubicBezTo>
                      <a:pt x="593704" y="627206"/>
                      <a:pt x="597990" y="628540"/>
                      <a:pt x="600466" y="634255"/>
                    </a:cubicBezTo>
                    <a:cubicBezTo>
                      <a:pt x="602847" y="639874"/>
                      <a:pt x="606087" y="645113"/>
                      <a:pt x="610182" y="649781"/>
                    </a:cubicBezTo>
                    <a:cubicBezTo>
                      <a:pt x="613801" y="654066"/>
                      <a:pt x="624184" y="663973"/>
                      <a:pt x="624184" y="663973"/>
                    </a:cubicBezTo>
                    <a:lnTo>
                      <a:pt x="641424" y="674259"/>
                    </a:lnTo>
                    <a:lnTo>
                      <a:pt x="652949" y="681022"/>
                    </a:lnTo>
                    <a:lnTo>
                      <a:pt x="653616" y="708454"/>
                    </a:lnTo>
                    <a:lnTo>
                      <a:pt x="653616" y="728171"/>
                    </a:lnTo>
                    <a:lnTo>
                      <a:pt x="660951" y="743411"/>
                    </a:lnTo>
                    <a:cubicBezTo>
                      <a:pt x="666379" y="746744"/>
                      <a:pt x="672094" y="749602"/>
                      <a:pt x="678095" y="751888"/>
                    </a:cubicBezTo>
                    <a:cubicBezTo>
                      <a:pt x="681714" y="752555"/>
                      <a:pt x="704956" y="753793"/>
                      <a:pt x="704956" y="753793"/>
                    </a:cubicBezTo>
                    <a:lnTo>
                      <a:pt x="720005" y="757508"/>
                    </a:lnTo>
                    <a:lnTo>
                      <a:pt x="731816" y="770081"/>
                    </a:lnTo>
                    <a:cubicBezTo>
                      <a:pt x="731816" y="770081"/>
                      <a:pt x="733722" y="783797"/>
                      <a:pt x="733722" y="786845"/>
                    </a:cubicBezTo>
                    <a:cubicBezTo>
                      <a:pt x="732579" y="792465"/>
                      <a:pt x="731245" y="797894"/>
                      <a:pt x="729435" y="803324"/>
                    </a:cubicBezTo>
                    <a:lnTo>
                      <a:pt x="716481" y="816753"/>
                    </a:lnTo>
                    <a:lnTo>
                      <a:pt x="714766" y="826469"/>
                    </a:lnTo>
                    <a:lnTo>
                      <a:pt x="728101" y="837518"/>
                    </a:lnTo>
                    <a:lnTo>
                      <a:pt x="752581" y="848472"/>
                    </a:lnTo>
                    <a:cubicBezTo>
                      <a:pt x="752581" y="848472"/>
                      <a:pt x="766106" y="856568"/>
                      <a:pt x="772107" y="859521"/>
                    </a:cubicBezTo>
                    <a:cubicBezTo>
                      <a:pt x="778298" y="862569"/>
                      <a:pt x="795444" y="869903"/>
                      <a:pt x="795444" y="869903"/>
                    </a:cubicBezTo>
                    <a:lnTo>
                      <a:pt x="832115" y="884000"/>
                    </a:lnTo>
                    <a:cubicBezTo>
                      <a:pt x="838782" y="884381"/>
                      <a:pt x="845354" y="885620"/>
                      <a:pt x="851641" y="887715"/>
                    </a:cubicBezTo>
                    <a:cubicBezTo>
                      <a:pt x="855832" y="889715"/>
                      <a:pt x="860213" y="891239"/>
                      <a:pt x="864690" y="892191"/>
                    </a:cubicBezTo>
                    <a:lnTo>
                      <a:pt x="869453" y="895334"/>
                    </a:lnTo>
                    <a:lnTo>
                      <a:pt x="866786" y="896668"/>
                    </a:lnTo>
                    <a:lnTo>
                      <a:pt x="865357" y="898097"/>
                    </a:lnTo>
                    <a:lnTo>
                      <a:pt x="862499" y="899526"/>
                    </a:lnTo>
                    <a:lnTo>
                      <a:pt x="837829" y="908289"/>
                    </a:lnTo>
                    <a:lnTo>
                      <a:pt x="834973" y="906765"/>
                    </a:lnTo>
                    <a:lnTo>
                      <a:pt x="832115" y="905336"/>
                    </a:lnTo>
                    <a:lnTo>
                      <a:pt x="813255" y="901050"/>
                    </a:lnTo>
                    <a:lnTo>
                      <a:pt x="810397" y="901050"/>
                    </a:lnTo>
                    <a:lnTo>
                      <a:pt x="798777" y="905336"/>
                    </a:lnTo>
                    <a:lnTo>
                      <a:pt x="788680" y="906765"/>
                    </a:lnTo>
                    <a:lnTo>
                      <a:pt x="785728" y="906765"/>
                    </a:lnTo>
                    <a:lnTo>
                      <a:pt x="762582" y="915528"/>
                    </a:lnTo>
                    <a:lnTo>
                      <a:pt x="759725" y="915528"/>
                    </a:lnTo>
                    <a:lnTo>
                      <a:pt x="755343" y="916956"/>
                    </a:lnTo>
                    <a:lnTo>
                      <a:pt x="735054" y="925624"/>
                    </a:lnTo>
                    <a:lnTo>
                      <a:pt x="733626" y="927053"/>
                    </a:lnTo>
                    <a:lnTo>
                      <a:pt x="713338" y="941531"/>
                    </a:lnTo>
                    <a:lnTo>
                      <a:pt x="711909" y="943055"/>
                    </a:lnTo>
                    <a:lnTo>
                      <a:pt x="709051" y="943055"/>
                    </a:lnTo>
                    <a:lnTo>
                      <a:pt x="690192" y="950294"/>
                    </a:lnTo>
                    <a:lnTo>
                      <a:pt x="687335" y="950294"/>
                    </a:lnTo>
                    <a:lnTo>
                      <a:pt x="675714" y="951723"/>
                    </a:lnTo>
                    <a:lnTo>
                      <a:pt x="667047" y="951723"/>
                    </a:lnTo>
                    <a:lnTo>
                      <a:pt x="661235" y="950294"/>
                    </a:lnTo>
                    <a:lnTo>
                      <a:pt x="601895" y="956010"/>
                    </a:lnTo>
                    <a:lnTo>
                      <a:pt x="596085" y="954581"/>
                    </a:lnTo>
                    <a:lnTo>
                      <a:pt x="572940" y="954581"/>
                    </a:lnTo>
                    <a:lnTo>
                      <a:pt x="568653" y="953152"/>
                    </a:lnTo>
                    <a:lnTo>
                      <a:pt x="533886" y="954581"/>
                    </a:lnTo>
                    <a:lnTo>
                      <a:pt x="532458" y="956010"/>
                    </a:lnTo>
                    <a:lnTo>
                      <a:pt x="528076" y="957533"/>
                    </a:lnTo>
                    <a:lnTo>
                      <a:pt x="507788" y="967630"/>
                    </a:lnTo>
                    <a:lnTo>
                      <a:pt x="506360" y="969059"/>
                    </a:lnTo>
                    <a:lnTo>
                      <a:pt x="502073" y="972011"/>
                    </a:lnTo>
                    <a:lnTo>
                      <a:pt x="484643" y="982108"/>
                    </a:lnTo>
                    <a:lnTo>
                      <a:pt x="480356" y="984965"/>
                    </a:lnTo>
                    <a:lnTo>
                      <a:pt x="475975" y="987918"/>
                    </a:lnTo>
                    <a:lnTo>
                      <a:pt x="455686" y="1000967"/>
                    </a:lnTo>
                    <a:lnTo>
                      <a:pt x="452828" y="1003824"/>
                    </a:lnTo>
                    <a:lnTo>
                      <a:pt x="449876" y="1008206"/>
                    </a:lnTo>
                    <a:lnTo>
                      <a:pt x="447018" y="1009634"/>
                    </a:lnTo>
                    <a:lnTo>
                      <a:pt x="441208" y="1022685"/>
                    </a:lnTo>
                    <a:lnTo>
                      <a:pt x="442637" y="1025541"/>
                    </a:lnTo>
                    <a:lnTo>
                      <a:pt x="444161" y="1026970"/>
                    </a:lnTo>
                    <a:lnTo>
                      <a:pt x="445590" y="1031351"/>
                    </a:lnTo>
                    <a:lnTo>
                      <a:pt x="452828" y="1044401"/>
                    </a:lnTo>
                    <a:lnTo>
                      <a:pt x="454257" y="1047259"/>
                    </a:lnTo>
                    <a:lnTo>
                      <a:pt x="454257" y="1050211"/>
                    </a:lnTo>
                    <a:lnTo>
                      <a:pt x="452828" y="1051640"/>
                    </a:lnTo>
                    <a:lnTo>
                      <a:pt x="445590" y="1060308"/>
                    </a:lnTo>
                    <a:lnTo>
                      <a:pt x="433969" y="1060308"/>
                    </a:lnTo>
                    <a:lnTo>
                      <a:pt x="419491" y="1066118"/>
                    </a:lnTo>
                    <a:lnTo>
                      <a:pt x="416634" y="1066118"/>
                    </a:lnTo>
                    <a:lnTo>
                      <a:pt x="413681" y="1068976"/>
                    </a:lnTo>
                    <a:lnTo>
                      <a:pt x="410824" y="1070404"/>
                    </a:lnTo>
                    <a:lnTo>
                      <a:pt x="400727" y="1073357"/>
                    </a:lnTo>
                    <a:lnTo>
                      <a:pt x="397775" y="1071928"/>
                    </a:lnTo>
                    <a:lnTo>
                      <a:pt x="394917" y="1067547"/>
                    </a:lnTo>
                    <a:lnTo>
                      <a:pt x="396346" y="1054498"/>
                    </a:lnTo>
                    <a:lnTo>
                      <a:pt x="396346" y="1048688"/>
                    </a:lnTo>
                    <a:lnTo>
                      <a:pt x="380439" y="1045830"/>
                    </a:lnTo>
                    <a:lnTo>
                      <a:pt x="376058" y="1045830"/>
                    </a:lnTo>
                    <a:lnTo>
                      <a:pt x="367389" y="1034209"/>
                    </a:lnTo>
                    <a:lnTo>
                      <a:pt x="364533" y="1032780"/>
                    </a:lnTo>
                    <a:lnTo>
                      <a:pt x="358723" y="1032780"/>
                    </a:lnTo>
                    <a:lnTo>
                      <a:pt x="347101" y="1035638"/>
                    </a:lnTo>
                    <a:lnTo>
                      <a:pt x="342815" y="1034209"/>
                    </a:lnTo>
                    <a:lnTo>
                      <a:pt x="338434" y="1025541"/>
                    </a:lnTo>
                    <a:lnTo>
                      <a:pt x="334147" y="1022685"/>
                    </a:lnTo>
                    <a:lnTo>
                      <a:pt x="321098" y="1024112"/>
                    </a:lnTo>
                    <a:lnTo>
                      <a:pt x="315288" y="1028495"/>
                    </a:lnTo>
                    <a:lnTo>
                      <a:pt x="312430" y="1031351"/>
                    </a:lnTo>
                    <a:lnTo>
                      <a:pt x="308049" y="1034209"/>
                    </a:lnTo>
                    <a:lnTo>
                      <a:pt x="293571" y="1031351"/>
                    </a:lnTo>
                    <a:lnTo>
                      <a:pt x="297953" y="1013921"/>
                    </a:lnTo>
                    <a:lnTo>
                      <a:pt x="296429" y="1012492"/>
                    </a:lnTo>
                    <a:lnTo>
                      <a:pt x="284904" y="1002396"/>
                    </a:lnTo>
                    <a:lnTo>
                      <a:pt x="270426" y="996585"/>
                    </a:lnTo>
                    <a:lnTo>
                      <a:pt x="255947" y="984965"/>
                    </a:lnTo>
                    <a:lnTo>
                      <a:pt x="255947" y="982108"/>
                    </a:lnTo>
                    <a:lnTo>
                      <a:pt x="257376" y="977726"/>
                    </a:lnTo>
                    <a:lnTo>
                      <a:pt x="267472" y="974869"/>
                    </a:lnTo>
                    <a:lnTo>
                      <a:pt x="270426" y="974869"/>
                    </a:lnTo>
                    <a:lnTo>
                      <a:pt x="274807" y="964772"/>
                    </a:lnTo>
                    <a:lnTo>
                      <a:pt x="274807" y="961820"/>
                    </a:lnTo>
                    <a:lnTo>
                      <a:pt x="271853" y="958962"/>
                    </a:lnTo>
                    <a:lnTo>
                      <a:pt x="258804" y="945913"/>
                    </a:lnTo>
                    <a:lnTo>
                      <a:pt x="257376" y="944484"/>
                    </a:lnTo>
                    <a:lnTo>
                      <a:pt x="254518" y="943055"/>
                    </a:lnTo>
                    <a:lnTo>
                      <a:pt x="232801" y="941531"/>
                    </a:lnTo>
                    <a:lnTo>
                      <a:pt x="229849" y="940102"/>
                    </a:lnTo>
                    <a:lnTo>
                      <a:pt x="216895" y="912575"/>
                    </a:lnTo>
                    <a:lnTo>
                      <a:pt x="212513" y="903907"/>
                    </a:lnTo>
                    <a:lnTo>
                      <a:pt x="215371" y="882191"/>
                    </a:lnTo>
                    <a:lnTo>
                      <a:pt x="216895" y="879333"/>
                    </a:lnTo>
                    <a:lnTo>
                      <a:pt x="216895" y="874952"/>
                    </a:lnTo>
                    <a:lnTo>
                      <a:pt x="215371" y="872094"/>
                    </a:lnTo>
                    <a:lnTo>
                      <a:pt x="213942" y="869140"/>
                    </a:lnTo>
                    <a:lnTo>
                      <a:pt x="187939" y="853234"/>
                    </a:lnTo>
                    <a:lnTo>
                      <a:pt x="186414" y="851805"/>
                    </a:lnTo>
                    <a:lnTo>
                      <a:pt x="183558" y="850376"/>
                    </a:lnTo>
                    <a:lnTo>
                      <a:pt x="182129" y="847424"/>
                    </a:lnTo>
                    <a:lnTo>
                      <a:pt x="180700" y="845995"/>
                    </a:lnTo>
                    <a:lnTo>
                      <a:pt x="167650" y="822849"/>
                    </a:lnTo>
                    <a:lnTo>
                      <a:pt x="171936" y="795322"/>
                    </a:lnTo>
                    <a:lnTo>
                      <a:pt x="169079" y="786655"/>
                    </a:lnTo>
                    <a:lnTo>
                      <a:pt x="160411" y="775035"/>
                    </a:lnTo>
                    <a:lnTo>
                      <a:pt x="158982" y="773606"/>
                    </a:lnTo>
                    <a:lnTo>
                      <a:pt x="140123" y="763509"/>
                    </a:lnTo>
                    <a:lnTo>
                      <a:pt x="137266" y="761984"/>
                    </a:lnTo>
                    <a:lnTo>
                      <a:pt x="135742" y="759127"/>
                    </a:lnTo>
                    <a:lnTo>
                      <a:pt x="122788" y="731600"/>
                    </a:lnTo>
                    <a:lnTo>
                      <a:pt x="122788" y="708454"/>
                    </a:lnTo>
                    <a:lnTo>
                      <a:pt x="124216" y="695405"/>
                    </a:lnTo>
                    <a:lnTo>
                      <a:pt x="125645" y="692548"/>
                    </a:lnTo>
                    <a:lnTo>
                      <a:pt x="128598" y="688165"/>
                    </a:lnTo>
                    <a:lnTo>
                      <a:pt x="130027" y="685309"/>
                    </a:lnTo>
                    <a:lnTo>
                      <a:pt x="134313" y="656352"/>
                    </a:lnTo>
                    <a:lnTo>
                      <a:pt x="134313" y="653400"/>
                    </a:lnTo>
                    <a:lnTo>
                      <a:pt x="121359" y="641874"/>
                    </a:lnTo>
                    <a:lnTo>
                      <a:pt x="119835" y="636064"/>
                    </a:lnTo>
                    <a:lnTo>
                      <a:pt x="137266" y="621586"/>
                    </a:lnTo>
                    <a:lnTo>
                      <a:pt x="140123" y="596916"/>
                    </a:lnTo>
                    <a:lnTo>
                      <a:pt x="138694" y="595487"/>
                    </a:lnTo>
                    <a:lnTo>
                      <a:pt x="131455" y="576628"/>
                    </a:lnTo>
                    <a:lnTo>
                      <a:pt x="141552" y="562150"/>
                    </a:lnTo>
                    <a:lnTo>
                      <a:pt x="156030" y="549196"/>
                    </a:lnTo>
                    <a:lnTo>
                      <a:pt x="179175" y="528908"/>
                    </a:lnTo>
                    <a:lnTo>
                      <a:pt x="187939" y="518716"/>
                    </a:lnTo>
                    <a:lnTo>
                      <a:pt x="190797" y="502809"/>
                    </a:lnTo>
                    <a:lnTo>
                      <a:pt x="190797" y="499953"/>
                    </a:lnTo>
                    <a:lnTo>
                      <a:pt x="189368" y="496999"/>
                    </a:lnTo>
                    <a:lnTo>
                      <a:pt x="179175" y="466615"/>
                    </a:lnTo>
                    <a:lnTo>
                      <a:pt x="180700" y="463757"/>
                    </a:lnTo>
                    <a:lnTo>
                      <a:pt x="180700" y="459376"/>
                    </a:lnTo>
                    <a:lnTo>
                      <a:pt x="174890" y="420322"/>
                    </a:lnTo>
                    <a:lnTo>
                      <a:pt x="173461" y="417370"/>
                    </a:lnTo>
                    <a:lnTo>
                      <a:pt x="170508" y="415941"/>
                    </a:lnTo>
                    <a:lnTo>
                      <a:pt x="144504" y="424609"/>
                    </a:lnTo>
                    <a:lnTo>
                      <a:pt x="141552" y="427562"/>
                    </a:lnTo>
                    <a:lnTo>
                      <a:pt x="137266" y="428991"/>
                    </a:lnTo>
                    <a:lnTo>
                      <a:pt x="122788" y="421751"/>
                    </a:lnTo>
                    <a:lnTo>
                      <a:pt x="121359" y="415941"/>
                    </a:lnTo>
                    <a:lnTo>
                      <a:pt x="128598" y="402892"/>
                    </a:lnTo>
                    <a:lnTo>
                      <a:pt x="137266" y="389843"/>
                    </a:lnTo>
                    <a:lnTo>
                      <a:pt x="135837" y="388414"/>
                    </a:lnTo>
                    <a:lnTo>
                      <a:pt x="144504" y="371079"/>
                    </a:lnTo>
                    <a:lnTo>
                      <a:pt x="143076" y="369650"/>
                    </a:lnTo>
                    <a:lnTo>
                      <a:pt x="131455" y="356601"/>
                    </a:lnTo>
                    <a:lnTo>
                      <a:pt x="118406" y="346410"/>
                    </a:lnTo>
                    <a:lnTo>
                      <a:pt x="111167" y="346410"/>
                    </a:lnTo>
                    <a:lnTo>
                      <a:pt x="96690" y="339170"/>
                    </a:lnTo>
                    <a:lnTo>
                      <a:pt x="95261" y="336312"/>
                    </a:lnTo>
                    <a:lnTo>
                      <a:pt x="95261" y="334884"/>
                    </a:lnTo>
                    <a:lnTo>
                      <a:pt x="88022" y="311643"/>
                    </a:lnTo>
                    <a:lnTo>
                      <a:pt x="86593" y="308785"/>
                    </a:lnTo>
                    <a:lnTo>
                      <a:pt x="85164" y="305928"/>
                    </a:lnTo>
                    <a:lnTo>
                      <a:pt x="83640" y="302975"/>
                    </a:lnTo>
                    <a:lnTo>
                      <a:pt x="82211" y="300117"/>
                    </a:lnTo>
                    <a:lnTo>
                      <a:pt x="67733" y="281258"/>
                    </a:lnTo>
                    <a:lnTo>
                      <a:pt x="64875" y="278401"/>
                    </a:lnTo>
                    <a:lnTo>
                      <a:pt x="61923" y="276972"/>
                    </a:lnTo>
                    <a:lnTo>
                      <a:pt x="60494" y="274019"/>
                    </a:lnTo>
                    <a:lnTo>
                      <a:pt x="28681" y="255159"/>
                    </a:lnTo>
                    <a:lnTo>
                      <a:pt x="25823" y="252302"/>
                    </a:lnTo>
                    <a:lnTo>
                      <a:pt x="22871" y="250874"/>
                    </a:lnTo>
                    <a:lnTo>
                      <a:pt x="20013" y="247920"/>
                    </a:lnTo>
                    <a:lnTo>
                      <a:pt x="-1704" y="201629"/>
                    </a:lnTo>
                    <a:lnTo>
                      <a:pt x="1154" y="200200"/>
                    </a:lnTo>
                    <a:lnTo>
                      <a:pt x="5535" y="192961"/>
                    </a:lnTo>
                    <a:lnTo>
                      <a:pt x="11345" y="188580"/>
                    </a:lnTo>
                    <a:lnTo>
                      <a:pt x="27252" y="179912"/>
                    </a:lnTo>
                    <a:lnTo>
                      <a:pt x="31538" y="178484"/>
                    </a:lnTo>
                    <a:lnTo>
                      <a:pt x="48969" y="171245"/>
                    </a:lnTo>
                    <a:lnTo>
                      <a:pt x="54684" y="168291"/>
                    </a:lnTo>
                    <a:lnTo>
                      <a:pt x="59065" y="168291"/>
                    </a:lnTo>
                    <a:lnTo>
                      <a:pt x="61923" y="166862"/>
                    </a:lnTo>
                    <a:lnTo>
                      <a:pt x="64875" y="165435"/>
                    </a:lnTo>
                    <a:lnTo>
                      <a:pt x="85164" y="165435"/>
                    </a:lnTo>
                    <a:lnTo>
                      <a:pt x="88022" y="166862"/>
                    </a:lnTo>
                    <a:lnTo>
                      <a:pt x="92403" y="168291"/>
                    </a:lnTo>
                    <a:lnTo>
                      <a:pt x="116978" y="172672"/>
                    </a:lnTo>
                    <a:lnTo>
                      <a:pt x="118406" y="169720"/>
                    </a:lnTo>
                    <a:lnTo>
                      <a:pt x="121359" y="165435"/>
                    </a:lnTo>
                    <a:lnTo>
                      <a:pt x="122788" y="164006"/>
                    </a:lnTo>
                    <a:lnTo>
                      <a:pt x="134313" y="152384"/>
                    </a:lnTo>
                    <a:lnTo>
                      <a:pt x="135837" y="149527"/>
                    </a:lnTo>
                    <a:lnTo>
                      <a:pt x="138694" y="130668"/>
                    </a:lnTo>
                    <a:lnTo>
                      <a:pt x="138694" y="127810"/>
                    </a:lnTo>
                    <a:lnTo>
                      <a:pt x="131455" y="104570"/>
                    </a:lnTo>
                    <a:lnTo>
                      <a:pt x="128598" y="101712"/>
                    </a:lnTo>
                    <a:lnTo>
                      <a:pt x="125645" y="100283"/>
                    </a:lnTo>
                    <a:lnTo>
                      <a:pt x="102500" y="79994"/>
                    </a:lnTo>
                    <a:lnTo>
                      <a:pt x="101071" y="78565"/>
                    </a:lnTo>
                    <a:lnTo>
                      <a:pt x="95261" y="55420"/>
                    </a:lnTo>
                    <a:lnTo>
                      <a:pt x="112596" y="42371"/>
                    </a:lnTo>
                    <a:lnTo>
                      <a:pt x="115549" y="40847"/>
                    </a:lnTo>
                    <a:lnTo>
                      <a:pt x="125645" y="33608"/>
                    </a:lnTo>
                    <a:lnTo>
                      <a:pt x="128598" y="29322"/>
                    </a:lnTo>
                    <a:lnTo>
                      <a:pt x="141552" y="16273"/>
                    </a:lnTo>
                    <a:lnTo>
                      <a:pt x="158982" y="366"/>
                    </a:lnTo>
                    <a:lnTo>
                      <a:pt x="161840" y="-1063"/>
                    </a:lnTo>
                    <a:lnTo>
                      <a:pt x="161840" y="-1063"/>
                    </a:lnTo>
                    <a:lnTo>
                      <a:pt x="195178" y="29322"/>
                    </a:lnTo>
                    <a:lnTo>
                      <a:pt x="198035" y="32179"/>
                    </a:lnTo>
                    <a:lnTo>
                      <a:pt x="203846" y="35132"/>
                    </a:lnTo>
                    <a:lnTo>
                      <a:pt x="206703" y="37990"/>
                    </a:lnTo>
                    <a:lnTo>
                      <a:pt x="240040" y="59706"/>
                    </a:lnTo>
                    <a:lnTo>
                      <a:pt x="242898" y="61135"/>
                    </a:lnTo>
                    <a:lnTo>
                      <a:pt x="248708" y="62564"/>
                    </a:lnTo>
                    <a:lnTo>
                      <a:pt x="270426" y="69899"/>
                    </a:lnTo>
                    <a:lnTo>
                      <a:pt x="284904" y="68374"/>
                    </a:lnTo>
                    <a:lnTo>
                      <a:pt x="287761" y="68374"/>
                    </a:lnTo>
                    <a:lnTo>
                      <a:pt x="312430" y="66945"/>
                    </a:lnTo>
                    <a:lnTo>
                      <a:pt x="321098" y="65516"/>
                    </a:lnTo>
                    <a:lnTo>
                      <a:pt x="323956" y="64088"/>
                    </a:lnTo>
                    <a:lnTo>
                      <a:pt x="331195" y="62564"/>
                    </a:lnTo>
                    <a:lnTo>
                      <a:pt x="334147" y="61135"/>
                    </a:lnTo>
                    <a:lnTo>
                      <a:pt x="341386" y="59706"/>
                    </a:lnTo>
                    <a:lnTo>
                      <a:pt x="345672" y="58278"/>
                    </a:lnTo>
                    <a:lnTo>
                      <a:pt x="357294" y="53896"/>
                    </a:lnTo>
                    <a:lnTo>
                      <a:pt x="361579" y="49610"/>
                    </a:lnTo>
                    <a:lnTo>
                      <a:pt x="364533" y="48181"/>
                    </a:lnTo>
                    <a:lnTo>
                      <a:pt x="376153" y="43800"/>
                    </a:lnTo>
                    <a:lnTo>
                      <a:pt x="384821" y="42371"/>
                    </a:lnTo>
                    <a:lnTo>
                      <a:pt x="387678" y="42371"/>
                    </a:lnTo>
                    <a:lnTo>
                      <a:pt x="392060" y="43800"/>
                    </a:lnTo>
                    <a:lnTo>
                      <a:pt x="403585" y="45228"/>
                    </a:lnTo>
                    <a:lnTo>
                      <a:pt x="407966" y="45228"/>
                    </a:lnTo>
                    <a:lnTo>
                      <a:pt x="431112" y="39418"/>
                    </a:lnTo>
                    <a:lnTo>
                      <a:pt x="433969" y="37990"/>
                    </a:lnTo>
                    <a:lnTo>
                      <a:pt x="462925" y="37990"/>
                    </a:lnTo>
                    <a:lnTo>
                      <a:pt x="465879" y="36561"/>
                    </a:lnTo>
                    <a:lnTo>
                      <a:pt x="470165" y="35132"/>
                    </a:lnTo>
                    <a:lnTo>
                      <a:pt x="475975" y="35132"/>
                    </a:lnTo>
                    <a:lnTo>
                      <a:pt x="486166" y="39418"/>
                    </a:lnTo>
                    <a:lnTo>
                      <a:pt x="496263" y="42371"/>
                    </a:lnTo>
                    <a:lnTo>
                      <a:pt x="500644" y="43800"/>
                    </a:lnTo>
                    <a:lnTo>
                      <a:pt x="513598" y="56849"/>
                    </a:lnTo>
                    <a:lnTo>
                      <a:pt x="519409" y="58278"/>
                    </a:lnTo>
                    <a:lnTo>
                      <a:pt x="525219" y="62564"/>
                    </a:lnTo>
                    <a:lnTo>
                      <a:pt x="533886" y="71327"/>
                    </a:lnTo>
                    <a:lnTo>
                      <a:pt x="546935" y="87233"/>
                    </a:lnTo>
                    <a:lnTo>
                      <a:pt x="565796" y="137907"/>
                    </a:lnTo>
                    <a:lnTo>
                      <a:pt x="575892" y="140764"/>
                    </a:lnTo>
                    <a:lnTo>
                      <a:pt x="587417" y="143717"/>
                    </a:lnTo>
                    <a:lnTo>
                      <a:pt x="599038" y="143717"/>
                    </a:lnTo>
                    <a:lnTo>
                      <a:pt x="603419" y="142288"/>
                    </a:lnTo>
                    <a:lnTo>
                      <a:pt x="606277" y="140764"/>
                    </a:lnTo>
                    <a:lnTo>
                      <a:pt x="630851" y="145146"/>
                    </a:lnTo>
                    <a:lnTo>
                      <a:pt x="633803" y="145146"/>
                    </a:lnTo>
                    <a:lnTo>
                      <a:pt x="638090" y="146574"/>
                    </a:lnTo>
                    <a:lnTo>
                      <a:pt x="641043" y="148003"/>
                    </a:lnTo>
                    <a:lnTo>
                      <a:pt x="659808" y="161052"/>
                    </a:lnTo>
                    <a:lnTo>
                      <a:pt x="664189" y="162481"/>
                    </a:lnTo>
                    <a:lnTo>
                      <a:pt x="667047" y="164006"/>
                    </a:lnTo>
                    <a:lnTo>
                      <a:pt x="687335" y="166862"/>
                    </a:lnTo>
                    <a:lnTo>
                      <a:pt x="694573" y="166862"/>
                    </a:lnTo>
                    <a:lnTo>
                      <a:pt x="698955" y="165435"/>
                    </a:lnTo>
                    <a:lnTo>
                      <a:pt x="722100" y="158195"/>
                    </a:lnTo>
                    <a:lnTo>
                      <a:pt x="727910" y="155242"/>
                    </a:lnTo>
                    <a:lnTo>
                      <a:pt x="730768" y="153813"/>
                    </a:lnTo>
                    <a:lnTo>
                      <a:pt x="735150" y="152384"/>
                    </a:lnTo>
                    <a:lnTo>
                      <a:pt x="752486" y="155242"/>
                    </a:lnTo>
                    <a:lnTo>
                      <a:pt x="755343" y="156766"/>
                    </a:lnTo>
                    <a:lnTo>
                      <a:pt x="769821" y="158195"/>
                    </a:lnTo>
                    <a:lnTo>
                      <a:pt x="777060" y="169720"/>
                    </a:lnTo>
                    <a:lnTo>
                      <a:pt x="778584" y="172672"/>
                    </a:lnTo>
                    <a:lnTo>
                      <a:pt x="778584" y="175530"/>
                    </a:lnTo>
                    <a:lnTo>
                      <a:pt x="780013" y="179912"/>
                    </a:lnTo>
                    <a:lnTo>
                      <a:pt x="784299" y="200200"/>
                    </a:lnTo>
                    <a:lnTo>
                      <a:pt x="784299" y="201629"/>
                    </a:lnTo>
                    <a:lnTo>
                      <a:pt x="775631" y="214678"/>
                    </a:lnTo>
                    <a:lnTo>
                      <a:pt x="772774" y="216107"/>
                    </a:lnTo>
                    <a:lnTo>
                      <a:pt x="771345" y="217536"/>
                    </a:lnTo>
                    <a:lnTo>
                      <a:pt x="766964" y="221917"/>
                    </a:lnTo>
                    <a:lnTo>
                      <a:pt x="765535" y="224775"/>
                    </a:lnTo>
                    <a:lnTo>
                      <a:pt x="762582" y="227727"/>
                    </a:lnTo>
                    <a:lnTo>
                      <a:pt x="768392" y="263923"/>
                    </a:lnTo>
                    <a:lnTo>
                      <a:pt x="771345" y="266780"/>
                    </a:lnTo>
                    <a:lnTo>
                      <a:pt x="772774" y="269637"/>
                    </a:lnTo>
                    <a:lnTo>
                      <a:pt x="774203" y="271162"/>
                    </a:lnTo>
                    <a:lnTo>
                      <a:pt x="794491" y="285640"/>
                    </a:lnTo>
                    <a:lnTo>
                      <a:pt x="797348" y="287068"/>
                    </a:lnTo>
                    <a:lnTo>
                      <a:pt x="800301" y="289926"/>
                    </a:lnTo>
                    <a:lnTo>
                      <a:pt x="807445" y="302975"/>
                    </a:lnTo>
                    <a:lnTo>
                      <a:pt x="817636" y="314595"/>
                    </a:lnTo>
                    <a:cubicBezTo>
                      <a:pt x="819732" y="322120"/>
                      <a:pt x="822971" y="329264"/>
                      <a:pt x="827257" y="335836"/>
                    </a:cubicBezTo>
                    <a:moveTo>
                      <a:pt x="822304" y="389366"/>
                    </a:moveTo>
                    <a:lnTo>
                      <a:pt x="823446" y="386891"/>
                    </a:lnTo>
                    <a:lnTo>
                      <a:pt x="832115" y="365935"/>
                    </a:lnTo>
                    <a:lnTo>
                      <a:pt x="823446" y="328692"/>
                    </a:ln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8" name="Graphic 185">
                <a:extLst>
                  <a:ext uri="{FF2B5EF4-FFF2-40B4-BE49-F238E27FC236}">
                    <a16:creationId xmlns:a16="http://schemas.microsoft.com/office/drawing/2014/main" id="{176B698B-FBCA-0414-2D7A-D380A7E0B6DB}"/>
                  </a:ext>
                </a:extLst>
              </p:cNvPr>
              <p:cNvSpPr/>
              <p:nvPr/>
            </p:nvSpPr>
            <p:spPr>
              <a:xfrm>
                <a:off x="1571617" y="3650875"/>
                <a:ext cx="1122284" cy="845743"/>
              </a:xfrm>
              <a:custGeom>
                <a:avLst/>
                <a:gdLst>
                  <a:gd name="connsiteX0" fmla="*/ 237757 w 826369"/>
                  <a:gd name="connsiteY0" fmla="*/ 184808 h 622744"/>
                  <a:gd name="connsiteX1" fmla="*/ 250522 w 826369"/>
                  <a:gd name="connsiteY1" fmla="*/ 162711 h 622744"/>
                  <a:gd name="connsiteX2" fmla="*/ 240711 w 826369"/>
                  <a:gd name="connsiteY2" fmla="*/ 148042 h 622744"/>
                  <a:gd name="connsiteX3" fmla="*/ 228900 w 826369"/>
                  <a:gd name="connsiteY3" fmla="*/ 137183 h 622744"/>
                  <a:gd name="connsiteX4" fmla="*/ 232424 w 826369"/>
                  <a:gd name="connsiteY4" fmla="*/ 137945 h 622744"/>
                  <a:gd name="connsiteX5" fmla="*/ 236805 w 826369"/>
                  <a:gd name="connsiteY5" fmla="*/ 134993 h 622744"/>
                  <a:gd name="connsiteX6" fmla="*/ 239663 w 826369"/>
                  <a:gd name="connsiteY6" fmla="*/ 132135 h 622744"/>
                  <a:gd name="connsiteX7" fmla="*/ 245473 w 826369"/>
                  <a:gd name="connsiteY7" fmla="*/ 127754 h 622744"/>
                  <a:gd name="connsiteX8" fmla="*/ 258522 w 826369"/>
                  <a:gd name="connsiteY8" fmla="*/ 126325 h 622744"/>
                  <a:gd name="connsiteX9" fmla="*/ 262904 w 826369"/>
                  <a:gd name="connsiteY9" fmla="*/ 129278 h 622744"/>
                  <a:gd name="connsiteX10" fmla="*/ 267190 w 826369"/>
                  <a:gd name="connsiteY10" fmla="*/ 137945 h 622744"/>
                  <a:gd name="connsiteX11" fmla="*/ 271572 w 826369"/>
                  <a:gd name="connsiteY11" fmla="*/ 139374 h 622744"/>
                  <a:gd name="connsiteX12" fmla="*/ 283192 w 826369"/>
                  <a:gd name="connsiteY12" fmla="*/ 136517 h 622744"/>
                  <a:gd name="connsiteX13" fmla="*/ 288907 w 826369"/>
                  <a:gd name="connsiteY13" fmla="*/ 136517 h 622744"/>
                  <a:gd name="connsiteX14" fmla="*/ 291860 w 826369"/>
                  <a:gd name="connsiteY14" fmla="*/ 137945 h 622744"/>
                  <a:gd name="connsiteX15" fmla="*/ 300528 w 826369"/>
                  <a:gd name="connsiteY15" fmla="*/ 149471 h 622744"/>
                  <a:gd name="connsiteX16" fmla="*/ 304909 w 826369"/>
                  <a:gd name="connsiteY16" fmla="*/ 149471 h 622744"/>
                  <a:gd name="connsiteX17" fmla="*/ 320816 w 826369"/>
                  <a:gd name="connsiteY17" fmla="*/ 152423 h 622744"/>
                  <a:gd name="connsiteX18" fmla="*/ 320816 w 826369"/>
                  <a:gd name="connsiteY18" fmla="*/ 158233 h 622744"/>
                  <a:gd name="connsiteX19" fmla="*/ 319387 w 826369"/>
                  <a:gd name="connsiteY19" fmla="*/ 171187 h 622744"/>
                  <a:gd name="connsiteX20" fmla="*/ 322244 w 826369"/>
                  <a:gd name="connsiteY20" fmla="*/ 175569 h 622744"/>
                  <a:gd name="connsiteX21" fmla="*/ 325197 w 826369"/>
                  <a:gd name="connsiteY21" fmla="*/ 176998 h 622744"/>
                  <a:gd name="connsiteX22" fmla="*/ 335293 w 826369"/>
                  <a:gd name="connsiteY22" fmla="*/ 174140 h 622744"/>
                  <a:gd name="connsiteX23" fmla="*/ 338151 w 826369"/>
                  <a:gd name="connsiteY23" fmla="*/ 172711 h 622744"/>
                  <a:gd name="connsiteX24" fmla="*/ 341103 w 826369"/>
                  <a:gd name="connsiteY24" fmla="*/ 169759 h 622744"/>
                  <a:gd name="connsiteX25" fmla="*/ 343961 w 826369"/>
                  <a:gd name="connsiteY25" fmla="*/ 169759 h 622744"/>
                  <a:gd name="connsiteX26" fmla="*/ 358440 w 826369"/>
                  <a:gd name="connsiteY26" fmla="*/ 164043 h 622744"/>
                  <a:gd name="connsiteX27" fmla="*/ 370060 w 826369"/>
                  <a:gd name="connsiteY27" fmla="*/ 164043 h 622744"/>
                  <a:gd name="connsiteX28" fmla="*/ 377299 w 826369"/>
                  <a:gd name="connsiteY28" fmla="*/ 155281 h 622744"/>
                  <a:gd name="connsiteX29" fmla="*/ 378728 w 826369"/>
                  <a:gd name="connsiteY29" fmla="*/ 153852 h 622744"/>
                  <a:gd name="connsiteX30" fmla="*/ 378728 w 826369"/>
                  <a:gd name="connsiteY30" fmla="*/ 150994 h 622744"/>
                  <a:gd name="connsiteX31" fmla="*/ 377299 w 826369"/>
                  <a:gd name="connsiteY31" fmla="*/ 148042 h 622744"/>
                  <a:gd name="connsiteX32" fmla="*/ 370060 w 826369"/>
                  <a:gd name="connsiteY32" fmla="*/ 134993 h 622744"/>
                  <a:gd name="connsiteX33" fmla="*/ 368631 w 826369"/>
                  <a:gd name="connsiteY33" fmla="*/ 130706 h 622744"/>
                  <a:gd name="connsiteX34" fmla="*/ 367108 w 826369"/>
                  <a:gd name="connsiteY34" fmla="*/ 129278 h 622744"/>
                  <a:gd name="connsiteX35" fmla="*/ 365679 w 826369"/>
                  <a:gd name="connsiteY35" fmla="*/ 126325 h 622744"/>
                  <a:gd name="connsiteX36" fmla="*/ 371489 w 826369"/>
                  <a:gd name="connsiteY36" fmla="*/ 113275 h 622744"/>
                  <a:gd name="connsiteX37" fmla="*/ 374347 w 826369"/>
                  <a:gd name="connsiteY37" fmla="*/ 111846 h 622744"/>
                  <a:gd name="connsiteX38" fmla="*/ 377299 w 826369"/>
                  <a:gd name="connsiteY38" fmla="*/ 107465 h 622744"/>
                  <a:gd name="connsiteX39" fmla="*/ 380157 w 826369"/>
                  <a:gd name="connsiteY39" fmla="*/ 104607 h 622744"/>
                  <a:gd name="connsiteX40" fmla="*/ 400445 w 826369"/>
                  <a:gd name="connsiteY40" fmla="*/ 91558 h 622744"/>
                  <a:gd name="connsiteX41" fmla="*/ 404826 w 826369"/>
                  <a:gd name="connsiteY41" fmla="*/ 88701 h 622744"/>
                  <a:gd name="connsiteX42" fmla="*/ 409112 w 826369"/>
                  <a:gd name="connsiteY42" fmla="*/ 85748 h 622744"/>
                  <a:gd name="connsiteX43" fmla="*/ 426544 w 826369"/>
                  <a:gd name="connsiteY43" fmla="*/ 75652 h 622744"/>
                  <a:gd name="connsiteX44" fmla="*/ 430829 w 826369"/>
                  <a:gd name="connsiteY44" fmla="*/ 72794 h 622744"/>
                  <a:gd name="connsiteX45" fmla="*/ 432354 w 826369"/>
                  <a:gd name="connsiteY45" fmla="*/ 71270 h 622744"/>
                  <a:gd name="connsiteX46" fmla="*/ 452547 w 826369"/>
                  <a:gd name="connsiteY46" fmla="*/ 61174 h 622744"/>
                  <a:gd name="connsiteX47" fmla="*/ 456928 w 826369"/>
                  <a:gd name="connsiteY47" fmla="*/ 59745 h 622744"/>
                  <a:gd name="connsiteX48" fmla="*/ 458357 w 826369"/>
                  <a:gd name="connsiteY48" fmla="*/ 58316 h 622744"/>
                  <a:gd name="connsiteX49" fmla="*/ 493123 w 826369"/>
                  <a:gd name="connsiteY49" fmla="*/ 56793 h 622744"/>
                  <a:gd name="connsiteX50" fmla="*/ 497504 w 826369"/>
                  <a:gd name="connsiteY50" fmla="*/ 58316 h 622744"/>
                  <a:gd name="connsiteX51" fmla="*/ 520651 w 826369"/>
                  <a:gd name="connsiteY51" fmla="*/ 58316 h 622744"/>
                  <a:gd name="connsiteX52" fmla="*/ 526461 w 826369"/>
                  <a:gd name="connsiteY52" fmla="*/ 59745 h 622744"/>
                  <a:gd name="connsiteX53" fmla="*/ 585801 w 826369"/>
                  <a:gd name="connsiteY53" fmla="*/ 53935 h 622744"/>
                  <a:gd name="connsiteX54" fmla="*/ 591611 w 826369"/>
                  <a:gd name="connsiteY54" fmla="*/ 55364 h 622744"/>
                  <a:gd name="connsiteX55" fmla="*/ 600279 w 826369"/>
                  <a:gd name="connsiteY55" fmla="*/ 55364 h 622744"/>
                  <a:gd name="connsiteX56" fmla="*/ 611900 w 826369"/>
                  <a:gd name="connsiteY56" fmla="*/ 53935 h 622744"/>
                  <a:gd name="connsiteX57" fmla="*/ 614758 w 826369"/>
                  <a:gd name="connsiteY57" fmla="*/ 53935 h 622744"/>
                  <a:gd name="connsiteX58" fmla="*/ 633617 w 826369"/>
                  <a:gd name="connsiteY58" fmla="*/ 46696 h 622744"/>
                  <a:gd name="connsiteX59" fmla="*/ 636474 w 826369"/>
                  <a:gd name="connsiteY59" fmla="*/ 46696 h 622744"/>
                  <a:gd name="connsiteX60" fmla="*/ 637998 w 826369"/>
                  <a:gd name="connsiteY60" fmla="*/ 45267 h 622744"/>
                  <a:gd name="connsiteX61" fmla="*/ 658191 w 826369"/>
                  <a:gd name="connsiteY61" fmla="*/ 30789 h 622744"/>
                  <a:gd name="connsiteX62" fmla="*/ 659715 w 826369"/>
                  <a:gd name="connsiteY62" fmla="*/ 29265 h 622744"/>
                  <a:gd name="connsiteX63" fmla="*/ 679908 w 826369"/>
                  <a:gd name="connsiteY63" fmla="*/ 20597 h 622744"/>
                  <a:gd name="connsiteX64" fmla="*/ 684289 w 826369"/>
                  <a:gd name="connsiteY64" fmla="*/ 19168 h 622744"/>
                  <a:gd name="connsiteX65" fmla="*/ 687147 w 826369"/>
                  <a:gd name="connsiteY65" fmla="*/ 19168 h 622744"/>
                  <a:gd name="connsiteX66" fmla="*/ 710388 w 826369"/>
                  <a:gd name="connsiteY66" fmla="*/ 10500 h 622744"/>
                  <a:gd name="connsiteX67" fmla="*/ 713246 w 826369"/>
                  <a:gd name="connsiteY67" fmla="*/ 10500 h 622744"/>
                  <a:gd name="connsiteX68" fmla="*/ 723437 w 826369"/>
                  <a:gd name="connsiteY68" fmla="*/ 8977 h 622744"/>
                  <a:gd name="connsiteX69" fmla="*/ 734963 w 826369"/>
                  <a:gd name="connsiteY69" fmla="*/ 4690 h 622744"/>
                  <a:gd name="connsiteX70" fmla="*/ 737820 w 826369"/>
                  <a:gd name="connsiteY70" fmla="*/ 4690 h 622744"/>
                  <a:gd name="connsiteX71" fmla="*/ 756679 w 826369"/>
                  <a:gd name="connsiteY71" fmla="*/ 8977 h 622744"/>
                  <a:gd name="connsiteX72" fmla="*/ 759633 w 826369"/>
                  <a:gd name="connsiteY72" fmla="*/ 10500 h 622744"/>
                  <a:gd name="connsiteX73" fmla="*/ 762490 w 826369"/>
                  <a:gd name="connsiteY73" fmla="*/ 11929 h 622744"/>
                  <a:gd name="connsiteX74" fmla="*/ 787065 w 826369"/>
                  <a:gd name="connsiteY74" fmla="*/ 3262 h 622744"/>
                  <a:gd name="connsiteX75" fmla="*/ 790017 w 826369"/>
                  <a:gd name="connsiteY75" fmla="*/ 1738 h 622744"/>
                  <a:gd name="connsiteX76" fmla="*/ 791446 w 826369"/>
                  <a:gd name="connsiteY76" fmla="*/ 309 h 622744"/>
                  <a:gd name="connsiteX77" fmla="*/ 794304 w 826369"/>
                  <a:gd name="connsiteY77" fmla="*/ -1120 h 622744"/>
                  <a:gd name="connsiteX78" fmla="*/ 823354 w 826369"/>
                  <a:gd name="connsiteY78" fmla="*/ 7548 h 622744"/>
                  <a:gd name="connsiteX79" fmla="*/ 817544 w 826369"/>
                  <a:gd name="connsiteY79" fmla="*/ 14787 h 622744"/>
                  <a:gd name="connsiteX80" fmla="*/ 818973 w 826369"/>
                  <a:gd name="connsiteY80" fmla="*/ 26407 h 622744"/>
                  <a:gd name="connsiteX81" fmla="*/ 801638 w 826369"/>
                  <a:gd name="connsiteY81" fmla="*/ 50982 h 622744"/>
                  <a:gd name="connsiteX82" fmla="*/ 800114 w 826369"/>
                  <a:gd name="connsiteY82" fmla="*/ 53935 h 622744"/>
                  <a:gd name="connsiteX83" fmla="*/ 798685 w 826369"/>
                  <a:gd name="connsiteY83" fmla="*/ 56793 h 622744"/>
                  <a:gd name="connsiteX84" fmla="*/ 797256 w 826369"/>
                  <a:gd name="connsiteY84" fmla="*/ 62603 h 622744"/>
                  <a:gd name="connsiteX85" fmla="*/ 794304 w 826369"/>
                  <a:gd name="connsiteY85" fmla="*/ 66984 h 622744"/>
                  <a:gd name="connsiteX86" fmla="*/ 782779 w 826369"/>
                  <a:gd name="connsiteY86" fmla="*/ 92987 h 622744"/>
                  <a:gd name="connsiteX87" fmla="*/ 782779 w 826369"/>
                  <a:gd name="connsiteY87" fmla="*/ 100226 h 622744"/>
                  <a:gd name="connsiteX88" fmla="*/ 781350 w 826369"/>
                  <a:gd name="connsiteY88" fmla="*/ 104607 h 622744"/>
                  <a:gd name="connsiteX89" fmla="*/ 778396 w 826369"/>
                  <a:gd name="connsiteY89" fmla="*/ 139374 h 622744"/>
                  <a:gd name="connsiteX90" fmla="*/ 781350 w 826369"/>
                  <a:gd name="connsiteY90" fmla="*/ 161091 h 622744"/>
                  <a:gd name="connsiteX91" fmla="*/ 782779 w 826369"/>
                  <a:gd name="connsiteY91" fmla="*/ 162520 h 622744"/>
                  <a:gd name="connsiteX92" fmla="*/ 782779 w 826369"/>
                  <a:gd name="connsiteY92" fmla="*/ 174140 h 622744"/>
                  <a:gd name="connsiteX93" fmla="*/ 779921 w 826369"/>
                  <a:gd name="connsiteY93" fmla="*/ 207478 h 622744"/>
                  <a:gd name="connsiteX94" fmla="*/ 781350 w 826369"/>
                  <a:gd name="connsiteY94" fmla="*/ 211764 h 622744"/>
                  <a:gd name="connsiteX95" fmla="*/ 785636 w 826369"/>
                  <a:gd name="connsiteY95" fmla="*/ 234910 h 622744"/>
                  <a:gd name="connsiteX96" fmla="*/ 787065 w 826369"/>
                  <a:gd name="connsiteY96" fmla="*/ 237862 h 622744"/>
                  <a:gd name="connsiteX97" fmla="*/ 790017 w 826369"/>
                  <a:gd name="connsiteY97" fmla="*/ 255198 h 622744"/>
                  <a:gd name="connsiteX98" fmla="*/ 791446 w 826369"/>
                  <a:gd name="connsiteY98" fmla="*/ 258150 h 622744"/>
                  <a:gd name="connsiteX99" fmla="*/ 791446 w 826369"/>
                  <a:gd name="connsiteY99" fmla="*/ 268247 h 622744"/>
                  <a:gd name="connsiteX100" fmla="*/ 792875 w 826369"/>
                  <a:gd name="connsiteY100" fmla="*/ 295775 h 622744"/>
                  <a:gd name="connsiteX101" fmla="*/ 787065 w 826369"/>
                  <a:gd name="connsiteY101" fmla="*/ 308824 h 622744"/>
                  <a:gd name="connsiteX102" fmla="*/ 785636 w 826369"/>
                  <a:gd name="connsiteY102" fmla="*/ 311681 h 622744"/>
                  <a:gd name="connsiteX103" fmla="*/ 779921 w 826369"/>
                  <a:gd name="connsiteY103" fmla="*/ 316063 h 622744"/>
                  <a:gd name="connsiteX104" fmla="*/ 768301 w 826369"/>
                  <a:gd name="connsiteY104" fmla="*/ 339208 h 622744"/>
                  <a:gd name="connsiteX105" fmla="*/ 768301 w 826369"/>
                  <a:gd name="connsiteY105" fmla="*/ 340732 h 622744"/>
                  <a:gd name="connsiteX106" fmla="*/ 774111 w 826369"/>
                  <a:gd name="connsiteY106" fmla="*/ 345018 h 622744"/>
                  <a:gd name="connsiteX107" fmla="*/ 776967 w 826369"/>
                  <a:gd name="connsiteY107" fmla="*/ 346447 h 622744"/>
                  <a:gd name="connsiteX108" fmla="*/ 778396 w 826369"/>
                  <a:gd name="connsiteY108" fmla="*/ 349401 h 622744"/>
                  <a:gd name="connsiteX109" fmla="*/ 779921 w 826369"/>
                  <a:gd name="connsiteY109" fmla="*/ 366736 h 622744"/>
                  <a:gd name="connsiteX110" fmla="*/ 778396 w 826369"/>
                  <a:gd name="connsiteY110" fmla="*/ 368164 h 622744"/>
                  <a:gd name="connsiteX111" fmla="*/ 776967 w 826369"/>
                  <a:gd name="connsiteY111" fmla="*/ 371118 h 622744"/>
                  <a:gd name="connsiteX112" fmla="*/ 776967 w 826369"/>
                  <a:gd name="connsiteY112" fmla="*/ 388453 h 622744"/>
                  <a:gd name="connsiteX113" fmla="*/ 792875 w 826369"/>
                  <a:gd name="connsiteY113" fmla="*/ 400073 h 622744"/>
                  <a:gd name="connsiteX114" fmla="*/ 791446 w 826369"/>
                  <a:gd name="connsiteY114" fmla="*/ 401502 h 622744"/>
                  <a:gd name="connsiteX115" fmla="*/ 790017 w 826369"/>
                  <a:gd name="connsiteY115" fmla="*/ 405883 h 622744"/>
                  <a:gd name="connsiteX116" fmla="*/ 788589 w 826369"/>
                  <a:gd name="connsiteY116" fmla="*/ 407312 h 622744"/>
                  <a:gd name="connsiteX117" fmla="*/ 787065 w 826369"/>
                  <a:gd name="connsiteY117" fmla="*/ 410170 h 622744"/>
                  <a:gd name="connsiteX118" fmla="*/ 769728 w 826369"/>
                  <a:gd name="connsiteY118" fmla="*/ 427600 h 622744"/>
                  <a:gd name="connsiteX119" fmla="*/ 768301 w 826369"/>
                  <a:gd name="connsiteY119" fmla="*/ 431887 h 622744"/>
                  <a:gd name="connsiteX120" fmla="*/ 768301 w 826369"/>
                  <a:gd name="connsiteY120" fmla="*/ 436268 h 622744"/>
                  <a:gd name="connsiteX121" fmla="*/ 769728 w 826369"/>
                  <a:gd name="connsiteY121" fmla="*/ 439221 h 622744"/>
                  <a:gd name="connsiteX122" fmla="*/ 778396 w 826369"/>
                  <a:gd name="connsiteY122" fmla="*/ 457986 h 622744"/>
                  <a:gd name="connsiteX123" fmla="*/ 779921 w 826369"/>
                  <a:gd name="connsiteY123" fmla="*/ 459414 h 622744"/>
                  <a:gd name="connsiteX124" fmla="*/ 784207 w 826369"/>
                  <a:gd name="connsiteY124" fmla="*/ 460938 h 622744"/>
                  <a:gd name="connsiteX125" fmla="*/ 785636 w 826369"/>
                  <a:gd name="connsiteY125" fmla="*/ 462367 h 622744"/>
                  <a:gd name="connsiteX126" fmla="*/ 797256 w 826369"/>
                  <a:gd name="connsiteY126" fmla="*/ 473987 h 622744"/>
                  <a:gd name="connsiteX127" fmla="*/ 798685 w 826369"/>
                  <a:gd name="connsiteY127" fmla="*/ 476845 h 622744"/>
                  <a:gd name="connsiteX128" fmla="*/ 800114 w 826369"/>
                  <a:gd name="connsiteY128" fmla="*/ 479702 h 622744"/>
                  <a:gd name="connsiteX129" fmla="*/ 807353 w 826369"/>
                  <a:gd name="connsiteY129" fmla="*/ 482655 h 622744"/>
                  <a:gd name="connsiteX130" fmla="*/ 824783 w 826369"/>
                  <a:gd name="connsiteY130" fmla="*/ 510183 h 622744"/>
                  <a:gd name="connsiteX131" fmla="*/ 816116 w 826369"/>
                  <a:gd name="connsiteY131" fmla="*/ 513039 h 622744"/>
                  <a:gd name="connsiteX132" fmla="*/ 801638 w 826369"/>
                  <a:gd name="connsiteY132" fmla="*/ 510183 h 622744"/>
                  <a:gd name="connsiteX133" fmla="*/ 797256 w 826369"/>
                  <a:gd name="connsiteY133" fmla="*/ 507229 h 622744"/>
                  <a:gd name="connsiteX134" fmla="*/ 785636 w 826369"/>
                  <a:gd name="connsiteY134" fmla="*/ 515897 h 622744"/>
                  <a:gd name="connsiteX135" fmla="*/ 800114 w 826369"/>
                  <a:gd name="connsiteY135" fmla="*/ 524661 h 622744"/>
                  <a:gd name="connsiteX136" fmla="*/ 795828 w 826369"/>
                  <a:gd name="connsiteY136" fmla="*/ 537710 h 622744"/>
                  <a:gd name="connsiteX137" fmla="*/ 781350 w 826369"/>
                  <a:gd name="connsiteY137" fmla="*/ 540567 h 622744"/>
                  <a:gd name="connsiteX138" fmla="*/ 766872 w 826369"/>
                  <a:gd name="connsiteY138" fmla="*/ 546377 h 622744"/>
                  <a:gd name="connsiteX139" fmla="*/ 765347 w 826369"/>
                  <a:gd name="connsiteY139" fmla="*/ 541996 h 622744"/>
                  <a:gd name="connsiteX140" fmla="*/ 763918 w 826369"/>
                  <a:gd name="connsiteY140" fmla="*/ 528947 h 622744"/>
                  <a:gd name="connsiteX141" fmla="*/ 745154 w 826369"/>
                  <a:gd name="connsiteY141" fmla="*/ 533328 h 622744"/>
                  <a:gd name="connsiteX142" fmla="*/ 733534 w 826369"/>
                  <a:gd name="connsiteY142" fmla="*/ 541996 h 622744"/>
                  <a:gd name="connsiteX143" fmla="*/ 719056 w 826369"/>
                  <a:gd name="connsiteY143" fmla="*/ 514468 h 622744"/>
                  <a:gd name="connsiteX144" fmla="*/ 713246 w 826369"/>
                  <a:gd name="connsiteY144" fmla="*/ 513039 h 622744"/>
                  <a:gd name="connsiteX145" fmla="*/ 700197 w 826369"/>
                  <a:gd name="connsiteY145" fmla="*/ 523136 h 622744"/>
                  <a:gd name="connsiteX146" fmla="*/ 697339 w 826369"/>
                  <a:gd name="connsiteY146" fmla="*/ 526089 h 622744"/>
                  <a:gd name="connsiteX147" fmla="*/ 695910 w 826369"/>
                  <a:gd name="connsiteY147" fmla="*/ 530376 h 622744"/>
                  <a:gd name="connsiteX148" fmla="*/ 691529 w 826369"/>
                  <a:gd name="connsiteY148" fmla="*/ 533328 h 622744"/>
                  <a:gd name="connsiteX149" fmla="*/ 692958 w 826369"/>
                  <a:gd name="connsiteY149" fmla="*/ 543425 h 622744"/>
                  <a:gd name="connsiteX150" fmla="*/ 706007 w 826369"/>
                  <a:gd name="connsiteY150" fmla="*/ 549235 h 622744"/>
                  <a:gd name="connsiteX151" fmla="*/ 711817 w 826369"/>
                  <a:gd name="connsiteY151" fmla="*/ 547806 h 622744"/>
                  <a:gd name="connsiteX152" fmla="*/ 717627 w 826369"/>
                  <a:gd name="connsiteY152" fmla="*/ 546377 h 622744"/>
                  <a:gd name="connsiteX153" fmla="*/ 724866 w 826369"/>
                  <a:gd name="connsiteY153" fmla="*/ 559426 h 622744"/>
                  <a:gd name="connsiteX154" fmla="*/ 729153 w 826369"/>
                  <a:gd name="connsiteY154" fmla="*/ 562284 h 622744"/>
                  <a:gd name="connsiteX155" fmla="*/ 733534 w 826369"/>
                  <a:gd name="connsiteY155" fmla="*/ 563713 h 622744"/>
                  <a:gd name="connsiteX156" fmla="*/ 736391 w 826369"/>
                  <a:gd name="connsiteY156" fmla="*/ 578191 h 622744"/>
                  <a:gd name="connsiteX157" fmla="*/ 733534 w 826369"/>
                  <a:gd name="connsiteY157" fmla="*/ 582572 h 622744"/>
                  <a:gd name="connsiteX158" fmla="*/ 717627 w 826369"/>
                  <a:gd name="connsiteY158" fmla="*/ 591240 h 622744"/>
                  <a:gd name="connsiteX159" fmla="*/ 714675 w 826369"/>
                  <a:gd name="connsiteY159" fmla="*/ 586953 h 622744"/>
                  <a:gd name="connsiteX160" fmla="*/ 703149 w 826369"/>
                  <a:gd name="connsiteY160" fmla="*/ 584001 h 622744"/>
                  <a:gd name="connsiteX161" fmla="*/ 703149 w 826369"/>
                  <a:gd name="connsiteY161" fmla="*/ 602861 h 622744"/>
                  <a:gd name="connsiteX162" fmla="*/ 690100 w 826369"/>
                  <a:gd name="connsiteY162" fmla="*/ 610100 h 622744"/>
                  <a:gd name="connsiteX163" fmla="*/ 684289 w 826369"/>
                  <a:gd name="connsiteY163" fmla="*/ 598480 h 622744"/>
                  <a:gd name="connsiteX164" fmla="*/ 684289 w 826369"/>
                  <a:gd name="connsiteY164" fmla="*/ 594097 h 622744"/>
                  <a:gd name="connsiteX165" fmla="*/ 681433 w 826369"/>
                  <a:gd name="connsiteY165" fmla="*/ 581143 h 622744"/>
                  <a:gd name="connsiteX166" fmla="*/ 671240 w 826369"/>
                  <a:gd name="connsiteY166" fmla="*/ 581143 h 622744"/>
                  <a:gd name="connsiteX167" fmla="*/ 666954 w 826369"/>
                  <a:gd name="connsiteY167" fmla="*/ 598480 h 622744"/>
                  <a:gd name="connsiteX168" fmla="*/ 664001 w 826369"/>
                  <a:gd name="connsiteY168" fmla="*/ 611529 h 622744"/>
                  <a:gd name="connsiteX169" fmla="*/ 653905 w 826369"/>
                  <a:gd name="connsiteY169" fmla="*/ 610100 h 622744"/>
                  <a:gd name="connsiteX170" fmla="*/ 649523 w 826369"/>
                  <a:gd name="connsiteY170" fmla="*/ 607146 h 622744"/>
                  <a:gd name="connsiteX171" fmla="*/ 636474 w 826369"/>
                  <a:gd name="connsiteY171" fmla="*/ 608671 h 622744"/>
                  <a:gd name="connsiteX172" fmla="*/ 610471 w 826369"/>
                  <a:gd name="connsiteY172" fmla="*/ 621625 h 622744"/>
                  <a:gd name="connsiteX173" fmla="*/ 606090 w 826369"/>
                  <a:gd name="connsiteY173" fmla="*/ 620196 h 622744"/>
                  <a:gd name="connsiteX174" fmla="*/ 607519 w 826369"/>
                  <a:gd name="connsiteY174" fmla="*/ 607146 h 622744"/>
                  <a:gd name="connsiteX175" fmla="*/ 609042 w 826369"/>
                  <a:gd name="connsiteY175" fmla="*/ 592668 h 622744"/>
                  <a:gd name="connsiteX176" fmla="*/ 607519 w 826369"/>
                  <a:gd name="connsiteY176" fmla="*/ 586858 h 622744"/>
                  <a:gd name="connsiteX177" fmla="*/ 595992 w 826369"/>
                  <a:gd name="connsiteY177" fmla="*/ 566665 h 622744"/>
                  <a:gd name="connsiteX178" fmla="*/ 595992 w 826369"/>
                  <a:gd name="connsiteY178" fmla="*/ 560855 h 622744"/>
                  <a:gd name="connsiteX179" fmla="*/ 579991 w 826369"/>
                  <a:gd name="connsiteY179" fmla="*/ 539138 h 622744"/>
                  <a:gd name="connsiteX180" fmla="*/ 575704 w 826369"/>
                  <a:gd name="connsiteY180" fmla="*/ 533328 h 622744"/>
                  <a:gd name="connsiteX181" fmla="*/ 551035 w 826369"/>
                  <a:gd name="connsiteY181" fmla="*/ 524661 h 622744"/>
                  <a:gd name="connsiteX182" fmla="*/ 548178 w 826369"/>
                  <a:gd name="connsiteY182" fmla="*/ 531900 h 622744"/>
                  <a:gd name="connsiteX183" fmla="*/ 548178 w 826369"/>
                  <a:gd name="connsiteY183" fmla="*/ 536186 h 622744"/>
                  <a:gd name="connsiteX184" fmla="*/ 555416 w 826369"/>
                  <a:gd name="connsiteY184" fmla="*/ 553616 h 622744"/>
                  <a:gd name="connsiteX185" fmla="*/ 564084 w 826369"/>
                  <a:gd name="connsiteY185" fmla="*/ 568094 h 622744"/>
                  <a:gd name="connsiteX186" fmla="*/ 546749 w 826369"/>
                  <a:gd name="connsiteY186" fmla="*/ 576762 h 622744"/>
                  <a:gd name="connsiteX187" fmla="*/ 542367 w 826369"/>
                  <a:gd name="connsiteY187" fmla="*/ 575333 h 622744"/>
                  <a:gd name="connsiteX188" fmla="*/ 529317 w 826369"/>
                  <a:gd name="connsiteY188" fmla="*/ 584001 h 622744"/>
                  <a:gd name="connsiteX189" fmla="*/ 526461 w 826369"/>
                  <a:gd name="connsiteY189" fmla="*/ 588382 h 622744"/>
                  <a:gd name="connsiteX190" fmla="*/ 511982 w 826369"/>
                  <a:gd name="connsiteY190" fmla="*/ 598480 h 622744"/>
                  <a:gd name="connsiteX191" fmla="*/ 507601 w 826369"/>
                  <a:gd name="connsiteY191" fmla="*/ 599907 h 622744"/>
                  <a:gd name="connsiteX192" fmla="*/ 498933 w 826369"/>
                  <a:gd name="connsiteY192" fmla="*/ 594097 h 622744"/>
                  <a:gd name="connsiteX193" fmla="*/ 498933 w 826369"/>
                  <a:gd name="connsiteY193" fmla="*/ 588382 h 622744"/>
                  <a:gd name="connsiteX194" fmla="*/ 500362 w 826369"/>
                  <a:gd name="connsiteY194" fmla="*/ 575333 h 622744"/>
                  <a:gd name="connsiteX195" fmla="*/ 485884 w 826369"/>
                  <a:gd name="connsiteY195" fmla="*/ 576762 h 622744"/>
                  <a:gd name="connsiteX196" fmla="*/ 481503 w 826369"/>
                  <a:gd name="connsiteY196" fmla="*/ 589811 h 622744"/>
                  <a:gd name="connsiteX197" fmla="*/ 480074 w 826369"/>
                  <a:gd name="connsiteY197" fmla="*/ 595622 h 622744"/>
                  <a:gd name="connsiteX198" fmla="*/ 459786 w 826369"/>
                  <a:gd name="connsiteY198" fmla="*/ 595622 h 622744"/>
                  <a:gd name="connsiteX199" fmla="*/ 455499 w 826369"/>
                  <a:gd name="connsiteY199" fmla="*/ 591240 h 622744"/>
                  <a:gd name="connsiteX200" fmla="*/ 427972 w 826369"/>
                  <a:gd name="connsiteY200" fmla="*/ 586858 h 622744"/>
                  <a:gd name="connsiteX201" fmla="*/ 420733 w 826369"/>
                  <a:gd name="connsiteY201" fmla="*/ 585430 h 622744"/>
                  <a:gd name="connsiteX202" fmla="*/ 414922 w 826369"/>
                  <a:gd name="connsiteY202" fmla="*/ 582572 h 622744"/>
                  <a:gd name="connsiteX203" fmla="*/ 396063 w 826369"/>
                  <a:gd name="connsiteY203" fmla="*/ 572381 h 622744"/>
                  <a:gd name="connsiteX204" fmla="*/ 384538 w 826369"/>
                  <a:gd name="connsiteY204" fmla="*/ 572381 h 622744"/>
                  <a:gd name="connsiteX205" fmla="*/ 374347 w 826369"/>
                  <a:gd name="connsiteY205" fmla="*/ 570952 h 622744"/>
                  <a:gd name="connsiteX206" fmla="*/ 359869 w 826369"/>
                  <a:gd name="connsiteY206" fmla="*/ 569523 h 622744"/>
                  <a:gd name="connsiteX207" fmla="*/ 355582 w 826369"/>
                  <a:gd name="connsiteY207" fmla="*/ 566665 h 622744"/>
                  <a:gd name="connsiteX208" fmla="*/ 365679 w 826369"/>
                  <a:gd name="connsiteY208" fmla="*/ 546377 h 622744"/>
                  <a:gd name="connsiteX209" fmla="*/ 371489 w 826369"/>
                  <a:gd name="connsiteY209" fmla="*/ 540567 h 622744"/>
                  <a:gd name="connsiteX210" fmla="*/ 377299 w 826369"/>
                  <a:gd name="connsiteY210" fmla="*/ 523136 h 622744"/>
                  <a:gd name="connsiteX211" fmla="*/ 371489 w 826369"/>
                  <a:gd name="connsiteY211" fmla="*/ 523136 h 622744"/>
                  <a:gd name="connsiteX212" fmla="*/ 354154 w 826369"/>
                  <a:gd name="connsiteY212" fmla="*/ 527518 h 622744"/>
                  <a:gd name="connsiteX213" fmla="*/ 336722 w 826369"/>
                  <a:gd name="connsiteY213" fmla="*/ 534757 h 622744"/>
                  <a:gd name="connsiteX214" fmla="*/ 330912 w 826369"/>
                  <a:gd name="connsiteY214" fmla="*/ 536186 h 622744"/>
                  <a:gd name="connsiteX215" fmla="*/ 307766 w 826369"/>
                  <a:gd name="connsiteY215" fmla="*/ 534757 h 622744"/>
                  <a:gd name="connsiteX216" fmla="*/ 315005 w 826369"/>
                  <a:gd name="connsiteY216" fmla="*/ 518849 h 622744"/>
                  <a:gd name="connsiteX217" fmla="*/ 315005 w 826369"/>
                  <a:gd name="connsiteY217" fmla="*/ 508658 h 622744"/>
                  <a:gd name="connsiteX218" fmla="*/ 315005 w 826369"/>
                  <a:gd name="connsiteY218" fmla="*/ 508658 h 622744"/>
                  <a:gd name="connsiteX219" fmla="*/ 331578 w 826369"/>
                  <a:gd name="connsiteY219" fmla="*/ 478750 h 622744"/>
                  <a:gd name="connsiteX220" fmla="*/ 325102 w 826369"/>
                  <a:gd name="connsiteY220" fmla="*/ 467320 h 622744"/>
                  <a:gd name="connsiteX221" fmla="*/ 314148 w 826369"/>
                  <a:gd name="connsiteY221" fmla="*/ 445317 h 622744"/>
                  <a:gd name="connsiteX222" fmla="*/ 305575 w 826369"/>
                  <a:gd name="connsiteY222" fmla="*/ 428268 h 622744"/>
                  <a:gd name="connsiteX223" fmla="*/ 321482 w 826369"/>
                  <a:gd name="connsiteY223" fmla="*/ 412265 h 622744"/>
                  <a:gd name="connsiteX224" fmla="*/ 328817 w 826369"/>
                  <a:gd name="connsiteY224" fmla="*/ 396453 h 622744"/>
                  <a:gd name="connsiteX225" fmla="*/ 316625 w 826369"/>
                  <a:gd name="connsiteY225" fmla="*/ 369593 h 622744"/>
                  <a:gd name="connsiteX226" fmla="*/ 298241 w 826369"/>
                  <a:gd name="connsiteY226" fmla="*/ 352448 h 622744"/>
                  <a:gd name="connsiteX227" fmla="*/ 270047 w 826369"/>
                  <a:gd name="connsiteY227" fmla="*/ 346257 h 622744"/>
                  <a:gd name="connsiteX228" fmla="*/ 237757 w 826369"/>
                  <a:gd name="connsiteY228" fmla="*/ 184808 h 622744"/>
                  <a:gd name="connsiteX229" fmla="*/ 232233 w 826369"/>
                  <a:gd name="connsiteY229" fmla="*/ 190904 h 622744"/>
                  <a:gd name="connsiteX230" fmla="*/ 216326 w 826369"/>
                  <a:gd name="connsiteY230" fmla="*/ 206812 h 622744"/>
                  <a:gd name="connsiteX231" fmla="*/ 207659 w 826369"/>
                  <a:gd name="connsiteY231" fmla="*/ 219098 h 622744"/>
                  <a:gd name="connsiteX232" fmla="*/ 188132 w 826369"/>
                  <a:gd name="connsiteY232" fmla="*/ 233767 h 622744"/>
                  <a:gd name="connsiteX233" fmla="*/ 167367 w 826369"/>
                  <a:gd name="connsiteY233" fmla="*/ 245959 h 622744"/>
                  <a:gd name="connsiteX234" fmla="*/ 150319 w 826369"/>
                  <a:gd name="connsiteY234" fmla="*/ 252149 h 622744"/>
                  <a:gd name="connsiteX235" fmla="*/ 114790 w 826369"/>
                  <a:gd name="connsiteY235" fmla="*/ 252149 h 622744"/>
                  <a:gd name="connsiteX236" fmla="*/ 82881 w 826369"/>
                  <a:gd name="connsiteY236" fmla="*/ 252149 h 622744"/>
                  <a:gd name="connsiteX237" fmla="*/ 51258 w 826369"/>
                  <a:gd name="connsiteY237" fmla="*/ 252149 h 622744"/>
                  <a:gd name="connsiteX238" fmla="*/ 30398 w 826369"/>
                  <a:gd name="connsiteY238" fmla="*/ 260627 h 622744"/>
                  <a:gd name="connsiteX239" fmla="*/ 5824 w 826369"/>
                  <a:gd name="connsiteY239" fmla="*/ 281487 h 622744"/>
                  <a:gd name="connsiteX240" fmla="*/ -1511 w 826369"/>
                  <a:gd name="connsiteY240" fmla="*/ 305871 h 622744"/>
                  <a:gd name="connsiteX241" fmla="*/ 8396 w 826369"/>
                  <a:gd name="connsiteY241" fmla="*/ 324254 h 622744"/>
                  <a:gd name="connsiteX242" fmla="*/ 31541 w 826369"/>
                  <a:gd name="connsiteY242" fmla="*/ 332922 h 622744"/>
                  <a:gd name="connsiteX243" fmla="*/ 65927 w 826369"/>
                  <a:gd name="connsiteY243" fmla="*/ 337780 h 622744"/>
                  <a:gd name="connsiteX244" fmla="*/ 93930 w 826369"/>
                  <a:gd name="connsiteY244" fmla="*/ 338923 h 622744"/>
                  <a:gd name="connsiteX245" fmla="*/ 151461 w 826369"/>
                  <a:gd name="connsiteY245" fmla="*/ 345114 h 622744"/>
                  <a:gd name="connsiteX246" fmla="*/ 176036 w 826369"/>
                  <a:gd name="connsiteY246" fmla="*/ 346257 h 622744"/>
                  <a:gd name="connsiteX247" fmla="*/ 223661 w 826369"/>
                  <a:gd name="connsiteY247" fmla="*/ 346257 h 622744"/>
                  <a:gd name="connsiteX248" fmla="*/ 270047 w 826369"/>
                  <a:gd name="connsiteY248" fmla="*/ 346257 h 622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</a:cxnLst>
                <a:rect l="l" t="t" r="r" b="b"/>
                <a:pathLst>
                  <a:path w="826369" h="622744">
                    <a:moveTo>
                      <a:pt x="237757" y="184808"/>
                    </a:moveTo>
                    <a:cubicBezTo>
                      <a:pt x="243567" y="178521"/>
                      <a:pt x="247950" y="170997"/>
                      <a:pt x="250522" y="162711"/>
                    </a:cubicBezTo>
                    <a:cubicBezTo>
                      <a:pt x="250426" y="160710"/>
                      <a:pt x="249664" y="157472"/>
                      <a:pt x="240711" y="148042"/>
                    </a:cubicBezTo>
                    <a:lnTo>
                      <a:pt x="228900" y="137183"/>
                    </a:lnTo>
                    <a:lnTo>
                      <a:pt x="232424" y="137945"/>
                    </a:lnTo>
                    <a:lnTo>
                      <a:pt x="236805" y="134993"/>
                    </a:lnTo>
                    <a:lnTo>
                      <a:pt x="239663" y="132135"/>
                    </a:lnTo>
                    <a:lnTo>
                      <a:pt x="245473" y="127754"/>
                    </a:lnTo>
                    <a:lnTo>
                      <a:pt x="258522" y="126325"/>
                    </a:lnTo>
                    <a:lnTo>
                      <a:pt x="262904" y="129278"/>
                    </a:lnTo>
                    <a:lnTo>
                      <a:pt x="267190" y="137945"/>
                    </a:lnTo>
                    <a:lnTo>
                      <a:pt x="271572" y="139374"/>
                    </a:lnTo>
                    <a:lnTo>
                      <a:pt x="283192" y="136517"/>
                    </a:lnTo>
                    <a:lnTo>
                      <a:pt x="288907" y="136517"/>
                    </a:lnTo>
                    <a:lnTo>
                      <a:pt x="291860" y="137945"/>
                    </a:lnTo>
                    <a:lnTo>
                      <a:pt x="300528" y="149471"/>
                    </a:lnTo>
                    <a:lnTo>
                      <a:pt x="304909" y="149471"/>
                    </a:lnTo>
                    <a:lnTo>
                      <a:pt x="320816" y="152423"/>
                    </a:lnTo>
                    <a:lnTo>
                      <a:pt x="320816" y="158233"/>
                    </a:lnTo>
                    <a:lnTo>
                      <a:pt x="319387" y="171187"/>
                    </a:lnTo>
                    <a:lnTo>
                      <a:pt x="322244" y="175569"/>
                    </a:lnTo>
                    <a:lnTo>
                      <a:pt x="325197" y="176998"/>
                    </a:lnTo>
                    <a:lnTo>
                      <a:pt x="335293" y="174140"/>
                    </a:lnTo>
                    <a:lnTo>
                      <a:pt x="338151" y="172711"/>
                    </a:lnTo>
                    <a:lnTo>
                      <a:pt x="341103" y="169759"/>
                    </a:lnTo>
                    <a:lnTo>
                      <a:pt x="343961" y="169759"/>
                    </a:lnTo>
                    <a:lnTo>
                      <a:pt x="358440" y="164043"/>
                    </a:lnTo>
                    <a:lnTo>
                      <a:pt x="370060" y="164043"/>
                    </a:lnTo>
                    <a:lnTo>
                      <a:pt x="377299" y="155281"/>
                    </a:lnTo>
                    <a:lnTo>
                      <a:pt x="378728" y="153852"/>
                    </a:lnTo>
                    <a:lnTo>
                      <a:pt x="378728" y="150994"/>
                    </a:lnTo>
                    <a:lnTo>
                      <a:pt x="377299" y="148042"/>
                    </a:lnTo>
                    <a:lnTo>
                      <a:pt x="370060" y="134993"/>
                    </a:lnTo>
                    <a:lnTo>
                      <a:pt x="368631" y="130706"/>
                    </a:lnTo>
                    <a:lnTo>
                      <a:pt x="367108" y="129278"/>
                    </a:lnTo>
                    <a:lnTo>
                      <a:pt x="365679" y="126325"/>
                    </a:lnTo>
                    <a:lnTo>
                      <a:pt x="371489" y="113275"/>
                    </a:lnTo>
                    <a:lnTo>
                      <a:pt x="374347" y="111846"/>
                    </a:lnTo>
                    <a:lnTo>
                      <a:pt x="377299" y="107465"/>
                    </a:lnTo>
                    <a:lnTo>
                      <a:pt x="380157" y="104607"/>
                    </a:lnTo>
                    <a:lnTo>
                      <a:pt x="400445" y="91558"/>
                    </a:lnTo>
                    <a:lnTo>
                      <a:pt x="404826" y="88701"/>
                    </a:lnTo>
                    <a:lnTo>
                      <a:pt x="409112" y="85748"/>
                    </a:lnTo>
                    <a:lnTo>
                      <a:pt x="426544" y="75652"/>
                    </a:lnTo>
                    <a:lnTo>
                      <a:pt x="430829" y="72794"/>
                    </a:lnTo>
                    <a:lnTo>
                      <a:pt x="432354" y="71270"/>
                    </a:lnTo>
                    <a:lnTo>
                      <a:pt x="452547" y="61174"/>
                    </a:lnTo>
                    <a:lnTo>
                      <a:pt x="456928" y="59745"/>
                    </a:lnTo>
                    <a:lnTo>
                      <a:pt x="458357" y="58316"/>
                    </a:lnTo>
                    <a:lnTo>
                      <a:pt x="493123" y="56793"/>
                    </a:lnTo>
                    <a:lnTo>
                      <a:pt x="497504" y="58316"/>
                    </a:lnTo>
                    <a:lnTo>
                      <a:pt x="520651" y="58316"/>
                    </a:lnTo>
                    <a:lnTo>
                      <a:pt x="526461" y="59745"/>
                    </a:lnTo>
                    <a:lnTo>
                      <a:pt x="585801" y="53935"/>
                    </a:lnTo>
                    <a:lnTo>
                      <a:pt x="591611" y="55364"/>
                    </a:lnTo>
                    <a:lnTo>
                      <a:pt x="600279" y="55364"/>
                    </a:lnTo>
                    <a:lnTo>
                      <a:pt x="611900" y="53935"/>
                    </a:lnTo>
                    <a:lnTo>
                      <a:pt x="614758" y="53935"/>
                    </a:lnTo>
                    <a:lnTo>
                      <a:pt x="633617" y="46696"/>
                    </a:lnTo>
                    <a:lnTo>
                      <a:pt x="636474" y="46696"/>
                    </a:lnTo>
                    <a:lnTo>
                      <a:pt x="637998" y="45267"/>
                    </a:lnTo>
                    <a:lnTo>
                      <a:pt x="658191" y="30789"/>
                    </a:lnTo>
                    <a:lnTo>
                      <a:pt x="659715" y="29265"/>
                    </a:lnTo>
                    <a:lnTo>
                      <a:pt x="679908" y="20597"/>
                    </a:lnTo>
                    <a:lnTo>
                      <a:pt x="684289" y="19168"/>
                    </a:lnTo>
                    <a:lnTo>
                      <a:pt x="687147" y="19168"/>
                    </a:lnTo>
                    <a:lnTo>
                      <a:pt x="710388" y="10500"/>
                    </a:lnTo>
                    <a:lnTo>
                      <a:pt x="713246" y="10500"/>
                    </a:lnTo>
                    <a:lnTo>
                      <a:pt x="723437" y="8977"/>
                    </a:lnTo>
                    <a:lnTo>
                      <a:pt x="734963" y="4690"/>
                    </a:lnTo>
                    <a:lnTo>
                      <a:pt x="737820" y="4690"/>
                    </a:lnTo>
                    <a:lnTo>
                      <a:pt x="756679" y="8977"/>
                    </a:lnTo>
                    <a:lnTo>
                      <a:pt x="759633" y="10500"/>
                    </a:lnTo>
                    <a:lnTo>
                      <a:pt x="762490" y="11929"/>
                    </a:lnTo>
                    <a:lnTo>
                      <a:pt x="787065" y="3262"/>
                    </a:lnTo>
                    <a:lnTo>
                      <a:pt x="790017" y="1738"/>
                    </a:lnTo>
                    <a:lnTo>
                      <a:pt x="791446" y="309"/>
                    </a:lnTo>
                    <a:lnTo>
                      <a:pt x="794304" y="-1120"/>
                    </a:lnTo>
                    <a:lnTo>
                      <a:pt x="823354" y="7548"/>
                    </a:lnTo>
                    <a:lnTo>
                      <a:pt x="817544" y="14787"/>
                    </a:lnTo>
                    <a:lnTo>
                      <a:pt x="818973" y="26407"/>
                    </a:lnTo>
                    <a:lnTo>
                      <a:pt x="801638" y="50982"/>
                    </a:lnTo>
                    <a:lnTo>
                      <a:pt x="800114" y="53935"/>
                    </a:lnTo>
                    <a:lnTo>
                      <a:pt x="798685" y="56793"/>
                    </a:lnTo>
                    <a:lnTo>
                      <a:pt x="797256" y="62603"/>
                    </a:lnTo>
                    <a:lnTo>
                      <a:pt x="794304" y="66984"/>
                    </a:lnTo>
                    <a:lnTo>
                      <a:pt x="782779" y="92987"/>
                    </a:lnTo>
                    <a:lnTo>
                      <a:pt x="782779" y="100226"/>
                    </a:lnTo>
                    <a:lnTo>
                      <a:pt x="781350" y="104607"/>
                    </a:lnTo>
                    <a:lnTo>
                      <a:pt x="778396" y="139374"/>
                    </a:lnTo>
                    <a:lnTo>
                      <a:pt x="781350" y="161091"/>
                    </a:lnTo>
                    <a:lnTo>
                      <a:pt x="782779" y="162520"/>
                    </a:lnTo>
                    <a:lnTo>
                      <a:pt x="782779" y="174140"/>
                    </a:lnTo>
                    <a:lnTo>
                      <a:pt x="779921" y="207478"/>
                    </a:lnTo>
                    <a:lnTo>
                      <a:pt x="781350" y="211764"/>
                    </a:lnTo>
                    <a:lnTo>
                      <a:pt x="785636" y="234910"/>
                    </a:lnTo>
                    <a:lnTo>
                      <a:pt x="787065" y="237862"/>
                    </a:lnTo>
                    <a:lnTo>
                      <a:pt x="790017" y="255198"/>
                    </a:lnTo>
                    <a:lnTo>
                      <a:pt x="791446" y="258150"/>
                    </a:lnTo>
                    <a:lnTo>
                      <a:pt x="791446" y="268247"/>
                    </a:lnTo>
                    <a:lnTo>
                      <a:pt x="792875" y="295775"/>
                    </a:lnTo>
                    <a:lnTo>
                      <a:pt x="787065" y="308824"/>
                    </a:lnTo>
                    <a:lnTo>
                      <a:pt x="785636" y="311681"/>
                    </a:lnTo>
                    <a:lnTo>
                      <a:pt x="779921" y="316063"/>
                    </a:lnTo>
                    <a:lnTo>
                      <a:pt x="768301" y="339208"/>
                    </a:lnTo>
                    <a:lnTo>
                      <a:pt x="768301" y="340732"/>
                    </a:lnTo>
                    <a:lnTo>
                      <a:pt x="774111" y="345018"/>
                    </a:lnTo>
                    <a:lnTo>
                      <a:pt x="776967" y="346447"/>
                    </a:lnTo>
                    <a:lnTo>
                      <a:pt x="778396" y="349401"/>
                    </a:lnTo>
                    <a:lnTo>
                      <a:pt x="779921" y="366736"/>
                    </a:lnTo>
                    <a:lnTo>
                      <a:pt x="778396" y="368164"/>
                    </a:lnTo>
                    <a:lnTo>
                      <a:pt x="776967" y="371118"/>
                    </a:lnTo>
                    <a:lnTo>
                      <a:pt x="776967" y="388453"/>
                    </a:lnTo>
                    <a:lnTo>
                      <a:pt x="792875" y="400073"/>
                    </a:lnTo>
                    <a:lnTo>
                      <a:pt x="791446" y="401502"/>
                    </a:lnTo>
                    <a:lnTo>
                      <a:pt x="790017" y="405883"/>
                    </a:lnTo>
                    <a:lnTo>
                      <a:pt x="788589" y="407312"/>
                    </a:lnTo>
                    <a:lnTo>
                      <a:pt x="787065" y="410170"/>
                    </a:lnTo>
                    <a:lnTo>
                      <a:pt x="769728" y="427600"/>
                    </a:lnTo>
                    <a:lnTo>
                      <a:pt x="768301" y="431887"/>
                    </a:lnTo>
                    <a:lnTo>
                      <a:pt x="768301" y="436268"/>
                    </a:lnTo>
                    <a:lnTo>
                      <a:pt x="769728" y="439221"/>
                    </a:lnTo>
                    <a:lnTo>
                      <a:pt x="778396" y="457986"/>
                    </a:lnTo>
                    <a:lnTo>
                      <a:pt x="779921" y="459414"/>
                    </a:lnTo>
                    <a:lnTo>
                      <a:pt x="784207" y="460938"/>
                    </a:lnTo>
                    <a:lnTo>
                      <a:pt x="785636" y="462367"/>
                    </a:lnTo>
                    <a:lnTo>
                      <a:pt x="797256" y="473987"/>
                    </a:lnTo>
                    <a:lnTo>
                      <a:pt x="798685" y="476845"/>
                    </a:lnTo>
                    <a:lnTo>
                      <a:pt x="800114" y="479702"/>
                    </a:lnTo>
                    <a:lnTo>
                      <a:pt x="807353" y="482655"/>
                    </a:lnTo>
                    <a:lnTo>
                      <a:pt x="824783" y="510183"/>
                    </a:lnTo>
                    <a:lnTo>
                      <a:pt x="816116" y="513039"/>
                    </a:lnTo>
                    <a:lnTo>
                      <a:pt x="801638" y="510183"/>
                    </a:lnTo>
                    <a:lnTo>
                      <a:pt x="797256" y="507229"/>
                    </a:lnTo>
                    <a:lnTo>
                      <a:pt x="785636" y="515897"/>
                    </a:lnTo>
                    <a:lnTo>
                      <a:pt x="800114" y="524661"/>
                    </a:lnTo>
                    <a:lnTo>
                      <a:pt x="795828" y="537710"/>
                    </a:lnTo>
                    <a:lnTo>
                      <a:pt x="781350" y="540567"/>
                    </a:lnTo>
                    <a:lnTo>
                      <a:pt x="766872" y="546377"/>
                    </a:lnTo>
                    <a:lnTo>
                      <a:pt x="765347" y="541996"/>
                    </a:lnTo>
                    <a:lnTo>
                      <a:pt x="763918" y="528947"/>
                    </a:lnTo>
                    <a:lnTo>
                      <a:pt x="745154" y="533328"/>
                    </a:lnTo>
                    <a:lnTo>
                      <a:pt x="733534" y="541996"/>
                    </a:lnTo>
                    <a:lnTo>
                      <a:pt x="719056" y="514468"/>
                    </a:lnTo>
                    <a:lnTo>
                      <a:pt x="713246" y="513039"/>
                    </a:lnTo>
                    <a:lnTo>
                      <a:pt x="700197" y="523136"/>
                    </a:lnTo>
                    <a:lnTo>
                      <a:pt x="697339" y="526089"/>
                    </a:lnTo>
                    <a:lnTo>
                      <a:pt x="695910" y="530376"/>
                    </a:lnTo>
                    <a:lnTo>
                      <a:pt x="691529" y="533328"/>
                    </a:lnTo>
                    <a:lnTo>
                      <a:pt x="692958" y="543425"/>
                    </a:lnTo>
                    <a:lnTo>
                      <a:pt x="706007" y="549235"/>
                    </a:lnTo>
                    <a:lnTo>
                      <a:pt x="711817" y="547806"/>
                    </a:lnTo>
                    <a:lnTo>
                      <a:pt x="717627" y="546377"/>
                    </a:lnTo>
                    <a:lnTo>
                      <a:pt x="724866" y="559426"/>
                    </a:lnTo>
                    <a:lnTo>
                      <a:pt x="729153" y="562284"/>
                    </a:lnTo>
                    <a:lnTo>
                      <a:pt x="733534" y="563713"/>
                    </a:lnTo>
                    <a:lnTo>
                      <a:pt x="736391" y="578191"/>
                    </a:lnTo>
                    <a:lnTo>
                      <a:pt x="733534" y="582572"/>
                    </a:lnTo>
                    <a:lnTo>
                      <a:pt x="717627" y="591240"/>
                    </a:lnTo>
                    <a:lnTo>
                      <a:pt x="714675" y="586953"/>
                    </a:lnTo>
                    <a:lnTo>
                      <a:pt x="703149" y="584001"/>
                    </a:lnTo>
                    <a:lnTo>
                      <a:pt x="703149" y="602861"/>
                    </a:lnTo>
                    <a:lnTo>
                      <a:pt x="690100" y="610100"/>
                    </a:lnTo>
                    <a:lnTo>
                      <a:pt x="684289" y="598480"/>
                    </a:lnTo>
                    <a:lnTo>
                      <a:pt x="684289" y="594097"/>
                    </a:lnTo>
                    <a:lnTo>
                      <a:pt x="681433" y="581143"/>
                    </a:lnTo>
                    <a:lnTo>
                      <a:pt x="671240" y="581143"/>
                    </a:lnTo>
                    <a:lnTo>
                      <a:pt x="666954" y="598480"/>
                    </a:lnTo>
                    <a:lnTo>
                      <a:pt x="664001" y="611529"/>
                    </a:lnTo>
                    <a:lnTo>
                      <a:pt x="653905" y="610100"/>
                    </a:lnTo>
                    <a:lnTo>
                      <a:pt x="649523" y="607146"/>
                    </a:lnTo>
                    <a:lnTo>
                      <a:pt x="636474" y="608671"/>
                    </a:lnTo>
                    <a:lnTo>
                      <a:pt x="610471" y="621625"/>
                    </a:lnTo>
                    <a:lnTo>
                      <a:pt x="606090" y="620196"/>
                    </a:lnTo>
                    <a:lnTo>
                      <a:pt x="607519" y="607146"/>
                    </a:lnTo>
                    <a:lnTo>
                      <a:pt x="609042" y="592668"/>
                    </a:lnTo>
                    <a:lnTo>
                      <a:pt x="607519" y="586858"/>
                    </a:lnTo>
                    <a:lnTo>
                      <a:pt x="595992" y="566665"/>
                    </a:lnTo>
                    <a:lnTo>
                      <a:pt x="595992" y="560855"/>
                    </a:lnTo>
                    <a:lnTo>
                      <a:pt x="579991" y="539138"/>
                    </a:lnTo>
                    <a:lnTo>
                      <a:pt x="575704" y="533328"/>
                    </a:lnTo>
                    <a:lnTo>
                      <a:pt x="551035" y="524661"/>
                    </a:lnTo>
                    <a:lnTo>
                      <a:pt x="548178" y="531900"/>
                    </a:lnTo>
                    <a:lnTo>
                      <a:pt x="548178" y="536186"/>
                    </a:lnTo>
                    <a:lnTo>
                      <a:pt x="555416" y="553616"/>
                    </a:lnTo>
                    <a:lnTo>
                      <a:pt x="564084" y="568094"/>
                    </a:lnTo>
                    <a:lnTo>
                      <a:pt x="546749" y="576762"/>
                    </a:lnTo>
                    <a:lnTo>
                      <a:pt x="542367" y="575333"/>
                    </a:lnTo>
                    <a:lnTo>
                      <a:pt x="529317" y="584001"/>
                    </a:lnTo>
                    <a:lnTo>
                      <a:pt x="526461" y="588382"/>
                    </a:lnTo>
                    <a:lnTo>
                      <a:pt x="511982" y="598480"/>
                    </a:lnTo>
                    <a:lnTo>
                      <a:pt x="507601" y="599907"/>
                    </a:lnTo>
                    <a:lnTo>
                      <a:pt x="498933" y="594097"/>
                    </a:lnTo>
                    <a:lnTo>
                      <a:pt x="498933" y="588382"/>
                    </a:lnTo>
                    <a:lnTo>
                      <a:pt x="500362" y="575333"/>
                    </a:lnTo>
                    <a:lnTo>
                      <a:pt x="485884" y="576762"/>
                    </a:lnTo>
                    <a:lnTo>
                      <a:pt x="481503" y="589811"/>
                    </a:lnTo>
                    <a:lnTo>
                      <a:pt x="480074" y="595622"/>
                    </a:lnTo>
                    <a:lnTo>
                      <a:pt x="459786" y="595622"/>
                    </a:lnTo>
                    <a:lnTo>
                      <a:pt x="455499" y="591240"/>
                    </a:lnTo>
                    <a:lnTo>
                      <a:pt x="427972" y="586858"/>
                    </a:lnTo>
                    <a:lnTo>
                      <a:pt x="420733" y="585430"/>
                    </a:lnTo>
                    <a:lnTo>
                      <a:pt x="414922" y="582572"/>
                    </a:lnTo>
                    <a:lnTo>
                      <a:pt x="396063" y="572381"/>
                    </a:lnTo>
                    <a:lnTo>
                      <a:pt x="384538" y="572381"/>
                    </a:lnTo>
                    <a:lnTo>
                      <a:pt x="374347" y="570952"/>
                    </a:lnTo>
                    <a:lnTo>
                      <a:pt x="359869" y="569523"/>
                    </a:lnTo>
                    <a:lnTo>
                      <a:pt x="355582" y="566665"/>
                    </a:lnTo>
                    <a:lnTo>
                      <a:pt x="365679" y="546377"/>
                    </a:lnTo>
                    <a:lnTo>
                      <a:pt x="371489" y="540567"/>
                    </a:lnTo>
                    <a:lnTo>
                      <a:pt x="377299" y="523136"/>
                    </a:lnTo>
                    <a:lnTo>
                      <a:pt x="371489" y="523136"/>
                    </a:lnTo>
                    <a:lnTo>
                      <a:pt x="354154" y="527518"/>
                    </a:lnTo>
                    <a:lnTo>
                      <a:pt x="336722" y="534757"/>
                    </a:lnTo>
                    <a:lnTo>
                      <a:pt x="330912" y="536186"/>
                    </a:lnTo>
                    <a:lnTo>
                      <a:pt x="307766" y="534757"/>
                    </a:lnTo>
                    <a:lnTo>
                      <a:pt x="315005" y="518849"/>
                    </a:lnTo>
                    <a:lnTo>
                      <a:pt x="315005" y="508658"/>
                    </a:lnTo>
                    <a:moveTo>
                      <a:pt x="315005" y="508658"/>
                    </a:moveTo>
                    <a:cubicBezTo>
                      <a:pt x="326245" y="503134"/>
                      <a:pt x="332817" y="491133"/>
                      <a:pt x="331578" y="478750"/>
                    </a:cubicBezTo>
                    <a:cubicBezTo>
                      <a:pt x="330531" y="474368"/>
                      <a:pt x="328340" y="470463"/>
                      <a:pt x="325102" y="467320"/>
                    </a:cubicBezTo>
                    <a:cubicBezTo>
                      <a:pt x="321864" y="459795"/>
                      <a:pt x="318149" y="452461"/>
                      <a:pt x="314148" y="445317"/>
                    </a:cubicBezTo>
                    <a:cubicBezTo>
                      <a:pt x="307386" y="433601"/>
                      <a:pt x="304909" y="432172"/>
                      <a:pt x="305575" y="428268"/>
                    </a:cubicBezTo>
                    <a:cubicBezTo>
                      <a:pt x="306814" y="421981"/>
                      <a:pt x="313957" y="422267"/>
                      <a:pt x="321482" y="412265"/>
                    </a:cubicBezTo>
                    <a:cubicBezTo>
                      <a:pt x="325388" y="407884"/>
                      <a:pt x="327960" y="402359"/>
                      <a:pt x="328817" y="396453"/>
                    </a:cubicBezTo>
                    <a:cubicBezTo>
                      <a:pt x="328436" y="386262"/>
                      <a:pt x="324054" y="376547"/>
                      <a:pt x="316625" y="369593"/>
                    </a:cubicBezTo>
                    <a:cubicBezTo>
                      <a:pt x="311862" y="362545"/>
                      <a:pt x="305575" y="356735"/>
                      <a:pt x="298241" y="352448"/>
                    </a:cubicBezTo>
                    <a:lnTo>
                      <a:pt x="270047" y="346257"/>
                    </a:lnTo>
                    <a:moveTo>
                      <a:pt x="237757" y="184808"/>
                    </a:moveTo>
                    <a:lnTo>
                      <a:pt x="232233" y="190904"/>
                    </a:lnTo>
                    <a:cubicBezTo>
                      <a:pt x="226614" y="195953"/>
                      <a:pt x="221375" y="201191"/>
                      <a:pt x="216326" y="206812"/>
                    </a:cubicBezTo>
                    <a:cubicBezTo>
                      <a:pt x="210897" y="213574"/>
                      <a:pt x="212136" y="213955"/>
                      <a:pt x="207659" y="219098"/>
                    </a:cubicBezTo>
                    <a:cubicBezTo>
                      <a:pt x="201848" y="224908"/>
                      <a:pt x="195276" y="229766"/>
                      <a:pt x="188132" y="233767"/>
                    </a:cubicBezTo>
                    <a:cubicBezTo>
                      <a:pt x="181560" y="238434"/>
                      <a:pt x="174607" y="242435"/>
                      <a:pt x="167367" y="245959"/>
                    </a:cubicBezTo>
                    <a:cubicBezTo>
                      <a:pt x="161843" y="248625"/>
                      <a:pt x="156129" y="250722"/>
                      <a:pt x="150319" y="252149"/>
                    </a:cubicBezTo>
                    <a:cubicBezTo>
                      <a:pt x="138508" y="253960"/>
                      <a:pt x="126506" y="253960"/>
                      <a:pt x="114790" y="252149"/>
                    </a:cubicBezTo>
                    <a:cubicBezTo>
                      <a:pt x="97740" y="251388"/>
                      <a:pt x="100788" y="252722"/>
                      <a:pt x="82881" y="252149"/>
                    </a:cubicBezTo>
                    <a:cubicBezTo>
                      <a:pt x="72403" y="250722"/>
                      <a:pt x="61736" y="250722"/>
                      <a:pt x="51258" y="252149"/>
                    </a:cubicBezTo>
                    <a:cubicBezTo>
                      <a:pt x="43828" y="253769"/>
                      <a:pt x="36780" y="256722"/>
                      <a:pt x="30398" y="260627"/>
                    </a:cubicBezTo>
                    <a:cubicBezTo>
                      <a:pt x="20588" y="265389"/>
                      <a:pt x="12111" y="272533"/>
                      <a:pt x="5824" y="281487"/>
                    </a:cubicBezTo>
                    <a:cubicBezTo>
                      <a:pt x="585" y="288440"/>
                      <a:pt x="-2081" y="297108"/>
                      <a:pt x="-1511" y="305871"/>
                    </a:cubicBezTo>
                    <a:cubicBezTo>
                      <a:pt x="-368" y="312919"/>
                      <a:pt x="3061" y="319397"/>
                      <a:pt x="8396" y="324254"/>
                    </a:cubicBezTo>
                    <a:cubicBezTo>
                      <a:pt x="10968" y="326731"/>
                      <a:pt x="14967" y="329208"/>
                      <a:pt x="31541" y="332922"/>
                    </a:cubicBezTo>
                    <a:cubicBezTo>
                      <a:pt x="42876" y="335208"/>
                      <a:pt x="54401" y="336827"/>
                      <a:pt x="65927" y="337780"/>
                    </a:cubicBezTo>
                    <a:cubicBezTo>
                      <a:pt x="80024" y="338733"/>
                      <a:pt x="80595" y="338161"/>
                      <a:pt x="93930" y="338923"/>
                    </a:cubicBezTo>
                    <a:cubicBezTo>
                      <a:pt x="118410" y="340351"/>
                      <a:pt x="122982" y="343018"/>
                      <a:pt x="151461" y="345114"/>
                    </a:cubicBezTo>
                    <a:cubicBezTo>
                      <a:pt x="162034" y="345781"/>
                      <a:pt x="170130" y="346067"/>
                      <a:pt x="176036" y="346257"/>
                    </a:cubicBezTo>
                    <a:cubicBezTo>
                      <a:pt x="194610" y="346829"/>
                      <a:pt x="208897" y="346543"/>
                      <a:pt x="223661" y="346257"/>
                    </a:cubicBezTo>
                    <a:cubicBezTo>
                      <a:pt x="242044" y="345972"/>
                      <a:pt x="252617" y="345400"/>
                      <a:pt x="270047" y="346257"/>
                    </a:cubicBezTo>
                  </a:path>
                </a:pathLst>
              </a:custGeom>
              <a:grpFill/>
              <a:ln w="9782" cap="rnd">
                <a:solidFill>
                  <a:schemeClr val="tx1"/>
                </a:solidFill>
                <a:prstDash val="solid"/>
                <a:round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" name="Graphic 2">
              <a:extLst>
                <a:ext uri="{FF2B5EF4-FFF2-40B4-BE49-F238E27FC236}">
                  <a16:creationId xmlns:a16="http://schemas.microsoft.com/office/drawing/2014/main" id="{1799A220-826C-2BD0-F20B-2F3D09E998BC}"/>
                </a:ext>
              </a:extLst>
            </p:cNvPr>
            <p:cNvGrpSpPr/>
            <p:nvPr/>
          </p:nvGrpSpPr>
          <p:grpSpPr>
            <a:xfrm>
              <a:off x="4040237" y="2398468"/>
              <a:ext cx="4208783" cy="3110864"/>
              <a:chOff x="2896338" y="1361632"/>
              <a:chExt cx="4208783" cy="3110864"/>
            </a:xfrm>
            <a:solidFill>
              <a:srgbClr val="231F20"/>
            </a:solidFill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A2577E3-C361-CCEE-D878-DB54E29E3ED7}"/>
                  </a:ext>
                </a:extLst>
              </p:cNvPr>
              <p:cNvSpPr txBox="1"/>
              <p:nvPr/>
            </p:nvSpPr>
            <p:spPr>
              <a:xfrm>
                <a:off x="2896338" y="1468884"/>
                <a:ext cx="8402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อ.ท่าคันโท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39EC754-1BAD-D6AB-39D2-1F01509D32A6}"/>
                  </a:ext>
                </a:extLst>
              </p:cNvPr>
              <p:cNvSpPr txBox="1"/>
              <p:nvPr/>
            </p:nvSpPr>
            <p:spPr>
              <a:xfrm>
                <a:off x="3040674" y="2184530"/>
                <a:ext cx="10711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 dirty="0" err="1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อ.หนองกุงศรี</a:t>
                </a:r>
                <a:endParaRPr lang="en-US" sz="1200" spc="0" baseline="0" dirty="0">
                  <a:solidFill>
                    <a:srgbClr val="231F20"/>
                  </a:solidFill>
                  <a:latin typeface="Anakotmai Light" panose="00000400000000000000" pitchFamily="2" charset="-34"/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EB95707-0071-32A2-CD9C-13D1B0C221CE}"/>
                  </a:ext>
                </a:extLst>
              </p:cNvPr>
              <p:cNvSpPr txBox="1"/>
              <p:nvPr/>
            </p:nvSpPr>
            <p:spPr>
              <a:xfrm>
                <a:off x="4032393" y="1735218"/>
                <a:ext cx="77136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 dirty="0" err="1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อ.สามชัย</a:t>
                </a:r>
                <a:endParaRPr lang="en-US" sz="1200" spc="0" baseline="0" dirty="0">
                  <a:solidFill>
                    <a:srgbClr val="231F20"/>
                  </a:solidFill>
                  <a:latin typeface="Anakotmai Light" panose="00000400000000000000" pitchFamily="2" charset="-34"/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490D806-FC32-FB47-4697-BC5C93CFD108}"/>
                  </a:ext>
                </a:extLst>
              </p:cNvPr>
              <p:cNvSpPr txBox="1"/>
              <p:nvPr/>
            </p:nvSpPr>
            <p:spPr>
              <a:xfrm>
                <a:off x="4664579" y="1361632"/>
                <a:ext cx="7569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 dirty="0" err="1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อ.คำม่วง</a:t>
                </a:r>
                <a:endParaRPr lang="en-US" sz="1200" spc="0" baseline="0" dirty="0">
                  <a:solidFill>
                    <a:srgbClr val="231F20"/>
                  </a:solidFill>
                  <a:latin typeface="Anakotmai Light" panose="00000400000000000000" pitchFamily="2" charset="-34"/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A0D26D2-AB55-7320-CE25-E6391F027A58}"/>
                  </a:ext>
                </a:extLst>
              </p:cNvPr>
              <p:cNvSpPr txBox="1"/>
              <p:nvPr/>
            </p:nvSpPr>
            <p:spPr>
              <a:xfrm>
                <a:off x="2983406" y="2845505"/>
                <a:ext cx="8402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อ.ห้วยเม็ก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11305F1-98A9-4680-6EEB-DB89FCD5DC44}"/>
                  </a:ext>
                </a:extLst>
              </p:cNvPr>
              <p:cNvSpPr txBox="1"/>
              <p:nvPr/>
            </p:nvSpPr>
            <p:spPr>
              <a:xfrm>
                <a:off x="3074503" y="3367583"/>
                <a:ext cx="9348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อ.ยางตลาด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635DA20-D69C-98B3-8F3A-EA1D23C63C50}"/>
                  </a:ext>
                </a:extLst>
              </p:cNvPr>
              <p:cNvSpPr txBox="1"/>
              <p:nvPr/>
            </p:nvSpPr>
            <p:spPr>
              <a:xfrm>
                <a:off x="4150549" y="3046676"/>
                <a:ext cx="120738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อ.เมืองกาฬสินธุ์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B44AED27-84F6-B19B-66E6-F6BD4D479A7C}"/>
                  </a:ext>
                </a:extLst>
              </p:cNvPr>
              <p:cNvSpPr txBox="1"/>
              <p:nvPr/>
            </p:nvSpPr>
            <p:spPr>
              <a:xfrm>
                <a:off x="4781007" y="3282527"/>
                <a:ext cx="8691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อ.ดอนจาน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E8A0EBC-CC8A-555F-47D6-081986FFEB09}"/>
                  </a:ext>
                </a:extLst>
              </p:cNvPr>
              <p:cNvSpPr txBox="1"/>
              <p:nvPr/>
            </p:nvSpPr>
            <p:spPr>
              <a:xfrm>
                <a:off x="5006759" y="4036267"/>
                <a:ext cx="7537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อ.ร่องคำ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0851D44-5223-AC1E-733B-2573133BF3E4}"/>
                  </a:ext>
                </a:extLst>
              </p:cNvPr>
              <p:cNvSpPr txBox="1"/>
              <p:nvPr/>
            </p:nvSpPr>
            <p:spPr>
              <a:xfrm>
                <a:off x="3932189" y="4195497"/>
                <a:ext cx="7954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อ.ฆ้องชัย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EB6B6FE7-1A67-D026-8078-52013819C4E2}"/>
                  </a:ext>
                </a:extLst>
              </p:cNvPr>
              <p:cNvSpPr txBox="1"/>
              <p:nvPr/>
            </p:nvSpPr>
            <p:spPr>
              <a:xfrm>
                <a:off x="4195457" y="3965596"/>
                <a:ext cx="9172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อ.กมลาไสย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533E971-F618-2F7B-553E-75434ADECB69}"/>
                  </a:ext>
                </a:extLst>
              </p:cNvPr>
              <p:cNvSpPr txBox="1"/>
              <p:nvPr/>
            </p:nvSpPr>
            <p:spPr>
              <a:xfrm>
                <a:off x="4096090" y="2274068"/>
                <a:ext cx="8899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อ.สหัสขันธ์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7660ED1-3934-C9B5-6F10-9BDA9B5396C4}"/>
                  </a:ext>
                </a:extLst>
              </p:cNvPr>
              <p:cNvSpPr txBox="1"/>
              <p:nvPr/>
            </p:nvSpPr>
            <p:spPr>
              <a:xfrm>
                <a:off x="4973821" y="1937050"/>
                <a:ext cx="748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อ.สมเด็จ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FB2BB27-8900-8CBF-3651-1E8FA19097F1}"/>
                  </a:ext>
                </a:extLst>
              </p:cNvPr>
              <p:cNvSpPr txBox="1"/>
              <p:nvPr/>
            </p:nvSpPr>
            <p:spPr>
              <a:xfrm>
                <a:off x="5456658" y="2354996"/>
                <a:ext cx="7857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อ.ห้วยผึ้ง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7D3A5F23-36D8-728B-E5D0-6CFEF5A39214}"/>
                  </a:ext>
                </a:extLst>
              </p:cNvPr>
              <p:cNvSpPr txBox="1"/>
              <p:nvPr/>
            </p:nvSpPr>
            <p:spPr>
              <a:xfrm>
                <a:off x="6108864" y="2036477"/>
                <a:ext cx="5902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อ.นาคู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F38021F1-B7E4-2537-C24A-829C2251EE48}"/>
                  </a:ext>
                </a:extLst>
              </p:cNvPr>
              <p:cNvSpPr txBox="1"/>
              <p:nvPr/>
            </p:nvSpPr>
            <p:spPr>
              <a:xfrm>
                <a:off x="6387458" y="2377834"/>
                <a:ext cx="3241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B317D3CA-6ADB-ABD4-BB87-4DB5CBE91AA3}"/>
                  </a:ext>
                </a:extLst>
              </p:cNvPr>
              <p:cNvSpPr txBox="1"/>
              <p:nvPr/>
            </p:nvSpPr>
            <p:spPr>
              <a:xfrm>
                <a:off x="6484156" y="2377834"/>
                <a:ext cx="2257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-42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เ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7F985C66-A9F9-3E78-B4A2-FDF454ABAC62}"/>
                  </a:ext>
                </a:extLst>
              </p:cNvPr>
              <p:cNvSpPr txBox="1"/>
              <p:nvPr/>
            </p:nvSpPr>
            <p:spPr>
              <a:xfrm>
                <a:off x="6514623" y="2377834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ขาวง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049BA16-39A4-238B-0770-FF85D1896DB1}"/>
                  </a:ext>
                </a:extLst>
              </p:cNvPr>
              <p:cNvSpPr txBox="1"/>
              <p:nvPr/>
            </p:nvSpPr>
            <p:spPr>
              <a:xfrm>
                <a:off x="6024376" y="3079125"/>
                <a:ext cx="10807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 dirty="0" err="1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อ.กุฉินารายณ์</a:t>
                </a:r>
                <a:endParaRPr lang="en-US" sz="1200" spc="0" baseline="0" dirty="0">
                  <a:solidFill>
                    <a:srgbClr val="231F20"/>
                  </a:solidFill>
                  <a:latin typeface="Anakotmai Light" panose="00000400000000000000" pitchFamily="2" charset="-34"/>
                  <a:cs typeface="Anakotmai Light" panose="00000400000000000000" pitchFamily="2" charset="-34"/>
                  <a:sym typeface="TH Sarabun New"/>
                  <a:rtl val="0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B567BCE-F6AA-7059-F13B-09EA63953073}"/>
                  </a:ext>
                </a:extLst>
              </p:cNvPr>
              <p:cNvSpPr txBox="1"/>
              <p:nvPr/>
            </p:nvSpPr>
            <p:spPr>
              <a:xfrm>
                <a:off x="5089799" y="2781606"/>
                <a:ext cx="6880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231F2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TH Sarabun New"/>
                    <a:rtl val="0"/>
                  </a:rPr>
                  <a:t>อ.นามน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005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C0790022-407A-4A60-A9C2-FD8C0F726827}"/>
              </a:ext>
            </a:extLst>
          </p:cNvPr>
          <p:cNvGrpSpPr/>
          <p:nvPr/>
        </p:nvGrpSpPr>
        <p:grpSpPr>
          <a:xfrm>
            <a:off x="906183" y="1237576"/>
            <a:ext cx="4389962" cy="4121096"/>
            <a:chOff x="9680243" y="1332279"/>
            <a:chExt cx="1731924" cy="1625851"/>
          </a:xfrm>
        </p:grpSpPr>
        <p:sp>
          <p:nvSpPr>
            <p:cNvPr id="59" name="อำนาจเจริญ">
              <a:extLst>
                <a:ext uri="{FF2B5EF4-FFF2-40B4-BE49-F238E27FC236}">
                  <a16:creationId xmlns:a16="http://schemas.microsoft.com/office/drawing/2014/main" id="{1B4EACA1-1D5F-4411-81C4-02A0BA537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5072" y="2151606"/>
              <a:ext cx="228607" cy="274328"/>
            </a:xfrm>
            <a:custGeom>
              <a:avLst/>
              <a:gdLst>
                <a:gd name="T0" fmla="*/ 517 w 555"/>
                <a:gd name="T1" fmla="*/ 223 h 672"/>
                <a:gd name="T2" fmla="*/ 537 w 555"/>
                <a:gd name="T3" fmla="*/ 275 h 672"/>
                <a:gd name="T4" fmla="*/ 475 w 555"/>
                <a:gd name="T5" fmla="*/ 379 h 672"/>
                <a:gd name="T6" fmla="*/ 475 w 555"/>
                <a:gd name="T7" fmla="*/ 447 h 672"/>
                <a:gd name="T8" fmla="*/ 433 w 555"/>
                <a:gd name="T9" fmla="*/ 468 h 672"/>
                <a:gd name="T10" fmla="*/ 430 w 555"/>
                <a:gd name="T11" fmla="*/ 486 h 672"/>
                <a:gd name="T12" fmla="*/ 430 w 555"/>
                <a:gd name="T13" fmla="*/ 486 h 672"/>
                <a:gd name="T14" fmla="*/ 417 w 555"/>
                <a:gd name="T15" fmla="*/ 562 h 672"/>
                <a:gd name="T16" fmla="*/ 446 w 555"/>
                <a:gd name="T17" fmla="*/ 581 h 672"/>
                <a:gd name="T18" fmla="*/ 449 w 555"/>
                <a:gd name="T19" fmla="*/ 599 h 672"/>
                <a:gd name="T20" fmla="*/ 449 w 555"/>
                <a:gd name="T21" fmla="*/ 619 h 672"/>
                <a:gd name="T22" fmla="*/ 402 w 555"/>
                <a:gd name="T23" fmla="*/ 651 h 672"/>
                <a:gd name="T24" fmla="*/ 329 w 555"/>
                <a:gd name="T25" fmla="*/ 619 h 672"/>
                <a:gd name="T26" fmla="*/ 303 w 555"/>
                <a:gd name="T27" fmla="*/ 583 h 672"/>
                <a:gd name="T28" fmla="*/ 209 w 555"/>
                <a:gd name="T29" fmla="*/ 562 h 672"/>
                <a:gd name="T30" fmla="*/ 146 w 555"/>
                <a:gd name="T31" fmla="*/ 614 h 672"/>
                <a:gd name="T32" fmla="*/ 136 w 555"/>
                <a:gd name="T33" fmla="*/ 672 h 672"/>
                <a:gd name="T34" fmla="*/ 103 w 555"/>
                <a:gd name="T35" fmla="*/ 658 h 672"/>
                <a:gd name="T36" fmla="*/ 47 w 555"/>
                <a:gd name="T37" fmla="*/ 635 h 672"/>
                <a:gd name="T38" fmla="*/ 0 w 555"/>
                <a:gd name="T39" fmla="*/ 489 h 672"/>
                <a:gd name="T40" fmla="*/ 26 w 555"/>
                <a:gd name="T41" fmla="*/ 353 h 672"/>
                <a:gd name="T42" fmla="*/ 94 w 555"/>
                <a:gd name="T43" fmla="*/ 280 h 672"/>
                <a:gd name="T44" fmla="*/ 99 w 555"/>
                <a:gd name="T45" fmla="*/ 197 h 672"/>
                <a:gd name="T46" fmla="*/ 204 w 555"/>
                <a:gd name="T47" fmla="*/ 134 h 672"/>
                <a:gd name="T48" fmla="*/ 334 w 555"/>
                <a:gd name="T49" fmla="*/ 171 h 672"/>
                <a:gd name="T50" fmla="*/ 350 w 555"/>
                <a:gd name="T51" fmla="*/ 155 h 672"/>
                <a:gd name="T52" fmla="*/ 339 w 555"/>
                <a:gd name="T53" fmla="*/ 88 h 672"/>
                <a:gd name="T54" fmla="*/ 350 w 555"/>
                <a:gd name="T55" fmla="*/ 87 h 672"/>
                <a:gd name="T56" fmla="*/ 350 w 555"/>
                <a:gd name="T57" fmla="*/ 87 h 672"/>
                <a:gd name="T58" fmla="*/ 357 w 555"/>
                <a:gd name="T59" fmla="*/ 80 h 672"/>
                <a:gd name="T60" fmla="*/ 359 w 555"/>
                <a:gd name="T61" fmla="*/ 79 h 672"/>
                <a:gd name="T62" fmla="*/ 391 w 555"/>
                <a:gd name="T63" fmla="*/ 56 h 672"/>
                <a:gd name="T64" fmla="*/ 407 w 555"/>
                <a:gd name="T65" fmla="*/ 46 h 672"/>
                <a:gd name="T66" fmla="*/ 438 w 555"/>
                <a:gd name="T67" fmla="*/ 20 h 672"/>
                <a:gd name="T68" fmla="*/ 464 w 555"/>
                <a:gd name="T69" fmla="*/ 20 h 672"/>
                <a:gd name="T70" fmla="*/ 488 w 555"/>
                <a:gd name="T71" fmla="*/ 0 h 672"/>
                <a:gd name="T72" fmla="*/ 527 w 555"/>
                <a:gd name="T73" fmla="*/ 33 h 672"/>
                <a:gd name="T74" fmla="*/ 527 w 555"/>
                <a:gd name="T75" fmla="*/ 93 h 672"/>
                <a:gd name="T76" fmla="*/ 547 w 555"/>
                <a:gd name="T77" fmla="*/ 156 h 672"/>
                <a:gd name="T78" fmla="*/ 549 w 555"/>
                <a:gd name="T79" fmla="*/ 161 h 672"/>
                <a:gd name="T80" fmla="*/ 550 w 555"/>
                <a:gd name="T81" fmla="*/ 162 h 672"/>
                <a:gd name="T82" fmla="*/ 551 w 555"/>
                <a:gd name="T83" fmla="*/ 164 h 672"/>
                <a:gd name="T84" fmla="*/ 551 w 555"/>
                <a:gd name="T85" fmla="*/ 165 h 672"/>
                <a:gd name="T86" fmla="*/ 555 w 555"/>
                <a:gd name="T87" fmla="*/ 166 h 672"/>
                <a:gd name="T88" fmla="*/ 517 w 555"/>
                <a:gd name="T89" fmla="*/ 223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5" h="672">
                  <a:moveTo>
                    <a:pt x="517" y="223"/>
                  </a:moveTo>
                  <a:cubicBezTo>
                    <a:pt x="537" y="275"/>
                    <a:pt x="537" y="275"/>
                    <a:pt x="537" y="275"/>
                  </a:cubicBezTo>
                  <a:cubicBezTo>
                    <a:pt x="475" y="379"/>
                    <a:pt x="475" y="379"/>
                    <a:pt x="475" y="379"/>
                  </a:cubicBezTo>
                  <a:cubicBezTo>
                    <a:pt x="475" y="447"/>
                    <a:pt x="475" y="447"/>
                    <a:pt x="475" y="447"/>
                  </a:cubicBezTo>
                  <a:cubicBezTo>
                    <a:pt x="433" y="468"/>
                    <a:pt x="433" y="468"/>
                    <a:pt x="433" y="468"/>
                  </a:cubicBezTo>
                  <a:cubicBezTo>
                    <a:pt x="430" y="486"/>
                    <a:pt x="430" y="486"/>
                    <a:pt x="430" y="486"/>
                  </a:cubicBezTo>
                  <a:cubicBezTo>
                    <a:pt x="430" y="486"/>
                    <a:pt x="430" y="486"/>
                    <a:pt x="430" y="486"/>
                  </a:cubicBezTo>
                  <a:cubicBezTo>
                    <a:pt x="417" y="562"/>
                    <a:pt x="417" y="562"/>
                    <a:pt x="417" y="562"/>
                  </a:cubicBezTo>
                  <a:cubicBezTo>
                    <a:pt x="446" y="581"/>
                    <a:pt x="446" y="581"/>
                    <a:pt x="446" y="581"/>
                  </a:cubicBezTo>
                  <a:cubicBezTo>
                    <a:pt x="449" y="599"/>
                    <a:pt x="449" y="599"/>
                    <a:pt x="449" y="599"/>
                  </a:cubicBezTo>
                  <a:cubicBezTo>
                    <a:pt x="449" y="619"/>
                    <a:pt x="449" y="619"/>
                    <a:pt x="449" y="619"/>
                  </a:cubicBezTo>
                  <a:cubicBezTo>
                    <a:pt x="402" y="651"/>
                    <a:pt x="402" y="651"/>
                    <a:pt x="402" y="651"/>
                  </a:cubicBezTo>
                  <a:cubicBezTo>
                    <a:pt x="329" y="619"/>
                    <a:pt x="329" y="619"/>
                    <a:pt x="329" y="619"/>
                  </a:cubicBezTo>
                  <a:cubicBezTo>
                    <a:pt x="303" y="583"/>
                    <a:pt x="303" y="583"/>
                    <a:pt x="303" y="583"/>
                  </a:cubicBezTo>
                  <a:cubicBezTo>
                    <a:pt x="209" y="562"/>
                    <a:pt x="209" y="562"/>
                    <a:pt x="209" y="562"/>
                  </a:cubicBezTo>
                  <a:cubicBezTo>
                    <a:pt x="146" y="614"/>
                    <a:pt x="146" y="614"/>
                    <a:pt x="146" y="614"/>
                  </a:cubicBezTo>
                  <a:cubicBezTo>
                    <a:pt x="136" y="672"/>
                    <a:pt x="136" y="672"/>
                    <a:pt x="136" y="672"/>
                  </a:cubicBezTo>
                  <a:cubicBezTo>
                    <a:pt x="103" y="658"/>
                    <a:pt x="103" y="658"/>
                    <a:pt x="103" y="658"/>
                  </a:cubicBezTo>
                  <a:cubicBezTo>
                    <a:pt x="47" y="635"/>
                    <a:pt x="47" y="635"/>
                    <a:pt x="47" y="635"/>
                  </a:cubicBezTo>
                  <a:cubicBezTo>
                    <a:pt x="0" y="489"/>
                    <a:pt x="0" y="489"/>
                    <a:pt x="0" y="489"/>
                  </a:cubicBezTo>
                  <a:cubicBezTo>
                    <a:pt x="26" y="353"/>
                    <a:pt x="26" y="353"/>
                    <a:pt x="26" y="353"/>
                  </a:cubicBezTo>
                  <a:cubicBezTo>
                    <a:pt x="94" y="280"/>
                    <a:pt x="94" y="280"/>
                    <a:pt x="94" y="280"/>
                  </a:cubicBezTo>
                  <a:cubicBezTo>
                    <a:pt x="99" y="197"/>
                    <a:pt x="99" y="197"/>
                    <a:pt x="99" y="197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334" y="171"/>
                    <a:pt x="334" y="171"/>
                    <a:pt x="334" y="171"/>
                  </a:cubicBezTo>
                  <a:cubicBezTo>
                    <a:pt x="350" y="155"/>
                    <a:pt x="350" y="155"/>
                    <a:pt x="350" y="155"/>
                  </a:cubicBezTo>
                  <a:cubicBezTo>
                    <a:pt x="339" y="88"/>
                    <a:pt x="339" y="88"/>
                    <a:pt x="339" y="88"/>
                  </a:cubicBezTo>
                  <a:cubicBezTo>
                    <a:pt x="345" y="89"/>
                    <a:pt x="350" y="89"/>
                    <a:pt x="350" y="87"/>
                  </a:cubicBezTo>
                  <a:cubicBezTo>
                    <a:pt x="350" y="87"/>
                    <a:pt x="350" y="87"/>
                    <a:pt x="350" y="87"/>
                  </a:cubicBezTo>
                  <a:cubicBezTo>
                    <a:pt x="350" y="85"/>
                    <a:pt x="353" y="83"/>
                    <a:pt x="357" y="80"/>
                  </a:cubicBezTo>
                  <a:cubicBezTo>
                    <a:pt x="358" y="79"/>
                    <a:pt x="358" y="79"/>
                    <a:pt x="359" y="79"/>
                  </a:cubicBezTo>
                  <a:cubicBezTo>
                    <a:pt x="367" y="72"/>
                    <a:pt x="381" y="63"/>
                    <a:pt x="391" y="56"/>
                  </a:cubicBezTo>
                  <a:cubicBezTo>
                    <a:pt x="400" y="50"/>
                    <a:pt x="407" y="46"/>
                    <a:pt x="407" y="46"/>
                  </a:cubicBezTo>
                  <a:cubicBezTo>
                    <a:pt x="438" y="20"/>
                    <a:pt x="438" y="20"/>
                    <a:pt x="438" y="20"/>
                  </a:cubicBezTo>
                  <a:cubicBezTo>
                    <a:pt x="464" y="20"/>
                    <a:pt x="464" y="20"/>
                    <a:pt x="464" y="20"/>
                  </a:cubicBezTo>
                  <a:cubicBezTo>
                    <a:pt x="488" y="0"/>
                    <a:pt x="488" y="0"/>
                    <a:pt x="488" y="0"/>
                  </a:cubicBezTo>
                  <a:cubicBezTo>
                    <a:pt x="527" y="33"/>
                    <a:pt x="527" y="33"/>
                    <a:pt x="527" y="33"/>
                  </a:cubicBezTo>
                  <a:cubicBezTo>
                    <a:pt x="527" y="33"/>
                    <a:pt x="535" y="81"/>
                    <a:pt x="527" y="93"/>
                  </a:cubicBezTo>
                  <a:cubicBezTo>
                    <a:pt x="521" y="102"/>
                    <a:pt x="538" y="139"/>
                    <a:pt x="547" y="156"/>
                  </a:cubicBezTo>
                  <a:cubicBezTo>
                    <a:pt x="547" y="158"/>
                    <a:pt x="548" y="159"/>
                    <a:pt x="549" y="161"/>
                  </a:cubicBezTo>
                  <a:cubicBezTo>
                    <a:pt x="549" y="161"/>
                    <a:pt x="549" y="162"/>
                    <a:pt x="550" y="162"/>
                  </a:cubicBezTo>
                  <a:cubicBezTo>
                    <a:pt x="550" y="163"/>
                    <a:pt x="550" y="164"/>
                    <a:pt x="551" y="164"/>
                  </a:cubicBezTo>
                  <a:cubicBezTo>
                    <a:pt x="551" y="165"/>
                    <a:pt x="551" y="165"/>
                    <a:pt x="551" y="165"/>
                  </a:cubicBezTo>
                  <a:cubicBezTo>
                    <a:pt x="555" y="166"/>
                    <a:pt x="555" y="166"/>
                    <a:pt x="555" y="166"/>
                  </a:cubicBezTo>
                  <a:lnTo>
                    <a:pt x="517" y="223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0" name="อุบลราชธานี">
              <a:extLst>
                <a:ext uri="{FF2B5EF4-FFF2-40B4-BE49-F238E27FC236}">
                  <a16:creationId xmlns:a16="http://schemas.microsoft.com/office/drawing/2014/main" id="{1B4A1A08-89D3-4924-A0A1-02276B7AA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58611" y="2219274"/>
              <a:ext cx="453556" cy="702280"/>
            </a:xfrm>
            <a:custGeom>
              <a:avLst/>
              <a:gdLst>
                <a:gd name="T0" fmla="*/ 1069 w 1109"/>
                <a:gd name="T1" fmla="*/ 535 h 1720"/>
                <a:gd name="T2" fmla="*/ 1041 w 1109"/>
                <a:gd name="T3" fmla="*/ 647 h 1720"/>
                <a:gd name="T4" fmla="*/ 961 w 1109"/>
                <a:gd name="T5" fmla="*/ 683 h 1720"/>
                <a:gd name="T6" fmla="*/ 1065 w 1109"/>
                <a:gd name="T7" fmla="*/ 707 h 1720"/>
                <a:gd name="T8" fmla="*/ 1005 w 1109"/>
                <a:gd name="T9" fmla="*/ 787 h 1720"/>
                <a:gd name="T10" fmla="*/ 985 w 1109"/>
                <a:gd name="T11" fmla="*/ 871 h 1720"/>
                <a:gd name="T12" fmla="*/ 1001 w 1109"/>
                <a:gd name="T13" fmla="*/ 923 h 1720"/>
                <a:gd name="T14" fmla="*/ 1041 w 1109"/>
                <a:gd name="T15" fmla="*/ 943 h 1720"/>
                <a:gd name="T16" fmla="*/ 1097 w 1109"/>
                <a:gd name="T17" fmla="*/ 1027 h 1720"/>
                <a:gd name="T18" fmla="*/ 1037 w 1109"/>
                <a:gd name="T19" fmla="*/ 1047 h 1720"/>
                <a:gd name="T20" fmla="*/ 1061 w 1109"/>
                <a:gd name="T21" fmla="*/ 1111 h 1720"/>
                <a:gd name="T22" fmla="*/ 1037 w 1109"/>
                <a:gd name="T23" fmla="*/ 1159 h 1720"/>
                <a:gd name="T24" fmla="*/ 1005 w 1109"/>
                <a:gd name="T25" fmla="*/ 1336 h 1720"/>
                <a:gd name="T26" fmla="*/ 1025 w 1109"/>
                <a:gd name="T27" fmla="*/ 1416 h 1720"/>
                <a:gd name="T28" fmla="*/ 929 w 1109"/>
                <a:gd name="T29" fmla="*/ 1536 h 1720"/>
                <a:gd name="T30" fmla="*/ 889 w 1109"/>
                <a:gd name="T31" fmla="*/ 1560 h 1720"/>
                <a:gd name="T32" fmla="*/ 809 w 1109"/>
                <a:gd name="T33" fmla="*/ 1592 h 1720"/>
                <a:gd name="T34" fmla="*/ 753 w 1109"/>
                <a:gd name="T35" fmla="*/ 1616 h 1720"/>
                <a:gd name="T36" fmla="*/ 665 w 1109"/>
                <a:gd name="T37" fmla="*/ 1720 h 1720"/>
                <a:gd name="T38" fmla="*/ 554 w 1109"/>
                <a:gd name="T39" fmla="*/ 1659 h 1720"/>
                <a:gd name="T40" fmla="*/ 549 w 1109"/>
                <a:gd name="T41" fmla="*/ 1588 h 1720"/>
                <a:gd name="T42" fmla="*/ 485 w 1109"/>
                <a:gd name="T43" fmla="*/ 1572 h 1720"/>
                <a:gd name="T44" fmla="*/ 407 w 1109"/>
                <a:gd name="T45" fmla="*/ 1528 h 1720"/>
                <a:gd name="T46" fmla="*/ 418 w 1109"/>
                <a:gd name="T47" fmla="*/ 1444 h 1720"/>
                <a:gd name="T48" fmla="*/ 418 w 1109"/>
                <a:gd name="T49" fmla="*/ 1319 h 1720"/>
                <a:gd name="T50" fmla="*/ 376 w 1109"/>
                <a:gd name="T51" fmla="*/ 1199 h 1720"/>
                <a:gd name="T52" fmla="*/ 339 w 1109"/>
                <a:gd name="T53" fmla="*/ 1074 h 1720"/>
                <a:gd name="T54" fmla="*/ 256 w 1109"/>
                <a:gd name="T55" fmla="*/ 975 h 1720"/>
                <a:gd name="T56" fmla="*/ 256 w 1109"/>
                <a:gd name="T57" fmla="*/ 902 h 1720"/>
                <a:gd name="T58" fmla="*/ 287 w 1109"/>
                <a:gd name="T59" fmla="*/ 819 h 1720"/>
                <a:gd name="T60" fmla="*/ 235 w 1109"/>
                <a:gd name="T61" fmla="*/ 782 h 1720"/>
                <a:gd name="T62" fmla="*/ 89 w 1109"/>
                <a:gd name="T63" fmla="*/ 772 h 1720"/>
                <a:gd name="T64" fmla="*/ 27 w 1109"/>
                <a:gd name="T65" fmla="*/ 737 h 1720"/>
                <a:gd name="T66" fmla="*/ 47 w 1109"/>
                <a:gd name="T67" fmla="*/ 688 h 1720"/>
                <a:gd name="T68" fmla="*/ 6 w 1109"/>
                <a:gd name="T69" fmla="*/ 626 h 1720"/>
                <a:gd name="T70" fmla="*/ 16 w 1109"/>
                <a:gd name="T71" fmla="*/ 521 h 1720"/>
                <a:gd name="T72" fmla="*/ 145 w 1109"/>
                <a:gd name="T73" fmla="*/ 492 h 1720"/>
                <a:gd name="T74" fmla="*/ 188 w 1109"/>
                <a:gd name="T75" fmla="*/ 448 h 1720"/>
                <a:gd name="T76" fmla="*/ 345 w 1109"/>
                <a:gd name="T77" fmla="*/ 417 h 1720"/>
                <a:gd name="T78" fmla="*/ 444 w 1109"/>
                <a:gd name="T79" fmla="*/ 485 h 1720"/>
                <a:gd name="T80" fmla="*/ 491 w 1109"/>
                <a:gd name="T81" fmla="*/ 417 h 1720"/>
                <a:gd name="T82" fmla="*/ 459 w 1109"/>
                <a:gd name="T83" fmla="*/ 396 h 1720"/>
                <a:gd name="T84" fmla="*/ 472 w 1109"/>
                <a:gd name="T85" fmla="*/ 320 h 1720"/>
                <a:gd name="T86" fmla="*/ 517 w 1109"/>
                <a:gd name="T87" fmla="*/ 281 h 1720"/>
                <a:gd name="T88" fmla="*/ 579 w 1109"/>
                <a:gd name="T89" fmla="*/ 109 h 1720"/>
                <a:gd name="T90" fmla="*/ 597 w 1109"/>
                <a:gd name="T91" fmla="*/ 0 h 1720"/>
                <a:gd name="T92" fmla="*/ 925 w 1109"/>
                <a:gd name="T93" fmla="*/ 103 h 1720"/>
                <a:gd name="T94" fmla="*/ 849 w 1109"/>
                <a:gd name="T95" fmla="*/ 167 h 1720"/>
                <a:gd name="T96" fmla="*/ 921 w 1109"/>
                <a:gd name="T97" fmla="*/ 283 h 1720"/>
                <a:gd name="T98" fmla="*/ 961 w 1109"/>
                <a:gd name="T99" fmla="*/ 323 h 1720"/>
                <a:gd name="T100" fmla="*/ 1081 w 1109"/>
                <a:gd name="T101" fmla="*/ 343 h 1720"/>
                <a:gd name="T102" fmla="*/ 1097 w 1109"/>
                <a:gd name="T103" fmla="*/ 503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09" h="1720">
                  <a:moveTo>
                    <a:pt x="1097" y="503"/>
                  </a:moveTo>
                  <a:cubicBezTo>
                    <a:pt x="1069" y="535"/>
                    <a:pt x="1069" y="535"/>
                    <a:pt x="1069" y="535"/>
                  </a:cubicBezTo>
                  <a:cubicBezTo>
                    <a:pt x="1069" y="535"/>
                    <a:pt x="1081" y="587"/>
                    <a:pt x="1077" y="599"/>
                  </a:cubicBezTo>
                  <a:cubicBezTo>
                    <a:pt x="1073" y="611"/>
                    <a:pt x="1041" y="647"/>
                    <a:pt x="1041" y="647"/>
                  </a:cubicBezTo>
                  <a:cubicBezTo>
                    <a:pt x="989" y="651"/>
                    <a:pt x="989" y="651"/>
                    <a:pt x="989" y="651"/>
                  </a:cubicBezTo>
                  <a:cubicBezTo>
                    <a:pt x="961" y="683"/>
                    <a:pt x="961" y="683"/>
                    <a:pt x="961" y="683"/>
                  </a:cubicBezTo>
                  <a:cubicBezTo>
                    <a:pt x="993" y="715"/>
                    <a:pt x="993" y="715"/>
                    <a:pt x="993" y="715"/>
                  </a:cubicBezTo>
                  <a:cubicBezTo>
                    <a:pt x="1065" y="707"/>
                    <a:pt x="1065" y="707"/>
                    <a:pt x="1065" y="707"/>
                  </a:cubicBezTo>
                  <a:cubicBezTo>
                    <a:pt x="1069" y="759"/>
                    <a:pt x="1069" y="759"/>
                    <a:pt x="1069" y="759"/>
                  </a:cubicBezTo>
                  <a:cubicBezTo>
                    <a:pt x="1005" y="787"/>
                    <a:pt x="1005" y="787"/>
                    <a:pt x="1005" y="787"/>
                  </a:cubicBezTo>
                  <a:cubicBezTo>
                    <a:pt x="1005" y="787"/>
                    <a:pt x="961" y="839"/>
                    <a:pt x="965" y="847"/>
                  </a:cubicBezTo>
                  <a:cubicBezTo>
                    <a:pt x="969" y="855"/>
                    <a:pt x="985" y="871"/>
                    <a:pt x="985" y="871"/>
                  </a:cubicBezTo>
                  <a:cubicBezTo>
                    <a:pt x="961" y="891"/>
                    <a:pt x="961" y="891"/>
                    <a:pt x="961" y="891"/>
                  </a:cubicBezTo>
                  <a:cubicBezTo>
                    <a:pt x="1001" y="923"/>
                    <a:pt x="1001" y="923"/>
                    <a:pt x="1001" y="923"/>
                  </a:cubicBezTo>
                  <a:cubicBezTo>
                    <a:pt x="1005" y="943"/>
                    <a:pt x="1005" y="943"/>
                    <a:pt x="1005" y="943"/>
                  </a:cubicBezTo>
                  <a:cubicBezTo>
                    <a:pt x="1041" y="943"/>
                    <a:pt x="1041" y="943"/>
                    <a:pt x="1041" y="943"/>
                  </a:cubicBezTo>
                  <a:cubicBezTo>
                    <a:pt x="1037" y="983"/>
                    <a:pt x="1037" y="983"/>
                    <a:pt x="1037" y="983"/>
                  </a:cubicBezTo>
                  <a:cubicBezTo>
                    <a:pt x="1097" y="1027"/>
                    <a:pt x="1097" y="1027"/>
                    <a:pt x="1097" y="1027"/>
                  </a:cubicBezTo>
                  <a:cubicBezTo>
                    <a:pt x="1061" y="1059"/>
                    <a:pt x="1061" y="1059"/>
                    <a:pt x="1061" y="1059"/>
                  </a:cubicBezTo>
                  <a:cubicBezTo>
                    <a:pt x="1037" y="1047"/>
                    <a:pt x="1037" y="1047"/>
                    <a:pt x="1037" y="1047"/>
                  </a:cubicBezTo>
                  <a:cubicBezTo>
                    <a:pt x="1033" y="1075"/>
                    <a:pt x="1033" y="1075"/>
                    <a:pt x="1033" y="1075"/>
                  </a:cubicBezTo>
                  <a:cubicBezTo>
                    <a:pt x="1061" y="1111"/>
                    <a:pt x="1061" y="1111"/>
                    <a:pt x="1061" y="1111"/>
                  </a:cubicBezTo>
                  <a:cubicBezTo>
                    <a:pt x="1037" y="1123"/>
                    <a:pt x="1037" y="1123"/>
                    <a:pt x="1037" y="1123"/>
                  </a:cubicBezTo>
                  <a:cubicBezTo>
                    <a:pt x="1037" y="1159"/>
                    <a:pt x="1037" y="1159"/>
                    <a:pt x="1037" y="1159"/>
                  </a:cubicBezTo>
                  <a:cubicBezTo>
                    <a:pt x="993" y="1171"/>
                    <a:pt x="993" y="1171"/>
                    <a:pt x="993" y="1171"/>
                  </a:cubicBezTo>
                  <a:cubicBezTo>
                    <a:pt x="993" y="1171"/>
                    <a:pt x="997" y="1327"/>
                    <a:pt x="1005" y="1336"/>
                  </a:cubicBezTo>
                  <a:cubicBezTo>
                    <a:pt x="1013" y="1344"/>
                    <a:pt x="1029" y="1352"/>
                    <a:pt x="1029" y="1352"/>
                  </a:cubicBezTo>
                  <a:cubicBezTo>
                    <a:pt x="1025" y="1416"/>
                    <a:pt x="1025" y="1416"/>
                    <a:pt x="1025" y="1416"/>
                  </a:cubicBezTo>
                  <a:cubicBezTo>
                    <a:pt x="961" y="1472"/>
                    <a:pt x="961" y="1472"/>
                    <a:pt x="961" y="1472"/>
                  </a:cubicBezTo>
                  <a:cubicBezTo>
                    <a:pt x="929" y="1536"/>
                    <a:pt x="929" y="1536"/>
                    <a:pt x="929" y="1536"/>
                  </a:cubicBezTo>
                  <a:cubicBezTo>
                    <a:pt x="901" y="1524"/>
                    <a:pt x="901" y="1524"/>
                    <a:pt x="901" y="1524"/>
                  </a:cubicBezTo>
                  <a:cubicBezTo>
                    <a:pt x="889" y="1560"/>
                    <a:pt x="889" y="1560"/>
                    <a:pt x="889" y="1560"/>
                  </a:cubicBezTo>
                  <a:cubicBezTo>
                    <a:pt x="833" y="1560"/>
                    <a:pt x="833" y="1560"/>
                    <a:pt x="833" y="1560"/>
                  </a:cubicBezTo>
                  <a:cubicBezTo>
                    <a:pt x="809" y="1592"/>
                    <a:pt x="809" y="1592"/>
                    <a:pt x="809" y="1592"/>
                  </a:cubicBezTo>
                  <a:cubicBezTo>
                    <a:pt x="773" y="1584"/>
                    <a:pt x="773" y="1584"/>
                    <a:pt x="773" y="1584"/>
                  </a:cubicBezTo>
                  <a:cubicBezTo>
                    <a:pt x="753" y="1616"/>
                    <a:pt x="753" y="1616"/>
                    <a:pt x="753" y="1616"/>
                  </a:cubicBezTo>
                  <a:cubicBezTo>
                    <a:pt x="701" y="1604"/>
                    <a:pt x="701" y="1604"/>
                    <a:pt x="701" y="1604"/>
                  </a:cubicBezTo>
                  <a:cubicBezTo>
                    <a:pt x="665" y="1720"/>
                    <a:pt x="665" y="1720"/>
                    <a:pt x="665" y="1720"/>
                  </a:cubicBezTo>
                  <a:cubicBezTo>
                    <a:pt x="589" y="1720"/>
                    <a:pt x="589" y="1720"/>
                    <a:pt x="589" y="1720"/>
                  </a:cubicBezTo>
                  <a:cubicBezTo>
                    <a:pt x="554" y="1659"/>
                    <a:pt x="554" y="1659"/>
                    <a:pt x="554" y="1659"/>
                  </a:cubicBezTo>
                  <a:cubicBezTo>
                    <a:pt x="533" y="1624"/>
                    <a:pt x="533" y="1624"/>
                    <a:pt x="533" y="1624"/>
                  </a:cubicBezTo>
                  <a:cubicBezTo>
                    <a:pt x="549" y="1588"/>
                    <a:pt x="549" y="1588"/>
                    <a:pt x="549" y="1588"/>
                  </a:cubicBezTo>
                  <a:cubicBezTo>
                    <a:pt x="525" y="1560"/>
                    <a:pt x="525" y="1560"/>
                    <a:pt x="525" y="1560"/>
                  </a:cubicBezTo>
                  <a:cubicBezTo>
                    <a:pt x="485" y="1572"/>
                    <a:pt x="485" y="1572"/>
                    <a:pt x="485" y="1572"/>
                  </a:cubicBezTo>
                  <a:cubicBezTo>
                    <a:pt x="421" y="1528"/>
                    <a:pt x="421" y="1528"/>
                    <a:pt x="421" y="1528"/>
                  </a:cubicBezTo>
                  <a:cubicBezTo>
                    <a:pt x="407" y="1528"/>
                    <a:pt x="407" y="1528"/>
                    <a:pt x="407" y="1528"/>
                  </a:cubicBezTo>
                  <a:cubicBezTo>
                    <a:pt x="402" y="1502"/>
                    <a:pt x="402" y="1502"/>
                    <a:pt x="402" y="1502"/>
                  </a:cubicBezTo>
                  <a:cubicBezTo>
                    <a:pt x="418" y="1444"/>
                    <a:pt x="418" y="1444"/>
                    <a:pt x="418" y="1444"/>
                  </a:cubicBezTo>
                  <a:cubicBezTo>
                    <a:pt x="386" y="1403"/>
                    <a:pt x="386" y="1403"/>
                    <a:pt x="386" y="1403"/>
                  </a:cubicBezTo>
                  <a:cubicBezTo>
                    <a:pt x="418" y="1319"/>
                    <a:pt x="418" y="1319"/>
                    <a:pt x="418" y="1319"/>
                  </a:cubicBezTo>
                  <a:cubicBezTo>
                    <a:pt x="418" y="1267"/>
                    <a:pt x="418" y="1267"/>
                    <a:pt x="418" y="1267"/>
                  </a:cubicBezTo>
                  <a:cubicBezTo>
                    <a:pt x="418" y="1262"/>
                    <a:pt x="376" y="1199"/>
                    <a:pt x="376" y="1199"/>
                  </a:cubicBezTo>
                  <a:cubicBezTo>
                    <a:pt x="392" y="1126"/>
                    <a:pt x="392" y="1126"/>
                    <a:pt x="392" y="1126"/>
                  </a:cubicBezTo>
                  <a:cubicBezTo>
                    <a:pt x="339" y="1074"/>
                    <a:pt x="339" y="1074"/>
                    <a:pt x="339" y="1074"/>
                  </a:cubicBezTo>
                  <a:cubicBezTo>
                    <a:pt x="277" y="1053"/>
                    <a:pt x="277" y="1053"/>
                    <a:pt x="277" y="1053"/>
                  </a:cubicBezTo>
                  <a:cubicBezTo>
                    <a:pt x="256" y="975"/>
                    <a:pt x="256" y="975"/>
                    <a:pt x="256" y="975"/>
                  </a:cubicBezTo>
                  <a:cubicBezTo>
                    <a:pt x="256" y="975"/>
                    <a:pt x="272" y="949"/>
                    <a:pt x="272" y="944"/>
                  </a:cubicBezTo>
                  <a:cubicBezTo>
                    <a:pt x="272" y="938"/>
                    <a:pt x="256" y="902"/>
                    <a:pt x="256" y="902"/>
                  </a:cubicBezTo>
                  <a:cubicBezTo>
                    <a:pt x="298" y="871"/>
                    <a:pt x="298" y="871"/>
                    <a:pt x="298" y="871"/>
                  </a:cubicBezTo>
                  <a:cubicBezTo>
                    <a:pt x="287" y="819"/>
                    <a:pt x="287" y="819"/>
                    <a:pt x="287" y="819"/>
                  </a:cubicBezTo>
                  <a:cubicBezTo>
                    <a:pt x="285" y="817"/>
                    <a:pt x="285" y="817"/>
                    <a:pt x="285" y="817"/>
                  </a:cubicBezTo>
                  <a:cubicBezTo>
                    <a:pt x="235" y="782"/>
                    <a:pt x="235" y="782"/>
                    <a:pt x="235" y="782"/>
                  </a:cubicBezTo>
                  <a:cubicBezTo>
                    <a:pt x="167" y="782"/>
                    <a:pt x="167" y="782"/>
                    <a:pt x="167" y="782"/>
                  </a:cubicBezTo>
                  <a:cubicBezTo>
                    <a:pt x="89" y="772"/>
                    <a:pt x="89" y="772"/>
                    <a:pt x="89" y="772"/>
                  </a:cubicBezTo>
                  <a:cubicBezTo>
                    <a:pt x="27" y="740"/>
                    <a:pt x="27" y="740"/>
                    <a:pt x="27" y="740"/>
                  </a:cubicBezTo>
                  <a:cubicBezTo>
                    <a:pt x="27" y="737"/>
                    <a:pt x="27" y="737"/>
                    <a:pt x="27" y="737"/>
                  </a:cubicBezTo>
                  <a:cubicBezTo>
                    <a:pt x="32" y="704"/>
                    <a:pt x="32" y="704"/>
                    <a:pt x="32" y="704"/>
                  </a:cubicBezTo>
                  <a:cubicBezTo>
                    <a:pt x="47" y="688"/>
                    <a:pt x="47" y="688"/>
                    <a:pt x="47" y="688"/>
                  </a:cubicBezTo>
                  <a:cubicBezTo>
                    <a:pt x="37" y="657"/>
                    <a:pt x="37" y="657"/>
                    <a:pt x="37" y="657"/>
                  </a:cubicBezTo>
                  <a:cubicBezTo>
                    <a:pt x="6" y="626"/>
                    <a:pt x="6" y="626"/>
                    <a:pt x="6" y="626"/>
                  </a:cubicBezTo>
                  <a:cubicBezTo>
                    <a:pt x="0" y="579"/>
                    <a:pt x="0" y="579"/>
                    <a:pt x="0" y="579"/>
                  </a:cubicBezTo>
                  <a:cubicBezTo>
                    <a:pt x="16" y="521"/>
                    <a:pt x="16" y="521"/>
                    <a:pt x="16" y="521"/>
                  </a:cubicBezTo>
                  <a:cubicBezTo>
                    <a:pt x="68" y="511"/>
                    <a:pt x="68" y="511"/>
                    <a:pt x="68" y="511"/>
                  </a:cubicBezTo>
                  <a:cubicBezTo>
                    <a:pt x="145" y="492"/>
                    <a:pt x="145" y="492"/>
                    <a:pt x="145" y="492"/>
                  </a:cubicBezTo>
                  <a:cubicBezTo>
                    <a:pt x="178" y="506"/>
                    <a:pt x="178" y="506"/>
                    <a:pt x="178" y="506"/>
                  </a:cubicBezTo>
                  <a:cubicBezTo>
                    <a:pt x="188" y="448"/>
                    <a:pt x="188" y="448"/>
                    <a:pt x="188" y="448"/>
                  </a:cubicBezTo>
                  <a:cubicBezTo>
                    <a:pt x="251" y="396"/>
                    <a:pt x="251" y="396"/>
                    <a:pt x="251" y="396"/>
                  </a:cubicBezTo>
                  <a:cubicBezTo>
                    <a:pt x="345" y="417"/>
                    <a:pt x="345" y="417"/>
                    <a:pt x="345" y="417"/>
                  </a:cubicBezTo>
                  <a:cubicBezTo>
                    <a:pt x="371" y="453"/>
                    <a:pt x="371" y="453"/>
                    <a:pt x="371" y="453"/>
                  </a:cubicBezTo>
                  <a:cubicBezTo>
                    <a:pt x="444" y="485"/>
                    <a:pt x="444" y="485"/>
                    <a:pt x="444" y="485"/>
                  </a:cubicBezTo>
                  <a:cubicBezTo>
                    <a:pt x="491" y="453"/>
                    <a:pt x="491" y="453"/>
                    <a:pt x="491" y="453"/>
                  </a:cubicBezTo>
                  <a:cubicBezTo>
                    <a:pt x="491" y="417"/>
                    <a:pt x="491" y="417"/>
                    <a:pt x="491" y="417"/>
                  </a:cubicBezTo>
                  <a:cubicBezTo>
                    <a:pt x="488" y="415"/>
                    <a:pt x="488" y="415"/>
                    <a:pt x="488" y="415"/>
                  </a:cubicBezTo>
                  <a:cubicBezTo>
                    <a:pt x="459" y="396"/>
                    <a:pt x="459" y="396"/>
                    <a:pt x="459" y="396"/>
                  </a:cubicBezTo>
                  <a:cubicBezTo>
                    <a:pt x="472" y="320"/>
                    <a:pt x="472" y="320"/>
                    <a:pt x="472" y="320"/>
                  </a:cubicBezTo>
                  <a:cubicBezTo>
                    <a:pt x="472" y="320"/>
                    <a:pt x="472" y="320"/>
                    <a:pt x="472" y="320"/>
                  </a:cubicBezTo>
                  <a:cubicBezTo>
                    <a:pt x="475" y="302"/>
                    <a:pt x="475" y="302"/>
                    <a:pt x="475" y="302"/>
                  </a:cubicBezTo>
                  <a:cubicBezTo>
                    <a:pt x="517" y="281"/>
                    <a:pt x="517" y="281"/>
                    <a:pt x="517" y="281"/>
                  </a:cubicBezTo>
                  <a:cubicBezTo>
                    <a:pt x="517" y="213"/>
                    <a:pt x="517" y="213"/>
                    <a:pt x="517" y="213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59" y="57"/>
                    <a:pt x="559" y="57"/>
                    <a:pt x="559" y="57"/>
                  </a:cubicBezTo>
                  <a:cubicBezTo>
                    <a:pt x="597" y="0"/>
                    <a:pt x="597" y="0"/>
                    <a:pt x="597" y="0"/>
                  </a:cubicBezTo>
                  <a:cubicBezTo>
                    <a:pt x="925" y="79"/>
                    <a:pt x="925" y="79"/>
                    <a:pt x="925" y="79"/>
                  </a:cubicBezTo>
                  <a:cubicBezTo>
                    <a:pt x="925" y="79"/>
                    <a:pt x="937" y="99"/>
                    <a:pt x="925" y="103"/>
                  </a:cubicBezTo>
                  <a:cubicBezTo>
                    <a:pt x="913" y="107"/>
                    <a:pt x="869" y="103"/>
                    <a:pt x="869" y="103"/>
                  </a:cubicBezTo>
                  <a:cubicBezTo>
                    <a:pt x="849" y="167"/>
                    <a:pt x="849" y="167"/>
                    <a:pt x="849" y="167"/>
                  </a:cubicBezTo>
                  <a:cubicBezTo>
                    <a:pt x="889" y="267"/>
                    <a:pt x="889" y="267"/>
                    <a:pt x="889" y="267"/>
                  </a:cubicBezTo>
                  <a:cubicBezTo>
                    <a:pt x="921" y="283"/>
                    <a:pt x="921" y="283"/>
                    <a:pt x="921" y="283"/>
                  </a:cubicBezTo>
                  <a:cubicBezTo>
                    <a:pt x="937" y="323"/>
                    <a:pt x="937" y="323"/>
                    <a:pt x="937" y="323"/>
                  </a:cubicBezTo>
                  <a:cubicBezTo>
                    <a:pt x="961" y="323"/>
                    <a:pt x="961" y="323"/>
                    <a:pt x="961" y="323"/>
                  </a:cubicBezTo>
                  <a:cubicBezTo>
                    <a:pt x="1005" y="307"/>
                    <a:pt x="1005" y="307"/>
                    <a:pt x="1005" y="307"/>
                  </a:cubicBezTo>
                  <a:cubicBezTo>
                    <a:pt x="1081" y="343"/>
                    <a:pt x="1081" y="343"/>
                    <a:pt x="1081" y="343"/>
                  </a:cubicBezTo>
                  <a:cubicBezTo>
                    <a:pt x="1109" y="403"/>
                    <a:pt x="1109" y="403"/>
                    <a:pt x="1109" y="403"/>
                  </a:cubicBezTo>
                  <a:lnTo>
                    <a:pt x="1097" y="503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1" name="อุดรธานี">
              <a:extLst>
                <a:ext uri="{FF2B5EF4-FFF2-40B4-BE49-F238E27FC236}">
                  <a16:creationId xmlns:a16="http://schemas.microsoft.com/office/drawing/2014/main" id="{75743F37-7B57-441D-BE6F-5AA243D3E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6366" y="1476759"/>
              <a:ext cx="596206" cy="477331"/>
            </a:xfrm>
            <a:custGeom>
              <a:avLst/>
              <a:gdLst>
                <a:gd name="T0" fmla="*/ 1445 w 1456"/>
                <a:gd name="T1" fmla="*/ 963 h 1167"/>
                <a:gd name="T2" fmla="*/ 1430 w 1456"/>
                <a:gd name="T3" fmla="*/ 942 h 1167"/>
                <a:gd name="T4" fmla="*/ 1351 w 1456"/>
                <a:gd name="T5" fmla="*/ 901 h 1167"/>
                <a:gd name="T6" fmla="*/ 1325 w 1456"/>
                <a:gd name="T7" fmla="*/ 979 h 1167"/>
                <a:gd name="T8" fmla="*/ 1273 w 1456"/>
                <a:gd name="T9" fmla="*/ 1130 h 1167"/>
                <a:gd name="T10" fmla="*/ 1226 w 1456"/>
                <a:gd name="T11" fmla="*/ 1099 h 1167"/>
                <a:gd name="T12" fmla="*/ 1169 w 1456"/>
                <a:gd name="T13" fmla="*/ 1073 h 1167"/>
                <a:gd name="T14" fmla="*/ 1106 w 1456"/>
                <a:gd name="T15" fmla="*/ 1052 h 1167"/>
                <a:gd name="T16" fmla="*/ 1064 w 1456"/>
                <a:gd name="T17" fmla="*/ 1026 h 1167"/>
                <a:gd name="T18" fmla="*/ 1023 w 1456"/>
                <a:gd name="T19" fmla="*/ 1036 h 1167"/>
                <a:gd name="T20" fmla="*/ 965 w 1456"/>
                <a:gd name="T21" fmla="*/ 1036 h 1167"/>
                <a:gd name="T22" fmla="*/ 955 w 1456"/>
                <a:gd name="T23" fmla="*/ 1073 h 1167"/>
                <a:gd name="T24" fmla="*/ 783 w 1456"/>
                <a:gd name="T25" fmla="*/ 1130 h 1167"/>
                <a:gd name="T26" fmla="*/ 736 w 1456"/>
                <a:gd name="T27" fmla="*/ 1109 h 1167"/>
                <a:gd name="T28" fmla="*/ 705 w 1456"/>
                <a:gd name="T29" fmla="*/ 1036 h 1167"/>
                <a:gd name="T30" fmla="*/ 689 w 1456"/>
                <a:gd name="T31" fmla="*/ 979 h 1167"/>
                <a:gd name="T32" fmla="*/ 605 w 1456"/>
                <a:gd name="T33" fmla="*/ 916 h 1167"/>
                <a:gd name="T34" fmla="*/ 579 w 1456"/>
                <a:gd name="T35" fmla="*/ 1000 h 1167"/>
                <a:gd name="T36" fmla="*/ 501 w 1456"/>
                <a:gd name="T37" fmla="*/ 958 h 1167"/>
                <a:gd name="T38" fmla="*/ 442 w 1456"/>
                <a:gd name="T39" fmla="*/ 891 h 1167"/>
                <a:gd name="T40" fmla="*/ 440 w 1456"/>
                <a:gd name="T41" fmla="*/ 872 h 1167"/>
                <a:gd name="T42" fmla="*/ 440 w 1456"/>
                <a:gd name="T43" fmla="*/ 866 h 1167"/>
                <a:gd name="T44" fmla="*/ 439 w 1456"/>
                <a:gd name="T45" fmla="*/ 856 h 1167"/>
                <a:gd name="T46" fmla="*/ 439 w 1456"/>
                <a:gd name="T47" fmla="*/ 831 h 1167"/>
                <a:gd name="T48" fmla="*/ 449 w 1456"/>
                <a:gd name="T49" fmla="*/ 781 h 1167"/>
                <a:gd name="T50" fmla="*/ 412 w 1456"/>
                <a:gd name="T51" fmla="*/ 723 h 1167"/>
                <a:gd name="T52" fmla="*/ 366 w 1456"/>
                <a:gd name="T53" fmla="*/ 656 h 1167"/>
                <a:gd name="T54" fmla="*/ 266 w 1456"/>
                <a:gd name="T55" fmla="*/ 405 h 1167"/>
                <a:gd name="T56" fmla="*/ 235 w 1456"/>
                <a:gd name="T57" fmla="*/ 364 h 1167"/>
                <a:gd name="T58" fmla="*/ 167 w 1456"/>
                <a:gd name="T59" fmla="*/ 379 h 1167"/>
                <a:gd name="T60" fmla="*/ 105 w 1456"/>
                <a:gd name="T61" fmla="*/ 395 h 1167"/>
                <a:gd name="T62" fmla="*/ 47 w 1456"/>
                <a:gd name="T63" fmla="*/ 384 h 1167"/>
                <a:gd name="T64" fmla="*/ 7 w 1456"/>
                <a:gd name="T65" fmla="*/ 328 h 1167"/>
                <a:gd name="T66" fmla="*/ 21 w 1456"/>
                <a:gd name="T67" fmla="*/ 254 h 1167"/>
                <a:gd name="T68" fmla="*/ 0 w 1456"/>
                <a:gd name="T69" fmla="*/ 87 h 1167"/>
                <a:gd name="T70" fmla="*/ 21 w 1456"/>
                <a:gd name="T71" fmla="*/ 35 h 1167"/>
                <a:gd name="T72" fmla="*/ 73 w 1456"/>
                <a:gd name="T73" fmla="*/ 9 h 1167"/>
                <a:gd name="T74" fmla="*/ 188 w 1456"/>
                <a:gd name="T75" fmla="*/ 51 h 1167"/>
                <a:gd name="T76" fmla="*/ 329 w 1456"/>
                <a:gd name="T77" fmla="*/ 160 h 1167"/>
                <a:gd name="T78" fmla="*/ 371 w 1456"/>
                <a:gd name="T79" fmla="*/ 228 h 1167"/>
                <a:gd name="T80" fmla="*/ 459 w 1456"/>
                <a:gd name="T81" fmla="*/ 296 h 1167"/>
                <a:gd name="T82" fmla="*/ 501 w 1456"/>
                <a:gd name="T83" fmla="*/ 410 h 1167"/>
                <a:gd name="T84" fmla="*/ 590 w 1456"/>
                <a:gd name="T85" fmla="*/ 416 h 1167"/>
                <a:gd name="T86" fmla="*/ 668 w 1456"/>
                <a:gd name="T87" fmla="*/ 405 h 1167"/>
                <a:gd name="T88" fmla="*/ 720 w 1456"/>
                <a:gd name="T89" fmla="*/ 348 h 1167"/>
                <a:gd name="T90" fmla="*/ 720 w 1456"/>
                <a:gd name="T91" fmla="*/ 244 h 1167"/>
                <a:gd name="T92" fmla="*/ 783 w 1456"/>
                <a:gd name="T93" fmla="*/ 176 h 1167"/>
                <a:gd name="T94" fmla="*/ 851 w 1456"/>
                <a:gd name="T95" fmla="*/ 202 h 1167"/>
                <a:gd name="T96" fmla="*/ 877 w 1456"/>
                <a:gd name="T97" fmla="*/ 165 h 1167"/>
                <a:gd name="T98" fmla="*/ 997 w 1456"/>
                <a:gd name="T99" fmla="*/ 228 h 1167"/>
                <a:gd name="T100" fmla="*/ 1075 w 1456"/>
                <a:gd name="T101" fmla="*/ 160 h 1167"/>
                <a:gd name="T102" fmla="*/ 1179 w 1456"/>
                <a:gd name="T103" fmla="*/ 191 h 1167"/>
                <a:gd name="T104" fmla="*/ 1218 w 1456"/>
                <a:gd name="T105" fmla="*/ 211 h 1167"/>
                <a:gd name="T106" fmla="*/ 1231 w 1456"/>
                <a:gd name="T107" fmla="*/ 311 h 1167"/>
                <a:gd name="T108" fmla="*/ 1221 w 1456"/>
                <a:gd name="T109" fmla="*/ 442 h 1167"/>
                <a:gd name="T110" fmla="*/ 1122 w 1456"/>
                <a:gd name="T111" fmla="*/ 515 h 1167"/>
                <a:gd name="T112" fmla="*/ 1132 w 1456"/>
                <a:gd name="T113" fmla="*/ 619 h 1167"/>
                <a:gd name="T114" fmla="*/ 1096 w 1456"/>
                <a:gd name="T115" fmla="*/ 703 h 1167"/>
                <a:gd name="T116" fmla="*/ 1164 w 1456"/>
                <a:gd name="T117" fmla="*/ 744 h 1167"/>
                <a:gd name="T118" fmla="*/ 1185 w 1456"/>
                <a:gd name="T119" fmla="*/ 759 h 1167"/>
                <a:gd name="T120" fmla="*/ 1257 w 1456"/>
                <a:gd name="T121" fmla="*/ 786 h 1167"/>
                <a:gd name="T122" fmla="*/ 1357 w 1456"/>
                <a:gd name="T123" fmla="*/ 828 h 1167"/>
                <a:gd name="T124" fmla="*/ 1430 w 1456"/>
                <a:gd name="T125" fmla="*/ 880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56" h="1167">
                  <a:moveTo>
                    <a:pt x="1456" y="890"/>
                  </a:moveTo>
                  <a:cubicBezTo>
                    <a:pt x="1445" y="963"/>
                    <a:pt x="1445" y="963"/>
                    <a:pt x="1445" y="963"/>
                  </a:cubicBezTo>
                  <a:cubicBezTo>
                    <a:pt x="1443" y="961"/>
                    <a:pt x="1443" y="961"/>
                    <a:pt x="1443" y="961"/>
                  </a:cubicBezTo>
                  <a:cubicBezTo>
                    <a:pt x="1430" y="942"/>
                    <a:pt x="1430" y="942"/>
                    <a:pt x="1430" y="942"/>
                  </a:cubicBezTo>
                  <a:cubicBezTo>
                    <a:pt x="1409" y="906"/>
                    <a:pt x="1409" y="906"/>
                    <a:pt x="1409" y="906"/>
                  </a:cubicBezTo>
                  <a:cubicBezTo>
                    <a:pt x="1351" y="901"/>
                    <a:pt x="1351" y="901"/>
                    <a:pt x="1351" y="901"/>
                  </a:cubicBezTo>
                  <a:cubicBezTo>
                    <a:pt x="1315" y="948"/>
                    <a:pt x="1315" y="948"/>
                    <a:pt x="1315" y="948"/>
                  </a:cubicBezTo>
                  <a:cubicBezTo>
                    <a:pt x="1325" y="979"/>
                    <a:pt x="1325" y="979"/>
                    <a:pt x="1325" y="979"/>
                  </a:cubicBezTo>
                  <a:cubicBezTo>
                    <a:pt x="1310" y="1057"/>
                    <a:pt x="1310" y="1057"/>
                    <a:pt x="1310" y="1057"/>
                  </a:cubicBezTo>
                  <a:cubicBezTo>
                    <a:pt x="1273" y="1130"/>
                    <a:pt x="1273" y="1130"/>
                    <a:pt x="1273" y="1130"/>
                  </a:cubicBezTo>
                  <a:cubicBezTo>
                    <a:pt x="1242" y="1167"/>
                    <a:pt x="1242" y="1167"/>
                    <a:pt x="1242" y="1167"/>
                  </a:cubicBezTo>
                  <a:cubicBezTo>
                    <a:pt x="1226" y="1099"/>
                    <a:pt x="1226" y="1099"/>
                    <a:pt x="1226" y="1099"/>
                  </a:cubicBezTo>
                  <a:cubicBezTo>
                    <a:pt x="1205" y="1078"/>
                    <a:pt x="1205" y="1078"/>
                    <a:pt x="1205" y="1078"/>
                  </a:cubicBezTo>
                  <a:cubicBezTo>
                    <a:pt x="1169" y="1073"/>
                    <a:pt x="1169" y="1073"/>
                    <a:pt x="1169" y="1073"/>
                  </a:cubicBezTo>
                  <a:cubicBezTo>
                    <a:pt x="1110" y="1053"/>
                    <a:pt x="1110" y="1053"/>
                    <a:pt x="1110" y="1053"/>
                  </a:cubicBezTo>
                  <a:cubicBezTo>
                    <a:pt x="1106" y="1052"/>
                    <a:pt x="1106" y="1052"/>
                    <a:pt x="1106" y="1052"/>
                  </a:cubicBezTo>
                  <a:cubicBezTo>
                    <a:pt x="1085" y="1031"/>
                    <a:pt x="1085" y="1031"/>
                    <a:pt x="1085" y="1031"/>
                  </a:cubicBezTo>
                  <a:cubicBezTo>
                    <a:pt x="1064" y="1026"/>
                    <a:pt x="1064" y="1026"/>
                    <a:pt x="1064" y="1026"/>
                  </a:cubicBezTo>
                  <a:cubicBezTo>
                    <a:pt x="1049" y="1036"/>
                    <a:pt x="1049" y="1036"/>
                    <a:pt x="1049" y="1036"/>
                  </a:cubicBezTo>
                  <a:cubicBezTo>
                    <a:pt x="1023" y="1036"/>
                    <a:pt x="1023" y="1036"/>
                    <a:pt x="1023" y="1036"/>
                  </a:cubicBezTo>
                  <a:cubicBezTo>
                    <a:pt x="991" y="1026"/>
                    <a:pt x="991" y="1026"/>
                    <a:pt x="991" y="1026"/>
                  </a:cubicBezTo>
                  <a:cubicBezTo>
                    <a:pt x="965" y="1036"/>
                    <a:pt x="965" y="1036"/>
                    <a:pt x="965" y="1036"/>
                  </a:cubicBezTo>
                  <a:cubicBezTo>
                    <a:pt x="956" y="1070"/>
                    <a:pt x="956" y="1070"/>
                    <a:pt x="956" y="1070"/>
                  </a:cubicBezTo>
                  <a:cubicBezTo>
                    <a:pt x="955" y="1073"/>
                    <a:pt x="955" y="1073"/>
                    <a:pt x="955" y="1073"/>
                  </a:cubicBezTo>
                  <a:cubicBezTo>
                    <a:pt x="819" y="1141"/>
                    <a:pt x="819" y="1141"/>
                    <a:pt x="819" y="1141"/>
                  </a:cubicBezTo>
                  <a:cubicBezTo>
                    <a:pt x="783" y="1130"/>
                    <a:pt x="783" y="1130"/>
                    <a:pt x="783" y="1130"/>
                  </a:cubicBezTo>
                  <a:cubicBezTo>
                    <a:pt x="757" y="1099"/>
                    <a:pt x="757" y="1099"/>
                    <a:pt x="757" y="1099"/>
                  </a:cubicBezTo>
                  <a:cubicBezTo>
                    <a:pt x="736" y="1109"/>
                    <a:pt x="736" y="1109"/>
                    <a:pt x="736" y="1109"/>
                  </a:cubicBezTo>
                  <a:cubicBezTo>
                    <a:pt x="710" y="1099"/>
                    <a:pt x="710" y="1099"/>
                    <a:pt x="710" y="1099"/>
                  </a:cubicBezTo>
                  <a:cubicBezTo>
                    <a:pt x="705" y="1036"/>
                    <a:pt x="705" y="1036"/>
                    <a:pt x="705" y="1036"/>
                  </a:cubicBezTo>
                  <a:cubicBezTo>
                    <a:pt x="710" y="1010"/>
                    <a:pt x="710" y="1010"/>
                    <a:pt x="710" y="1010"/>
                  </a:cubicBezTo>
                  <a:cubicBezTo>
                    <a:pt x="689" y="979"/>
                    <a:pt x="689" y="979"/>
                    <a:pt x="689" y="979"/>
                  </a:cubicBezTo>
                  <a:cubicBezTo>
                    <a:pt x="647" y="953"/>
                    <a:pt x="647" y="953"/>
                    <a:pt x="647" y="953"/>
                  </a:cubicBezTo>
                  <a:cubicBezTo>
                    <a:pt x="605" y="916"/>
                    <a:pt x="605" y="916"/>
                    <a:pt x="605" y="916"/>
                  </a:cubicBezTo>
                  <a:cubicBezTo>
                    <a:pt x="585" y="963"/>
                    <a:pt x="585" y="963"/>
                    <a:pt x="585" y="963"/>
                  </a:cubicBezTo>
                  <a:cubicBezTo>
                    <a:pt x="579" y="1000"/>
                    <a:pt x="579" y="1000"/>
                    <a:pt x="579" y="1000"/>
                  </a:cubicBezTo>
                  <a:cubicBezTo>
                    <a:pt x="577" y="999"/>
                    <a:pt x="577" y="999"/>
                    <a:pt x="577" y="999"/>
                  </a:cubicBezTo>
                  <a:cubicBezTo>
                    <a:pt x="501" y="958"/>
                    <a:pt x="501" y="958"/>
                    <a:pt x="501" y="958"/>
                  </a:cubicBezTo>
                  <a:cubicBezTo>
                    <a:pt x="501" y="958"/>
                    <a:pt x="449" y="901"/>
                    <a:pt x="444" y="895"/>
                  </a:cubicBezTo>
                  <a:cubicBezTo>
                    <a:pt x="443" y="895"/>
                    <a:pt x="443" y="893"/>
                    <a:pt x="442" y="891"/>
                  </a:cubicBezTo>
                  <a:cubicBezTo>
                    <a:pt x="442" y="890"/>
                    <a:pt x="442" y="890"/>
                    <a:pt x="442" y="889"/>
                  </a:cubicBezTo>
                  <a:cubicBezTo>
                    <a:pt x="441" y="885"/>
                    <a:pt x="440" y="878"/>
                    <a:pt x="440" y="872"/>
                  </a:cubicBezTo>
                  <a:cubicBezTo>
                    <a:pt x="440" y="870"/>
                    <a:pt x="440" y="869"/>
                    <a:pt x="440" y="868"/>
                  </a:cubicBezTo>
                  <a:cubicBezTo>
                    <a:pt x="440" y="867"/>
                    <a:pt x="440" y="866"/>
                    <a:pt x="440" y="866"/>
                  </a:cubicBezTo>
                  <a:cubicBezTo>
                    <a:pt x="440" y="865"/>
                    <a:pt x="440" y="864"/>
                    <a:pt x="439" y="863"/>
                  </a:cubicBezTo>
                  <a:cubicBezTo>
                    <a:pt x="439" y="861"/>
                    <a:pt x="439" y="858"/>
                    <a:pt x="439" y="856"/>
                  </a:cubicBezTo>
                  <a:cubicBezTo>
                    <a:pt x="439" y="850"/>
                    <a:pt x="439" y="843"/>
                    <a:pt x="439" y="838"/>
                  </a:cubicBezTo>
                  <a:cubicBezTo>
                    <a:pt x="439" y="835"/>
                    <a:pt x="439" y="833"/>
                    <a:pt x="439" y="831"/>
                  </a:cubicBezTo>
                  <a:cubicBezTo>
                    <a:pt x="439" y="826"/>
                    <a:pt x="439" y="822"/>
                    <a:pt x="439" y="822"/>
                  </a:cubicBezTo>
                  <a:cubicBezTo>
                    <a:pt x="449" y="781"/>
                    <a:pt x="449" y="781"/>
                    <a:pt x="449" y="781"/>
                  </a:cubicBezTo>
                  <a:cubicBezTo>
                    <a:pt x="449" y="749"/>
                    <a:pt x="449" y="749"/>
                    <a:pt x="449" y="749"/>
                  </a:cubicBezTo>
                  <a:cubicBezTo>
                    <a:pt x="449" y="749"/>
                    <a:pt x="418" y="723"/>
                    <a:pt x="412" y="723"/>
                  </a:cubicBezTo>
                  <a:cubicBezTo>
                    <a:pt x="407" y="723"/>
                    <a:pt x="371" y="718"/>
                    <a:pt x="371" y="718"/>
                  </a:cubicBezTo>
                  <a:cubicBezTo>
                    <a:pt x="366" y="656"/>
                    <a:pt x="366" y="656"/>
                    <a:pt x="366" y="656"/>
                  </a:cubicBezTo>
                  <a:cubicBezTo>
                    <a:pt x="366" y="656"/>
                    <a:pt x="272" y="478"/>
                    <a:pt x="266" y="473"/>
                  </a:cubicBezTo>
                  <a:cubicBezTo>
                    <a:pt x="261" y="468"/>
                    <a:pt x="266" y="405"/>
                    <a:pt x="266" y="405"/>
                  </a:cubicBezTo>
                  <a:cubicBezTo>
                    <a:pt x="266" y="364"/>
                    <a:pt x="266" y="364"/>
                    <a:pt x="266" y="364"/>
                  </a:cubicBezTo>
                  <a:cubicBezTo>
                    <a:pt x="235" y="364"/>
                    <a:pt x="235" y="364"/>
                    <a:pt x="235" y="364"/>
                  </a:cubicBezTo>
                  <a:cubicBezTo>
                    <a:pt x="230" y="364"/>
                    <a:pt x="225" y="379"/>
                    <a:pt x="225" y="379"/>
                  </a:cubicBezTo>
                  <a:cubicBezTo>
                    <a:pt x="167" y="379"/>
                    <a:pt x="167" y="379"/>
                    <a:pt x="167" y="379"/>
                  </a:cubicBezTo>
                  <a:cubicBezTo>
                    <a:pt x="162" y="379"/>
                    <a:pt x="120" y="369"/>
                    <a:pt x="120" y="369"/>
                  </a:cubicBezTo>
                  <a:cubicBezTo>
                    <a:pt x="105" y="395"/>
                    <a:pt x="105" y="395"/>
                    <a:pt x="105" y="395"/>
                  </a:cubicBezTo>
                  <a:cubicBezTo>
                    <a:pt x="51" y="391"/>
                    <a:pt x="51" y="391"/>
                    <a:pt x="51" y="391"/>
                  </a:cubicBezTo>
                  <a:cubicBezTo>
                    <a:pt x="47" y="384"/>
                    <a:pt x="47" y="384"/>
                    <a:pt x="47" y="384"/>
                  </a:cubicBezTo>
                  <a:cubicBezTo>
                    <a:pt x="16" y="379"/>
                    <a:pt x="16" y="379"/>
                    <a:pt x="16" y="379"/>
                  </a:cubicBezTo>
                  <a:cubicBezTo>
                    <a:pt x="7" y="328"/>
                    <a:pt x="7" y="328"/>
                    <a:pt x="7" y="328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21" y="254"/>
                    <a:pt x="21" y="254"/>
                    <a:pt x="21" y="254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120" y="61"/>
                    <a:pt x="120" y="61"/>
                    <a:pt x="120" y="61"/>
                  </a:cubicBezTo>
                  <a:cubicBezTo>
                    <a:pt x="188" y="51"/>
                    <a:pt x="188" y="51"/>
                    <a:pt x="188" y="51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329" y="160"/>
                    <a:pt x="329" y="160"/>
                    <a:pt x="329" y="160"/>
                  </a:cubicBezTo>
                  <a:cubicBezTo>
                    <a:pt x="329" y="197"/>
                    <a:pt x="329" y="197"/>
                    <a:pt x="329" y="197"/>
                  </a:cubicBezTo>
                  <a:cubicBezTo>
                    <a:pt x="371" y="228"/>
                    <a:pt x="371" y="228"/>
                    <a:pt x="371" y="228"/>
                  </a:cubicBezTo>
                  <a:cubicBezTo>
                    <a:pt x="392" y="290"/>
                    <a:pt x="392" y="290"/>
                    <a:pt x="392" y="290"/>
                  </a:cubicBezTo>
                  <a:cubicBezTo>
                    <a:pt x="459" y="296"/>
                    <a:pt x="459" y="296"/>
                    <a:pt x="459" y="296"/>
                  </a:cubicBezTo>
                  <a:cubicBezTo>
                    <a:pt x="522" y="348"/>
                    <a:pt x="522" y="348"/>
                    <a:pt x="522" y="348"/>
                  </a:cubicBezTo>
                  <a:cubicBezTo>
                    <a:pt x="501" y="410"/>
                    <a:pt x="501" y="410"/>
                    <a:pt x="501" y="410"/>
                  </a:cubicBezTo>
                  <a:cubicBezTo>
                    <a:pt x="501" y="410"/>
                    <a:pt x="548" y="431"/>
                    <a:pt x="553" y="431"/>
                  </a:cubicBezTo>
                  <a:cubicBezTo>
                    <a:pt x="559" y="431"/>
                    <a:pt x="590" y="416"/>
                    <a:pt x="590" y="416"/>
                  </a:cubicBezTo>
                  <a:cubicBezTo>
                    <a:pt x="611" y="431"/>
                    <a:pt x="611" y="431"/>
                    <a:pt x="611" y="431"/>
                  </a:cubicBezTo>
                  <a:cubicBezTo>
                    <a:pt x="668" y="405"/>
                    <a:pt x="668" y="405"/>
                    <a:pt x="668" y="405"/>
                  </a:cubicBezTo>
                  <a:cubicBezTo>
                    <a:pt x="689" y="348"/>
                    <a:pt x="689" y="348"/>
                    <a:pt x="689" y="348"/>
                  </a:cubicBezTo>
                  <a:cubicBezTo>
                    <a:pt x="720" y="348"/>
                    <a:pt x="720" y="348"/>
                    <a:pt x="720" y="348"/>
                  </a:cubicBezTo>
                  <a:cubicBezTo>
                    <a:pt x="741" y="270"/>
                    <a:pt x="741" y="270"/>
                    <a:pt x="741" y="270"/>
                  </a:cubicBezTo>
                  <a:cubicBezTo>
                    <a:pt x="720" y="244"/>
                    <a:pt x="720" y="244"/>
                    <a:pt x="720" y="244"/>
                  </a:cubicBezTo>
                  <a:cubicBezTo>
                    <a:pt x="746" y="197"/>
                    <a:pt x="746" y="197"/>
                    <a:pt x="746" y="197"/>
                  </a:cubicBezTo>
                  <a:cubicBezTo>
                    <a:pt x="783" y="176"/>
                    <a:pt x="783" y="176"/>
                    <a:pt x="783" y="176"/>
                  </a:cubicBezTo>
                  <a:cubicBezTo>
                    <a:pt x="835" y="228"/>
                    <a:pt x="835" y="228"/>
                    <a:pt x="835" y="228"/>
                  </a:cubicBezTo>
                  <a:cubicBezTo>
                    <a:pt x="851" y="202"/>
                    <a:pt x="851" y="202"/>
                    <a:pt x="851" y="202"/>
                  </a:cubicBezTo>
                  <a:cubicBezTo>
                    <a:pt x="861" y="150"/>
                    <a:pt x="861" y="150"/>
                    <a:pt x="861" y="150"/>
                  </a:cubicBezTo>
                  <a:cubicBezTo>
                    <a:pt x="877" y="165"/>
                    <a:pt x="877" y="165"/>
                    <a:pt x="877" y="165"/>
                  </a:cubicBezTo>
                  <a:cubicBezTo>
                    <a:pt x="929" y="160"/>
                    <a:pt x="929" y="160"/>
                    <a:pt x="929" y="160"/>
                  </a:cubicBezTo>
                  <a:cubicBezTo>
                    <a:pt x="929" y="160"/>
                    <a:pt x="981" y="233"/>
                    <a:pt x="997" y="228"/>
                  </a:cubicBezTo>
                  <a:cubicBezTo>
                    <a:pt x="1012" y="223"/>
                    <a:pt x="1023" y="191"/>
                    <a:pt x="1023" y="191"/>
                  </a:cubicBezTo>
                  <a:cubicBezTo>
                    <a:pt x="1075" y="160"/>
                    <a:pt x="1075" y="160"/>
                    <a:pt x="1075" y="160"/>
                  </a:cubicBezTo>
                  <a:cubicBezTo>
                    <a:pt x="1143" y="228"/>
                    <a:pt x="1143" y="228"/>
                    <a:pt x="1143" y="228"/>
                  </a:cubicBezTo>
                  <a:cubicBezTo>
                    <a:pt x="1143" y="228"/>
                    <a:pt x="1169" y="197"/>
                    <a:pt x="1179" y="191"/>
                  </a:cubicBezTo>
                  <a:cubicBezTo>
                    <a:pt x="1190" y="186"/>
                    <a:pt x="1210" y="212"/>
                    <a:pt x="1216" y="212"/>
                  </a:cubicBezTo>
                  <a:cubicBezTo>
                    <a:pt x="1216" y="212"/>
                    <a:pt x="1217" y="212"/>
                    <a:pt x="1218" y="211"/>
                  </a:cubicBezTo>
                  <a:cubicBezTo>
                    <a:pt x="1195" y="259"/>
                    <a:pt x="1195" y="259"/>
                    <a:pt x="1195" y="259"/>
                  </a:cubicBezTo>
                  <a:cubicBezTo>
                    <a:pt x="1231" y="311"/>
                    <a:pt x="1231" y="311"/>
                    <a:pt x="1231" y="311"/>
                  </a:cubicBezTo>
                  <a:cubicBezTo>
                    <a:pt x="1231" y="416"/>
                    <a:pt x="1231" y="416"/>
                    <a:pt x="1231" y="416"/>
                  </a:cubicBezTo>
                  <a:cubicBezTo>
                    <a:pt x="1221" y="442"/>
                    <a:pt x="1221" y="442"/>
                    <a:pt x="1221" y="442"/>
                  </a:cubicBezTo>
                  <a:cubicBezTo>
                    <a:pt x="1184" y="447"/>
                    <a:pt x="1184" y="447"/>
                    <a:pt x="1184" y="447"/>
                  </a:cubicBezTo>
                  <a:cubicBezTo>
                    <a:pt x="1122" y="515"/>
                    <a:pt x="1122" y="515"/>
                    <a:pt x="1122" y="515"/>
                  </a:cubicBezTo>
                  <a:cubicBezTo>
                    <a:pt x="1111" y="583"/>
                    <a:pt x="1111" y="583"/>
                    <a:pt x="1111" y="583"/>
                  </a:cubicBezTo>
                  <a:cubicBezTo>
                    <a:pt x="1132" y="619"/>
                    <a:pt x="1132" y="619"/>
                    <a:pt x="1132" y="619"/>
                  </a:cubicBezTo>
                  <a:cubicBezTo>
                    <a:pt x="1122" y="640"/>
                    <a:pt x="1122" y="640"/>
                    <a:pt x="1122" y="640"/>
                  </a:cubicBezTo>
                  <a:cubicBezTo>
                    <a:pt x="1096" y="703"/>
                    <a:pt x="1096" y="703"/>
                    <a:pt x="1096" y="703"/>
                  </a:cubicBezTo>
                  <a:cubicBezTo>
                    <a:pt x="1117" y="739"/>
                    <a:pt x="1117" y="739"/>
                    <a:pt x="1117" y="739"/>
                  </a:cubicBezTo>
                  <a:cubicBezTo>
                    <a:pt x="1164" y="744"/>
                    <a:pt x="1164" y="744"/>
                    <a:pt x="1164" y="744"/>
                  </a:cubicBezTo>
                  <a:cubicBezTo>
                    <a:pt x="1185" y="759"/>
                    <a:pt x="1185" y="759"/>
                    <a:pt x="1185" y="759"/>
                  </a:cubicBezTo>
                  <a:cubicBezTo>
                    <a:pt x="1185" y="759"/>
                    <a:pt x="1185" y="759"/>
                    <a:pt x="1185" y="759"/>
                  </a:cubicBezTo>
                  <a:cubicBezTo>
                    <a:pt x="1195" y="765"/>
                    <a:pt x="1195" y="765"/>
                    <a:pt x="1195" y="765"/>
                  </a:cubicBezTo>
                  <a:cubicBezTo>
                    <a:pt x="1257" y="786"/>
                    <a:pt x="1257" y="786"/>
                    <a:pt x="1257" y="786"/>
                  </a:cubicBezTo>
                  <a:cubicBezTo>
                    <a:pt x="1278" y="770"/>
                    <a:pt x="1278" y="770"/>
                    <a:pt x="1278" y="770"/>
                  </a:cubicBezTo>
                  <a:cubicBezTo>
                    <a:pt x="1357" y="828"/>
                    <a:pt x="1357" y="828"/>
                    <a:pt x="1357" y="828"/>
                  </a:cubicBezTo>
                  <a:cubicBezTo>
                    <a:pt x="1393" y="822"/>
                    <a:pt x="1393" y="822"/>
                    <a:pt x="1393" y="822"/>
                  </a:cubicBezTo>
                  <a:cubicBezTo>
                    <a:pt x="1430" y="880"/>
                    <a:pt x="1430" y="880"/>
                    <a:pt x="1430" y="880"/>
                  </a:cubicBezTo>
                  <a:lnTo>
                    <a:pt x="1456" y="890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2" name="หนองบัวลำภู">
              <a:extLst>
                <a:ext uri="{FF2B5EF4-FFF2-40B4-BE49-F238E27FC236}">
                  <a16:creationId xmlns:a16="http://schemas.microsoft.com/office/drawing/2014/main" id="{9812F81C-A474-43A0-9BD8-8A0288761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3564" y="1624896"/>
              <a:ext cx="252382" cy="341996"/>
            </a:xfrm>
            <a:custGeom>
              <a:avLst/>
              <a:gdLst>
                <a:gd name="T0" fmla="*/ 616 w 616"/>
                <a:gd name="T1" fmla="*/ 667 h 834"/>
                <a:gd name="T2" fmla="*/ 537 w 616"/>
                <a:gd name="T3" fmla="*/ 834 h 834"/>
                <a:gd name="T4" fmla="*/ 449 w 616"/>
                <a:gd name="T5" fmla="*/ 797 h 834"/>
                <a:gd name="T6" fmla="*/ 397 w 616"/>
                <a:gd name="T7" fmla="*/ 808 h 834"/>
                <a:gd name="T8" fmla="*/ 365 w 616"/>
                <a:gd name="T9" fmla="*/ 792 h 834"/>
                <a:gd name="T10" fmla="*/ 318 w 616"/>
                <a:gd name="T11" fmla="*/ 797 h 834"/>
                <a:gd name="T12" fmla="*/ 308 w 616"/>
                <a:gd name="T13" fmla="*/ 756 h 834"/>
                <a:gd name="T14" fmla="*/ 287 w 616"/>
                <a:gd name="T15" fmla="*/ 730 h 834"/>
                <a:gd name="T16" fmla="*/ 240 w 616"/>
                <a:gd name="T17" fmla="*/ 724 h 834"/>
                <a:gd name="T18" fmla="*/ 198 w 616"/>
                <a:gd name="T19" fmla="*/ 756 h 834"/>
                <a:gd name="T20" fmla="*/ 110 w 616"/>
                <a:gd name="T21" fmla="*/ 724 h 834"/>
                <a:gd name="T22" fmla="*/ 78 w 616"/>
                <a:gd name="T23" fmla="*/ 724 h 834"/>
                <a:gd name="T24" fmla="*/ 47 w 616"/>
                <a:gd name="T25" fmla="*/ 672 h 834"/>
                <a:gd name="T26" fmla="*/ 63 w 616"/>
                <a:gd name="T27" fmla="*/ 657 h 834"/>
                <a:gd name="T28" fmla="*/ 157 w 616"/>
                <a:gd name="T29" fmla="*/ 605 h 834"/>
                <a:gd name="T30" fmla="*/ 114 w 616"/>
                <a:gd name="T31" fmla="*/ 570 h 834"/>
                <a:gd name="T32" fmla="*/ 104 w 616"/>
                <a:gd name="T33" fmla="*/ 563 h 834"/>
                <a:gd name="T34" fmla="*/ 104 w 616"/>
                <a:gd name="T35" fmla="*/ 526 h 834"/>
                <a:gd name="T36" fmla="*/ 47 w 616"/>
                <a:gd name="T37" fmla="*/ 490 h 834"/>
                <a:gd name="T38" fmla="*/ 52 w 616"/>
                <a:gd name="T39" fmla="*/ 464 h 834"/>
                <a:gd name="T40" fmla="*/ 31 w 616"/>
                <a:gd name="T41" fmla="*/ 443 h 834"/>
                <a:gd name="T42" fmla="*/ 52 w 616"/>
                <a:gd name="T43" fmla="*/ 422 h 834"/>
                <a:gd name="T44" fmla="*/ 73 w 616"/>
                <a:gd name="T45" fmla="*/ 443 h 834"/>
                <a:gd name="T46" fmla="*/ 84 w 616"/>
                <a:gd name="T47" fmla="*/ 417 h 834"/>
                <a:gd name="T48" fmla="*/ 0 w 616"/>
                <a:gd name="T49" fmla="*/ 328 h 834"/>
                <a:gd name="T50" fmla="*/ 21 w 616"/>
                <a:gd name="T51" fmla="*/ 312 h 834"/>
                <a:gd name="T52" fmla="*/ 31 w 616"/>
                <a:gd name="T53" fmla="*/ 281 h 834"/>
                <a:gd name="T54" fmla="*/ 5 w 616"/>
                <a:gd name="T55" fmla="*/ 234 h 834"/>
                <a:gd name="T56" fmla="*/ 11 w 616"/>
                <a:gd name="T57" fmla="*/ 198 h 834"/>
                <a:gd name="T58" fmla="*/ 73 w 616"/>
                <a:gd name="T59" fmla="*/ 203 h 834"/>
                <a:gd name="T60" fmla="*/ 131 w 616"/>
                <a:gd name="T61" fmla="*/ 166 h 834"/>
                <a:gd name="T62" fmla="*/ 131 w 616"/>
                <a:gd name="T63" fmla="*/ 104 h 834"/>
                <a:gd name="T64" fmla="*/ 82 w 616"/>
                <a:gd name="T65" fmla="*/ 27 h 834"/>
                <a:gd name="T66" fmla="*/ 136 w 616"/>
                <a:gd name="T67" fmla="*/ 31 h 834"/>
                <a:gd name="T68" fmla="*/ 151 w 616"/>
                <a:gd name="T69" fmla="*/ 5 h 834"/>
                <a:gd name="T70" fmla="*/ 198 w 616"/>
                <a:gd name="T71" fmla="*/ 15 h 834"/>
                <a:gd name="T72" fmla="*/ 256 w 616"/>
                <a:gd name="T73" fmla="*/ 15 h 834"/>
                <a:gd name="T74" fmla="*/ 266 w 616"/>
                <a:gd name="T75" fmla="*/ 0 h 834"/>
                <a:gd name="T76" fmla="*/ 297 w 616"/>
                <a:gd name="T77" fmla="*/ 0 h 834"/>
                <a:gd name="T78" fmla="*/ 297 w 616"/>
                <a:gd name="T79" fmla="*/ 41 h 834"/>
                <a:gd name="T80" fmla="*/ 297 w 616"/>
                <a:gd name="T81" fmla="*/ 109 h 834"/>
                <a:gd name="T82" fmla="*/ 397 w 616"/>
                <a:gd name="T83" fmla="*/ 292 h 834"/>
                <a:gd name="T84" fmla="*/ 402 w 616"/>
                <a:gd name="T85" fmla="*/ 354 h 834"/>
                <a:gd name="T86" fmla="*/ 443 w 616"/>
                <a:gd name="T87" fmla="*/ 359 h 834"/>
                <a:gd name="T88" fmla="*/ 480 w 616"/>
                <a:gd name="T89" fmla="*/ 385 h 834"/>
                <a:gd name="T90" fmla="*/ 480 w 616"/>
                <a:gd name="T91" fmla="*/ 417 h 834"/>
                <a:gd name="T92" fmla="*/ 470 w 616"/>
                <a:gd name="T93" fmla="*/ 458 h 834"/>
                <a:gd name="T94" fmla="*/ 470 w 616"/>
                <a:gd name="T95" fmla="*/ 467 h 834"/>
                <a:gd name="T96" fmla="*/ 470 w 616"/>
                <a:gd name="T97" fmla="*/ 474 h 834"/>
                <a:gd name="T98" fmla="*/ 470 w 616"/>
                <a:gd name="T99" fmla="*/ 492 h 834"/>
                <a:gd name="T100" fmla="*/ 470 w 616"/>
                <a:gd name="T101" fmla="*/ 499 h 834"/>
                <a:gd name="T102" fmla="*/ 471 w 616"/>
                <a:gd name="T103" fmla="*/ 502 h 834"/>
                <a:gd name="T104" fmla="*/ 471 w 616"/>
                <a:gd name="T105" fmla="*/ 504 h 834"/>
                <a:gd name="T106" fmla="*/ 471 w 616"/>
                <a:gd name="T107" fmla="*/ 508 h 834"/>
                <a:gd name="T108" fmla="*/ 473 w 616"/>
                <a:gd name="T109" fmla="*/ 525 h 834"/>
                <a:gd name="T110" fmla="*/ 473 w 616"/>
                <a:gd name="T111" fmla="*/ 527 h 834"/>
                <a:gd name="T112" fmla="*/ 475 w 616"/>
                <a:gd name="T113" fmla="*/ 531 h 834"/>
                <a:gd name="T114" fmla="*/ 532 w 616"/>
                <a:gd name="T115" fmla="*/ 594 h 834"/>
                <a:gd name="T116" fmla="*/ 608 w 616"/>
                <a:gd name="T117" fmla="*/ 635 h 834"/>
                <a:gd name="T118" fmla="*/ 616 w 616"/>
                <a:gd name="T119" fmla="*/ 667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6" h="834">
                  <a:moveTo>
                    <a:pt x="616" y="667"/>
                  </a:moveTo>
                  <a:cubicBezTo>
                    <a:pt x="616" y="667"/>
                    <a:pt x="543" y="834"/>
                    <a:pt x="537" y="834"/>
                  </a:cubicBezTo>
                  <a:cubicBezTo>
                    <a:pt x="532" y="834"/>
                    <a:pt x="449" y="797"/>
                    <a:pt x="449" y="797"/>
                  </a:cubicBezTo>
                  <a:cubicBezTo>
                    <a:pt x="397" y="808"/>
                    <a:pt x="397" y="808"/>
                    <a:pt x="397" y="808"/>
                  </a:cubicBezTo>
                  <a:cubicBezTo>
                    <a:pt x="365" y="792"/>
                    <a:pt x="365" y="792"/>
                    <a:pt x="365" y="792"/>
                  </a:cubicBezTo>
                  <a:cubicBezTo>
                    <a:pt x="318" y="797"/>
                    <a:pt x="318" y="797"/>
                    <a:pt x="318" y="797"/>
                  </a:cubicBezTo>
                  <a:cubicBezTo>
                    <a:pt x="308" y="756"/>
                    <a:pt x="308" y="756"/>
                    <a:pt x="308" y="756"/>
                  </a:cubicBezTo>
                  <a:cubicBezTo>
                    <a:pt x="287" y="730"/>
                    <a:pt x="287" y="730"/>
                    <a:pt x="287" y="730"/>
                  </a:cubicBezTo>
                  <a:cubicBezTo>
                    <a:pt x="240" y="724"/>
                    <a:pt x="240" y="724"/>
                    <a:pt x="240" y="724"/>
                  </a:cubicBezTo>
                  <a:cubicBezTo>
                    <a:pt x="198" y="756"/>
                    <a:pt x="198" y="756"/>
                    <a:pt x="198" y="756"/>
                  </a:cubicBezTo>
                  <a:cubicBezTo>
                    <a:pt x="110" y="724"/>
                    <a:pt x="110" y="724"/>
                    <a:pt x="110" y="724"/>
                  </a:cubicBezTo>
                  <a:cubicBezTo>
                    <a:pt x="78" y="724"/>
                    <a:pt x="78" y="724"/>
                    <a:pt x="78" y="724"/>
                  </a:cubicBezTo>
                  <a:cubicBezTo>
                    <a:pt x="47" y="672"/>
                    <a:pt x="47" y="672"/>
                    <a:pt x="47" y="672"/>
                  </a:cubicBezTo>
                  <a:cubicBezTo>
                    <a:pt x="63" y="657"/>
                    <a:pt x="63" y="657"/>
                    <a:pt x="63" y="657"/>
                  </a:cubicBezTo>
                  <a:cubicBezTo>
                    <a:pt x="157" y="605"/>
                    <a:pt x="157" y="605"/>
                    <a:pt x="157" y="605"/>
                  </a:cubicBezTo>
                  <a:cubicBezTo>
                    <a:pt x="114" y="570"/>
                    <a:pt x="114" y="570"/>
                    <a:pt x="114" y="570"/>
                  </a:cubicBezTo>
                  <a:cubicBezTo>
                    <a:pt x="104" y="563"/>
                    <a:pt x="104" y="563"/>
                    <a:pt x="104" y="563"/>
                  </a:cubicBezTo>
                  <a:cubicBezTo>
                    <a:pt x="104" y="526"/>
                    <a:pt x="104" y="526"/>
                    <a:pt x="104" y="526"/>
                  </a:cubicBezTo>
                  <a:cubicBezTo>
                    <a:pt x="47" y="490"/>
                    <a:pt x="47" y="490"/>
                    <a:pt x="47" y="490"/>
                  </a:cubicBezTo>
                  <a:cubicBezTo>
                    <a:pt x="52" y="464"/>
                    <a:pt x="52" y="464"/>
                    <a:pt x="52" y="464"/>
                  </a:cubicBezTo>
                  <a:cubicBezTo>
                    <a:pt x="31" y="443"/>
                    <a:pt x="31" y="443"/>
                    <a:pt x="31" y="443"/>
                  </a:cubicBezTo>
                  <a:cubicBezTo>
                    <a:pt x="52" y="422"/>
                    <a:pt x="52" y="422"/>
                    <a:pt x="52" y="422"/>
                  </a:cubicBezTo>
                  <a:cubicBezTo>
                    <a:pt x="73" y="443"/>
                    <a:pt x="73" y="443"/>
                    <a:pt x="73" y="443"/>
                  </a:cubicBezTo>
                  <a:cubicBezTo>
                    <a:pt x="84" y="417"/>
                    <a:pt x="84" y="417"/>
                    <a:pt x="84" y="417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1" y="312"/>
                    <a:pt x="21" y="312"/>
                    <a:pt x="21" y="312"/>
                  </a:cubicBezTo>
                  <a:cubicBezTo>
                    <a:pt x="31" y="281"/>
                    <a:pt x="31" y="281"/>
                    <a:pt x="31" y="281"/>
                  </a:cubicBezTo>
                  <a:cubicBezTo>
                    <a:pt x="5" y="234"/>
                    <a:pt x="5" y="234"/>
                    <a:pt x="5" y="234"/>
                  </a:cubicBezTo>
                  <a:cubicBezTo>
                    <a:pt x="11" y="198"/>
                    <a:pt x="11" y="198"/>
                    <a:pt x="11" y="198"/>
                  </a:cubicBezTo>
                  <a:cubicBezTo>
                    <a:pt x="73" y="203"/>
                    <a:pt x="73" y="203"/>
                    <a:pt x="73" y="203"/>
                  </a:cubicBezTo>
                  <a:cubicBezTo>
                    <a:pt x="131" y="166"/>
                    <a:pt x="131" y="166"/>
                    <a:pt x="131" y="166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51" y="5"/>
                    <a:pt x="193" y="15"/>
                    <a:pt x="198" y="15"/>
                  </a:cubicBezTo>
                  <a:cubicBezTo>
                    <a:pt x="256" y="15"/>
                    <a:pt x="256" y="15"/>
                    <a:pt x="256" y="15"/>
                  </a:cubicBezTo>
                  <a:cubicBezTo>
                    <a:pt x="256" y="15"/>
                    <a:pt x="261" y="0"/>
                    <a:pt x="266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7" y="41"/>
                    <a:pt x="297" y="41"/>
                    <a:pt x="297" y="41"/>
                  </a:cubicBezTo>
                  <a:cubicBezTo>
                    <a:pt x="297" y="41"/>
                    <a:pt x="292" y="104"/>
                    <a:pt x="297" y="109"/>
                  </a:cubicBezTo>
                  <a:cubicBezTo>
                    <a:pt x="303" y="114"/>
                    <a:pt x="397" y="292"/>
                    <a:pt x="397" y="292"/>
                  </a:cubicBezTo>
                  <a:cubicBezTo>
                    <a:pt x="402" y="354"/>
                    <a:pt x="402" y="354"/>
                    <a:pt x="402" y="354"/>
                  </a:cubicBezTo>
                  <a:cubicBezTo>
                    <a:pt x="402" y="354"/>
                    <a:pt x="438" y="359"/>
                    <a:pt x="443" y="359"/>
                  </a:cubicBezTo>
                  <a:cubicBezTo>
                    <a:pt x="449" y="359"/>
                    <a:pt x="480" y="385"/>
                    <a:pt x="480" y="385"/>
                  </a:cubicBezTo>
                  <a:cubicBezTo>
                    <a:pt x="480" y="417"/>
                    <a:pt x="480" y="417"/>
                    <a:pt x="480" y="417"/>
                  </a:cubicBezTo>
                  <a:cubicBezTo>
                    <a:pt x="470" y="458"/>
                    <a:pt x="470" y="458"/>
                    <a:pt x="470" y="458"/>
                  </a:cubicBezTo>
                  <a:cubicBezTo>
                    <a:pt x="470" y="458"/>
                    <a:pt x="470" y="462"/>
                    <a:pt x="470" y="467"/>
                  </a:cubicBezTo>
                  <a:cubicBezTo>
                    <a:pt x="470" y="469"/>
                    <a:pt x="470" y="471"/>
                    <a:pt x="470" y="474"/>
                  </a:cubicBezTo>
                  <a:cubicBezTo>
                    <a:pt x="470" y="479"/>
                    <a:pt x="470" y="486"/>
                    <a:pt x="470" y="492"/>
                  </a:cubicBezTo>
                  <a:cubicBezTo>
                    <a:pt x="470" y="494"/>
                    <a:pt x="470" y="497"/>
                    <a:pt x="470" y="499"/>
                  </a:cubicBezTo>
                  <a:cubicBezTo>
                    <a:pt x="471" y="500"/>
                    <a:pt x="471" y="501"/>
                    <a:pt x="471" y="502"/>
                  </a:cubicBezTo>
                  <a:cubicBezTo>
                    <a:pt x="471" y="502"/>
                    <a:pt x="471" y="503"/>
                    <a:pt x="471" y="504"/>
                  </a:cubicBezTo>
                  <a:cubicBezTo>
                    <a:pt x="471" y="505"/>
                    <a:pt x="471" y="506"/>
                    <a:pt x="471" y="508"/>
                  </a:cubicBezTo>
                  <a:cubicBezTo>
                    <a:pt x="471" y="514"/>
                    <a:pt x="472" y="521"/>
                    <a:pt x="473" y="525"/>
                  </a:cubicBezTo>
                  <a:cubicBezTo>
                    <a:pt x="473" y="526"/>
                    <a:pt x="473" y="526"/>
                    <a:pt x="473" y="527"/>
                  </a:cubicBezTo>
                  <a:cubicBezTo>
                    <a:pt x="474" y="529"/>
                    <a:pt x="474" y="531"/>
                    <a:pt x="475" y="531"/>
                  </a:cubicBezTo>
                  <a:cubicBezTo>
                    <a:pt x="480" y="537"/>
                    <a:pt x="532" y="594"/>
                    <a:pt x="532" y="594"/>
                  </a:cubicBezTo>
                  <a:cubicBezTo>
                    <a:pt x="608" y="635"/>
                    <a:pt x="608" y="635"/>
                    <a:pt x="608" y="635"/>
                  </a:cubicBezTo>
                  <a:lnTo>
                    <a:pt x="616" y="667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3" name="หนองคาย">
              <a:extLst>
                <a:ext uri="{FF2B5EF4-FFF2-40B4-BE49-F238E27FC236}">
                  <a16:creationId xmlns:a16="http://schemas.microsoft.com/office/drawing/2014/main" id="{AD333DD2-EFCD-46AD-83A9-E4BB22EF9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0996" y="1387145"/>
              <a:ext cx="490133" cy="265184"/>
            </a:xfrm>
            <a:custGeom>
              <a:avLst/>
              <a:gdLst>
                <a:gd name="T0" fmla="*/ 1190 w 1194"/>
                <a:gd name="T1" fmla="*/ 415 h 653"/>
                <a:gd name="T2" fmla="*/ 1179 w 1194"/>
                <a:gd name="T3" fmla="*/ 434 h 653"/>
                <a:gd name="T4" fmla="*/ 1106 w 1194"/>
                <a:gd name="T5" fmla="*/ 450 h 653"/>
                <a:gd name="T6" fmla="*/ 986 w 1194"/>
                <a:gd name="T7" fmla="*/ 413 h 653"/>
                <a:gd name="T8" fmla="*/ 892 w 1194"/>
                <a:gd name="T9" fmla="*/ 382 h 653"/>
                <a:gd name="T10" fmla="*/ 824 w 1194"/>
                <a:gd name="T11" fmla="*/ 372 h 653"/>
                <a:gd name="T12" fmla="*/ 798 w 1194"/>
                <a:gd name="T13" fmla="*/ 450 h 653"/>
                <a:gd name="T14" fmla="*/ 709 w 1194"/>
                <a:gd name="T15" fmla="*/ 419 h 653"/>
                <a:gd name="T16" fmla="*/ 704 w 1194"/>
                <a:gd name="T17" fmla="*/ 492 h 653"/>
                <a:gd name="T18" fmla="*/ 652 w 1194"/>
                <a:gd name="T19" fmla="*/ 570 h 653"/>
                <a:gd name="T20" fmla="*/ 574 w 1194"/>
                <a:gd name="T21" fmla="*/ 653 h 653"/>
                <a:gd name="T22" fmla="*/ 516 w 1194"/>
                <a:gd name="T23" fmla="*/ 653 h 653"/>
                <a:gd name="T24" fmla="*/ 485 w 1194"/>
                <a:gd name="T25" fmla="*/ 570 h 653"/>
                <a:gd name="T26" fmla="*/ 355 w 1194"/>
                <a:gd name="T27" fmla="*/ 512 h 653"/>
                <a:gd name="T28" fmla="*/ 292 w 1194"/>
                <a:gd name="T29" fmla="*/ 419 h 653"/>
                <a:gd name="T30" fmla="*/ 209 w 1194"/>
                <a:gd name="T31" fmla="*/ 346 h 653"/>
                <a:gd name="T32" fmla="*/ 83 w 1194"/>
                <a:gd name="T33" fmla="*/ 283 h 653"/>
                <a:gd name="T34" fmla="*/ 5 w 1194"/>
                <a:gd name="T35" fmla="*/ 222 h 653"/>
                <a:gd name="T36" fmla="*/ 0 w 1194"/>
                <a:gd name="T37" fmla="*/ 153 h 653"/>
                <a:gd name="T38" fmla="*/ 39 w 1194"/>
                <a:gd name="T39" fmla="*/ 80 h 653"/>
                <a:gd name="T40" fmla="*/ 61 w 1194"/>
                <a:gd name="T41" fmla="*/ 92 h 653"/>
                <a:gd name="T42" fmla="*/ 105 w 1194"/>
                <a:gd name="T43" fmla="*/ 144 h 653"/>
                <a:gd name="T44" fmla="*/ 205 w 1194"/>
                <a:gd name="T45" fmla="*/ 232 h 653"/>
                <a:gd name="T46" fmla="*/ 337 w 1194"/>
                <a:gd name="T47" fmla="*/ 308 h 653"/>
                <a:gd name="T48" fmla="*/ 489 w 1194"/>
                <a:gd name="T49" fmla="*/ 376 h 653"/>
                <a:gd name="T50" fmla="*/ 501 w 1194"/>
                <a:gd name="T51" fmla="*/ 432 h 653"/>
                <a:gd name="T52" fmla="*/ 561 w 1194"/>
                <a:gd name="T53" fmla="*/ 448 h 653"/>
                <a:gd name="T54" fmla="*/ 585 w 1194"/>
                <a:gd name="T55" fmla="*/ 396 h 653"/>
                <a:gd name="T56" fmla="*/ 629 w 1194"/>
                <a:gd name="T57" fmla="*/ 344 h 653"/>
                <a:gd name="T58" fmla="*/ 841 w 1194"/>
                <a:gd name="T59" fmla="*/ 308 h 653"/>
                <a:gd name="T60" fmla="*/ 893 w 1194"/>
                <a:gd name="T61" fmla="*/ 188 h 653"/>
                <a:gd name="T62" fmla="*/ 977 w 1194"/>
                <a:gd name="T63" fmla="*/ 40 h 653"/>
                <a:gd name="T64" fmla="*/ 1095 w 1194"/>
                <a:gd name="T65" fmla="*/ 1 h 653"/>
                <a:gd name="T66" fmla="*/ 1090 w 1194"/>
                <a:gd name="T67" fmla="*/ 48 h 653"/>
                <a:gd name="T68" fmla="*/ 1142 w 1194"/>
                <a:gd name="T69" fmla="*/ 137 h 653"/>
                <a:gd name="T70" fmla="*/ 1132 w 1194"/>
                <a:gd name="T71" fmla="*/ 246 h 653"/>
                <a:gd name="T72" fmla="*/ 1179 w 1194"/>
                <a:gd name="T73" fmla="*/ 252 h 653"/>
                <a:gd name="T74" fmla="*/ 1183 w 1194"/>
                <a:gd name="T75" fmla="*/ 290 h 653"/>
                <a:gd name="T76" fmla="*/ 1194 w 1194"/>
                <a:gd name="T77" fmla="*/ 398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94" h="653">
                  <a:moveTo>
                    <a:pt x="1194" y="398"/>
                  </a:moveTo>
                  <a:cubicBezTo>
                    <a:pt x="1194" y="400"/>
                    <a:pt x="1192" y="407"/>
                    <a:pt x="1190" y="415"/>
                  </a:cubicBezTo>
                  <a:cubicBezTo>
                    <a:pt x="1181" y="433"/>
                    <a:pt x="1181" y="433"/>
                    <a:pt x="1181" y="433"/>
                  </a:cubicBezTo>
                  <a:cubicBezTo>
                    <a:pt x="1180" y="434"/>
                    <a:pt x="1179" y="434"/>
                    <a:pt x="1179" y="434"/>
                  </a:cubicBezTo>
                  <a:cubicBezTo>
                    <a:pt x="1173" y="434"/>
                    <a:pt x="1153" y="408"/>
                    <a:pt x="1142" y="413"/>
                  </a:cubicBezTo>
                  <a:cubicBezTo>
                    <a:pt x="1132" y="419"/>
                    <a:pt x="1106" y="450"/>
                    <a:pt x="1106" y="450"/>
                  </a:cubicBezTo>
                  <a:cubicBezTo>
                    <a:pt x="1038" y="382"/>
                    <a:pt x="1038" y="382"/>
                    <a:pt x="1038" y="382"/>
                  </a:cubicBezTo>
                  <a:cubicBezTo>
                    <a:pt x="986" y="413"/>
                    <a:pt x="986" y="413"/>
                    <a:pt x="986" y="413"/>
                  </a:cubicBezTo>
                  <a:cubicBezTo>
                    <a:pt x="986" y="413"/>
                    <a:pt x="975" y="445"/>
                    <a:pt x="960" y="450"/>
                  </a:cubicBezTo>
                  <a:cubicBezTo>
                    <a:pt x="944" y="455"/>
                    <a:pt x="892" y="382"/>
                    <a:pt x="892" y="382"/>
                  </a:cubicBezTo>
                  <a:cubicBezTo>
                    <a:pt x="840" y="387"/>
                    <a:pt x="840" y="387"/>
                    <a:pt x="840" y="387"/>
                  </a:cubicBezTo>
                  <a:cubicBezTo>
                    <a:pt x="824" y="372"/>
                    <a:pt x="824" y="372"/>
                    <a:pt x="824" y="372"/>
                  </a:cubicBezTo>
                  <a:cubicBezTo>
                    <a:pt x="814" y="424"/>
                    <a:pt x="814" y="424"/>
                    <a:pt x="814" y="424"/>
                  </a:cubicBezTo>
                  <a:cubicBezTo>
                    <a:pt x="798" y="450"/>
                    <a:pt x="798" y="450"/>
                    <a:pt x="798" y="450"/>
                  </a:cubicBezTo>
                  <a:cubicBezTo>
                    <a:pt x="746" y="398"/>
                    <a:pt x="746" y="398"/>
                    <a:pt x="746" y="398"/>
                  </a:cubicBezTo>
                  <a:cubicBezTo>
                    <a:pt x="709" y="419"/>
                    <a:pt x="709" y="419"/>
                    <a:pt x="709" y="419"/>
                  </a:cubicBezTo>
                  <a:cubicBezTo>
                    <a:pt x="683" y="466"/>
                    <a:pt x="683" y="466"/>
                    <a:pt x="683" y="466"/>
                  </a:cubicBezTo>
                  <a:cubicBezTo>
                    <a:pt x="704" y="492"/>
                    <a:pt x="704" y="492"/>
                    <a:pt x="704" y="492"/>
                  </a:cubicBezTo>
                  <a:cubicBezTo>
                    <a:pt x="683" y="570"/>
                    <a:pt x="683" y="570"/>
                    <a:pt x="683" y="570"/>
                  </a:cubicBezTo>
                  <a:cubicBezTo>
                    <a:pt x="652" y="570"/>
                    <a:pt x="652" y="570"/>
                    <a:pt x="652" y="570"/>
                  </a:cubicBezTo>
                  <a:cubicBezTo>
                    <a:pt x="631" y="627"/>
                    <a:pt x="631" y="627"/>
                    <a:pt x="631" y="627"/>
                  </a:cubicBezTo>
                  <a:cubicBezTo>
                    <a:pt x="574" y="653"/>
                    <a:pt x="574" y="653"/>
                    <a:pt x="574" y="653"/>
                  </a:cubicBezTo>
                  <a:cubicBezTo>
                    <a:pt x="553" y="638"/>
                    <a:pt x="553" y="638"/>
                    <a:pt x="553" y="638"/>
                  </a:cubicBezTo>
                  <a:cubicBezTo>
                    <a:pt x="553" y="638"/>
                    <a:pt x="522" y="653"/>
                    <a:pt x="516" y="653"/>
                  </a:cubicBezTo>
                  <a:cubicBezTo>
                    <a:pt x="511" y="653"/>
                    <a:pt x="464" y="632"/>
                    <a:pt x="464" y="632"/>
                  </a:cubicBezTo>
                  <a:cubicBezTo>
                    <a:pt x="485" y="570"/>
                    <a:pt x="485" y="570"/>
                    <a:pt x="485" y="570"/>
                  </a:cubicBezTo>
                  <a:cubicBezTo>
                    <a:pt x="422" y="518"/>
                    <a:pt x="422" y="518"/>
                    <a:pt x="422" y="518"/>
                  </a:cubicBezTo>
                  <a:cubicBezTo>
                    <a:pt x="355" y="512"/>
                    <a:pt x="355" y="512"/>
                    <a:pt x="355" y="512"/>
                  </a:cubicBezTo>
                  <a:cubicBezTo>
                    <a:pt x="334" y="450"/>
                    <a:pt x="334" y="450"/>
                    <a:pt x="334" y="450"/>
                  </a:cubicBezTo>
                  <a:cubicBezTo>
                    <a:pt x="292" y="419"/>
                    <a:pt x="292" y="419"/>
                    <a:pt x="292" y="419"/>
                  </a:cubicBezTo>
                  <a:cubicBezTo>
                    <a:pt x="292" y="382"/>
                    <a:pt x="292" y="382"/>
                    <a:pt x="292" y="382"/>
                  </a:cubicBezTo>
                  <a:cubicBezTo>
                    <a:pt x="209" y="346"/>
                    <a:pt x="209" y="346"/>
                    <a:pt x="209" y="346"/>
                  </a:cubicBezTo>
                  <a:cubicBezTo>
                    <a:pt x="151" y="273"/>
                    <a:pt x="151" y="273"/>
                    <a:pt x="151" y="273"/>
                  </a:cubicBezTo>
                  <a:cubicBezTo>
                    <a:pt x="83" y="283"/>
                    <a:pt x="83" y="283"/>
                    <a:pt x="83" y="283"/>
                  </a:cubicBezTo>
                  <a:cubicBezTo>
                    <a:pt x="36" y="231"/>
                    <a:pt x="36" y="231"/>
                    <a:pt x="36" y="231"/>
                  </a:cubicBezTo>
                  <a:cubicBezTo>
                    <a:pt x="5" y="222"/>
                    <a:pt x="5" y="222"/>
                    <a:pt x="5" y="222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05" y="144"/>
                    <a:pt x="105" y="144"/>
                    <a:pt x="105" y="144"/>
                  </a:cubicBezTo>
                  <a:cubicBezTo>
                    <a:pt x="110" y="148"/>
                    <a:pt x="110" y="148"/>
                    <a:pt x="110" y="148"/>
                  </a:cubicBezTo>
                  <a:cubicBezTo>
                    <a:pt x="205" y="232"/>
                    <a:pt x="205" y="232"/>
                    <a:pt x="205" y="232"/>
                  </a:cubicBezTo>
                  <a:cubicBezTo>
                    <a:pt x="257" y="240"/>
                    <a:pt x="257" y="240"/>
                    <a:pt x="257" y="240"/>
                  </a:cubicBezTo>
                  <a:cubicBezTo>
                    <a:pt x="337" y="308"/>
                    <a:pt x="337" y="308"/>
                    <a:pt x="337" y="308"/>
                  </a:cubicBezTo>
                  <a:cubicBezTo>
                    <a:pt x="489" y="328"/>
                    <a:pt x="489" y="328"/>
                    <a:pt x="489" y="328"/>
                  </a:cubicBezTo>
                  <a:cubicBezTo>
                    <a:pt x="489" y="376"/>
                    <a:pt x="489" y="376"/>
                    <a:pt x="489" y="376"/>
                  </a:cubicBezTo>
                  <a:cubicBezTo>
                    <a:pt x="461" y="432"/>
                    <a:pt x="461" y="432"/>
                    <a:pt x="461" y="432"/>
                  </a:cubicBezTo>
                  <a:cubicBezTo>
                    <a:pt x="501" y="432"/>
                    <a:pt x="501" y="432"/>
                    <a:pt x="501" y="432"/>
                  </a:cubicBezTo>
                  <a:cubicBezTo>
                    <a:pt x="537" y="468"/>
                    <a:pt x="537" y="468"/>
                    <a:pt x="537" y="468"/>
                  </a:cubicBezTo>
                  <a:cubicBezTo>
                    <a:pt x="561" y="448"/>
                    <a:pt x="561" y="448"/>
                    <a:pt x="561" y="448"/>
                  </a:cubicBezTo>
                  <a:cubicBezTo>
                    <a:pt x="545" y="416"/>
                    <a:pt x="545" y="416"/>
                    <a:pt x="545" y="416"/>
                  </a:cubicBezTo>
                  <a:cubicBezTo>
                    <a:pt x="585" y="396"/>
                    <a:pt x="585" y="396"/>
                    <a:pt x="585" y="396"/>
                  </a:cubicBezTo>
                  <a:cubicBezTo>
                    <a:pt x="617" y="376"/>
                    <a:pt x="617" y="376"/>
                    <a:pt x="617" y="376"/>
                  </a:cubicBezTo>
                  <a:cubicBezTo>
                    <a:pt x="629" y="344"/>
                    <a:pt x="629" y="344"/>
                    <a:pt x="629" y="344"/>
                  </a:cubicBezTo>
                  <a:cubicBezTo>
                    <a:pt x="781" y="276"/>
                    <a:pt x="781" y="276"/>
                    <a:pt x="781" y="276"/>
                  </a:cubicBezTo>
                  <a:cubicBezTo>
                    <a:pt x="841" y="308"/>
                    <a:pt x="841" y="308"/>
                    <a:pt x="841" y="308"/>
                  </a:cubicBezTo>
                  <a:cubicBezTo>
                    <a:pt x="893" y="268"/>
                    <a:pt x="893" y="268"/>
                    <a:pt x="893" y="268"/>
                  </a:cubicBezTo>
                  <a:cubicBezTo>
                    <a:pt x="893" y="188"/>
                    <a:pt x="893" y="188"/>
                    <a:pt x="893" y="188"/>
                  </a:cubicBezTo>
                  <a:cubicBezTo>
                    <a:pt x="957" y="120"/>
                    <a:pt x="957" y="120"/>
                    <a:pt x="957" y="120"/>
                  </a:cubicBezTo>
                  <a:cubicBezTo>
                    <a:pt x="977" y="40"/>
                    <a:pt x="977" y="40"/>
                    <a:pt x="977" y="40"/>
                  </a:cubicBezTo>
                  <a:cubicBezTo>
                    <a:pt x="1092" y="0"/>
                    <a:pt x="1092" y="0"/>
                    <a:pt x="1092" y="0"/>
                  </a:cubicBezTo>
                  <a:cubicBezTo>
                    <a:pt x="1095" y="1"/>
                    <a:pt x="1095" y="1"/>
                    <a:pt x="1095" y="1"/>
                  </a:cubicBezTo>
                  <a:cubicBezTo>
                    <a:pt x="1048" y="38"/>
                    <a:pt x="1048" y="38"/>
                    <a:pt x="1048" y="38"/>
                  </a:cubicBezTo>
                  <a:cubicBezTo>
                    <a:pt x="1090" y="48"/>
                    <a:pt x="1090" y="48"/>
                    <a:pt x="1090" y="48"/>
                  </a:cubicBezTo>
                  <a:cubicBezTo>
                    <a:pt x="1137" y="100"/>
                    <a:pt x="1137" y="100"/>
                    <a:pt x="1137" y="100"/>
                  </a:cubicBezTo>
                  <a:cubicBezTo>
                    <a:pt x="1142" y="137"/>
                    <a:pt x="1142" y="137"/>
                    <a:pt x="1142" y="137"/>
                  </a:cubicBezTo>
                  <a:cubicBezTo>
                    <a:pt x="1106" y="168"/>
                    <a:pt x="1106" y="168"/>
                    <a:pt x="1106" y="168"/>
                  </a:cubicBezTo>
                  <a:cubicBezTo>
                    <a:pt x="1132" y="246"/>
                    <a:pt x="1132" y="246"/>
                    <a:pt x="1132" y="246"/>
                  </a:cubicBezTo>
                  <a:cubicBezTo>
                    <a:pt x="1162" y="250"/>
                    <a:pt x="1162" y="250"/>
                    <a:pt x="1162" y="250"/>
                  </a:cubicBezTo>
                  <a:cubicBezTo>
                    <a:pt x="1179" y="252"/>
                    <a:pt x="1179" y="252"/>
                    <a:pt x="1179" y="252"/>
                  </a:cubicBezTo>
                  <a:cubicBezTo>
                    <a:pt x="1179" y="288"/>
                    <a:pt x="1179" y="288"/>
                    <a:pt x="1179" y="288"/>
                  </a:cubicBezTo>
                  <a:cubicBezTo>
                    <a:pt x="1183" y="290"/>
                    <a:pt x="1183" y="290"/>
                    <a:pt x="1183" y="290"/>
                  </a:cubicBezTo>
                  <a:cubicBezTo>
                    <a:pt x="1179" y="304"/>
                    <a:pt x="1179" y="304"/>
                    <a:pt x="1179" y="304"/>
                  </a:cubicBezTo>
                  <a:cubicBezTo>
                    <a:pt x="1179" y="304"/>
                    <a:pt x="1194" y="393"/>
                    <a:pt x="1194" y="398"/>
                  </a:cubicBezTo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4" name="ศรีสะเกษ">
              <a:extLst>
                <a:ext uri="{FF2B5EF4-FFF2-40B4-BE49-F238E27FC236}">
                  <a16:creationId xmlns:a16="http://schemas.microsoft.com/office/drawing/2014/main" id="{B467691D-59CA-403C-9C9E-439091C12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88529" y="2418618"/>
              <a:ext cx="341996" cy="457213"/>
            </a:xfrm>
            <a:custGeom>
              <a:avLst/>
              <a:gdLst>
                <a:gd name="T0" fmla="*/ 803 w 835"/>
                <a:gd name="T1" fmla="*/ 918 h 1123"/>
                <a:gd name="T2" fmla="*/ 819 w 835"/>
                <a:gd name="T3" fmla="*/ 1017 h 1123"/>
                <a:gd name="T4" fmla="*/ 766 w 835"/>
                <a:gd name="T5" fmla="*/ 1047 h 1123"/>
                <a:gd name="T6" fmla="*/ 698 w 835"/>
                <a:gd name="T7" fmla="*/ 1043 h 1123"/>
                <a:gd name="T8" fmla="*/ 622 w 835"/>
                <a:gd name="T9" fmla="*/ 1055 h 1123"/>
                <a:gd name="T10" fmla="*/ 562 w 835"/>
                <a:gd name="T11" fmla="*/ 1115 h 1123"/>
                <a:gd name="T12" fmla="*/ 494 w 835"/>
                <a:gd name="T13" fmla="*/ 1115 h 1123"/>
                <a:gd name="T14" fmla="*/ 382 w 835"/>
                <a:gd name="T15" fmla="*/ 1095 h 1123"/>
                <a:gd name="T16" fmla="*/ 290 w 835"/>
                <a:gd name="T17" fmla="*/ 1095 h 1123"/>
                <a:gd name="T18" fmla="*/ 246 w 835"/>
                <a:gd name="T19" fmla="*/ 1079 h 1123"/>
                <a:gd name="T20" fmla="*/ 206 w 835"/>
                <a:gd name="T21" fmla="*/ 1087 h 1123"/>
                <a:gd name="T22" fmla="*/ 154 w 835"/>
                <a:gd name="T23" fmla="*/ 1123 h 1123"/>
                <a:gd name="T24" fmla="*/ 120 w 835"/>
                <a:gd name="T25" fmla="*/ 1085 h 1123"/>
                <a:gd name="T26" fmla="*/ 110 w 835"/>
                <a:gd name="T27" fmla="*/ 970 h 1123"/>
                <a:gd name="T28" fmla="*/ 131 w 835"/>
                <a:gd name="T29" fmla="*/ 902 h 1123"/>
                <a:gd name="T30" fmla="*/ 78 w 835"/>
                <a:gd name="T31" fmla="*/ 777 h 1123"/>
                <a:gd name="T32" fmla="*/ 0 w 835"/>
                <a:gd name="T33" fmla="*/ 683 h 1123"/>
                <a:gd name="T34" fmla="*/ 58 w 835"/>
                <a:gd name="T35" fmla="*/ 563 h 1123"/>
                <a:gd name="T36" fmla="*/ 73 w 835"/>
                <a:gd name="T37" fmla="*/ 417 h 1123"/>
                <a:gd name="T38" fmla="*/ 58 w 835"/>
                <a:gd name="T39" fmla="*/ 313 h 1123"/>
                <a:gd name="T40" fmla="*/ 167 w 835"/>
                <a:gd name="T41" fmla="*/ 187 h 1123"/>
                <a:gd name="T42" fmla="*/ 99 w 835"/>
                <a:gd name="T43" fmla="*/ 151 h 1123"/>
                <a:gd name="T44" fmla="*/ 73 w 835"/>
                <a:gd name="T45" fmla="*/ 141 h 1123"/>
                <a:gd name="T46" fmla="*/ 84 w 835"/>
                <a:gd name="T47" fmla="*/ 109 h 1123"/>
                <a:gd name="T48" fmla="*/ 157 w 835"/>
                <a:gd name="T49" fmla="*/ 21 h 1123"/>
                <a:gd name="T50" fmla="*/ 192 w 835"/>
                <a:gd name="T51" fmla="*/ 7 h 1123"/>
                <a:gd name="T52" fmla="*/ 198 w 835"/>
                <a:gd name="T53" fmla="*/ 52 h 1123"/>
                <a:gd name="T54" fmla="*/ 292 w 835"/>
                <a:gd name="T55" fmla="*/ 135 h 1123"/>
                <a:gd name="T56" fmla="*/ 386 w 835"/>
                <a:gd name="T57" fmla="*/ 214 h 1123"/>
                <a:gd name="T58" fmla="*/ 428 w 835"/>
                <a:gd name="T59" fmla="*/ 250 h 1123"/>
                <a:gd name="T60" fmla="*/ 444 w 835"/>
                <a:gd name="T61" fmla="*/ 255 h 1123"/>
                <a:gd name="T62" fmla="*/ 584 w 835"/>
                <a:gd name="T63" fmla="*/ 297 h 1123"/>
                <a:gd name="T64" fmla="*/ 702 w 835"/>
                <a:gd name="T65" fmla="*/ 332 h 1123"/>
                <a:gd name="T66" fmla="*/ 715 w 835"/>
                <a:gd name="T67" fmla="*/ 386 h 1123"/>
                <a:gd name="T68" fmla="*/ 689 w 835"/>
                <a:gd name="T69" fmla="*/ 459 h 1123"/>
                <a:gd name="T70" fmla="*/ 694 w 835"/>
                <a:gd name="T71" fmla="*/ 568 h 1123"/>
                <a:gd name="T72" fmla="*/ 809 w 835"/>
                <a:gd name="T73" fmla="*/ 641 h 1123"/>
                <a:gd name="T74" fmla="*/ 835 w 835"/>
                <a:gd name="T75" fmla="*/ 782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35" h="1123">
                  <a:moveTo>
                    <a:pt x="835" y="834"/>
                  </a:moveTo>
                  <a:cubicBezTo>
                    <a:pt x="803" y="918"/>
                    <a:pt x="803" y="918"/>
                    <a:pt x="803" y="918"/>
                  </a:cubicBezTo>
                  <a:cubicBezTo>
                    <a:pt x="835" y="959"/>
                    <a:pt x="835" y="959"/>
                    <a:pt x="835" y="959"/>
                  </a:cubicBezTo>
                  <a:cubicBezTo>
                    <a:pt x="819" y="1017"/>
                    <a:pt x="819" y="1017"/>
                    <a:pt x="819" y="1017"/>
                  </a:cubicBezTo>
                  <a:cubicBezTo>
                    <a:pt x="824" y="1043"/>
                    <a:pt x="824" y="1043"/>
                    <a:pt x="824" y="1043"/>
                  </a:cubicBezTo>
                  <a:cubicBezTo>
                    <a:pt x="766" y="1047"/>
                    <a:pt x="766" y="1047"/>
                    <a:pt x="766" y="1047"/>
                  </a:cubicBezTo>
                  <a:cubicBezTo>
                    <a:pt x="766" y="1047"/>
                    <a:pt x="730" y="1071"/>
                    <a:pt x="730" y="1067"/>
                  </a:cubicBezTo>
                  <a:cubicBezTo>
                    <a:pt x="730" y="1063"/>
                    <a:pt x="698" y="1043"/>
                    <a:pt x="698" y="1043"/>
                  </a:cubicBezTo>
                  <a:cubicBezTo>
                    <a:pt x="698" y="1043"/>
                    <a:pt x="678" y="1067"/>
                    <a:pt x="674" y="1067"/>
                  </a:cubicBezTo>
                  <a:cubicBezTo>
                    <a:pt x="670" y="1067"/>
                    <a:pt x="622" y="1055"/>
                    <a:pt x="622" y="1055"/>
                  </a:cubicBezTo>
                  <a:cubicBezTo>
                    <a:pt x="594" y="1115"/>
                    <a:pt x="594" y="1115"/>
                    <a:pt x="594" y="1115"/>
                  </a:cubicBezTo>
                  <a:cubicBezTo>
                    <a:pt x="594" y="1115"/>
                    <a:pt x="566" y="1119"/>
                    <a:pt x="562" y="1115"/>
                  </a:cubicBezTo>
                  <a:cubicBezTo>
                    <a:pt x="558" y="1111"/>
                    <a:pt x="522" y="1079"/>
                    <a:pt x="522" y="1079"/>
                  </a:cubicBezTo>
                  <a:cubicBezTo>
                    <a:pt x="494" y="1115"/>
                    <a:pt x="494" y="1115"/>
                    <a:pt x="494" y="1115"/>
                  </a:cubicBezTo>
                  <a:cubicBezTo>
                    <a:pt x="458" y="1095"/>
                    <a:pt x="458" y="1095"/>
                    <a:pt x="458" y="1095"/>
                  </a:cubicBezTo>
                  <a:cubicBezTo>
                    <a:pt x="382" y="1095"/>
                    <a:pt x="382" y="1095"/>
                    <a:pt x="382" y="1095"/>
                  </a:cubicBezTo>
                  <a:cubicBezTo>
                    <a:pt x="326" y="1059"/>
                    <a:pt x="326" y="1059"/>
                    <a:pt x="326" y="1059"/>
                  </a:cubicBezTo>
                  <a:cubicBezTo>
                    <a:pt x="290" y="1095"/>
                    <a:pt x="290" y="1095"/>
                    <a:pt x="290" y="1095"/>
                  </a:cubicBezTo>
                  <a:cubicBezTo>
                    <a:pt x="259" y="1083"/>
                    <a:pt x="259" y="1083"/>
                    <a:pt x="259" y="1083"/>
                  </a:cubicBezTo>
                  <a:cubicBezTo>
                    <a:pt x="246" y="1079"/>
                    <a:pt x="246" y="1079"/>
                    <a:pt x="246" y="1079"/>
                  </a:cubicBezTo>
                  <a:cubicBezTo>
                    <a:pt x="222" y="1111"/>
                    <a:pt x="222" y="1111"/>
                    <a:pt x="222" y="1111"/>
                  </a:cubicBezTo>
                  <a:cubicBezTo>
                    <a:pt x="206" y="1087"/>
                    <a:pt x="206" y="1087"/>
                    <a:pt x="206" y="1087"/>
                  </a:cubicBezTo>
                  <a:cubicBezTo>
                    <a:pt x="178" y="1087"/>
                    <a:pt x="178" y="1087"/>
                    <a:pt x="178" y="1087"/>
                  </a:cubicBezTo>
                  <a:cubicBezTo>
                    <a:pt x="154" y="1123"/>
                    <a:pt x="154" y="1123"/>
                    <a:pt x="154" y="1123"/>
                  </a:cubicBezTo>
                  <a:cubicBezTo>
                    <a:pt x="128" y="1123"/>
                    <a:pt x="128" y="1123"/>
                    <a:pt x="128" y="1123"/>
                  </a:cubicBezTo>
                  <a:cubicBezTo>
                    <a:pt x="120" y="1085"/>
                    <a:pt x="120" y="1085"/>
                    <a:pt x="120" y="1085"/>
                  </a:cubicBezTo>
                  <a:cubicBezTo>
                    <a:pt x="131" y="996"/>
                    <a:pt x="131" y="996"/>
                    <a:pt x="131" y="996"/>
                  </a:cubicBezTo>
                  <a:cubicBezTo>
                    <a:pt x="110" y="970"/>
                    <a:pt x="110" y="970"/>
                    <a:pt x="110" y="970"/>
                  </a:cubicBezTo>
                  <a:cubicBezTo>
                    <a:pt x="110" y="928"/>
                    <a:pt x="110" y="928"/>
                    <a:pt x="110" y="928"/>
                  </a:cubicBezTo>
                  <a:cubicBezTo>
                    <a:pt x="131" y="902"/>
                    <a:pt x="131" y="902"/>
                    <a:pt x="131" y="902"/>
                  </a:cubicBezTo>
                  <a:cubicBezTo>
                    <a:pt x="131" y="813"/>
                    <a:pt x="131" y="813"/>
                    <a:pt x="131" y="813"/>
                  </a:cubicBezTo>
                  <a:cubicBezTo>
                    <a:pt x="78" y="777"/>
                    <a:pt x="78" y="777"/>
                    <a:pt x="78" y="777"/>
                  </a:cubicBezTo>
                  <a:cubicBezTo>
                    <a:pt x="78" y="714"/>
                    <a:pt x="78" y="714"/>
                    <a:pt x="78" y="714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0" y="652"/>
                    <a:pt x="0" y="652"/>
                    <a:pt x="0" y="652"/>
                  </a:cubicBezTo>
                  <a:cubicBezTo>
                    <a:pt x="58" y="563"/>
                    <a:pt x="58" y="563"/>
                    <a:pt x="58" y="563"/>
                  </a:cubicBezTo>
                  <a:cubicBezTo>
                    <a:pt x="94" y="459"/>
                    <a:pt x="94" y="459"/>
                    <a:pt x="94" y="459"/>
                  </a:cubicBezTo>
                  <a:cubicBezTo>
                    <a:pt x="73" y="417"/>
                    <a:pt x="73" y="417"/>
                    <a:pt x="73" y="417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58" y="313"/>
                    <a:pt x="58" y="313"/>
                    <a:pt x="58" y="313"/>
                  </a:cubicBezTo>
                  <a:cubicBezTo>
                    <a:pt x="105" y="219"/>
                    <a:pt x="105" y="219"/>
                    <a:pt x="105" y="219"/>
                  </a:cubicBezTo>
                  <a:cubicBezTo>
                    <a:pt x="167" y="187"/>
                    <a:pt x="167" y="187"/>
                    <a:pt x="167" y="187"/>
                  </a:cubicBezTo>
                  <a:cubicBezTo>
                    <a:pt x="167" y="187"/>
                    <a:pt x="141" y="151"/>
                    <a:pt x="131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84" y="161"/>
                    <a:pt x="84" y="161"/>
                    <a:pt x="84" y="16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5" y="136"/>
                    <a:pt x="75" y="136"/>
                    <a:pt x="75" y="136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2" y="7"/>
                    <a:pt x="192" y="7"/>
                    <a:pt x="192" y="7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44" y="92"/>
                    <a:pt x="244" y="92"/>
                    <a:pt x="244" y="92"/>
                  </a:cubicBezTo>
                  <a:cubicBezTo>
                    <a:pt x="292" y="135"/>
                    <a:pt x="292" y="135"/>
                    <a:pt x="292" y="135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386" y="214"/>
                    <a:pt x="386" y="214"/>
                    <a:pt x="386" y="214"/>
                  </a:cubicBezTo>
                  <a:cubicBezTo>
                    <a:pt x="417" y="214"/>
                    <a:pt x="417" y="214"/>
                    <a:pt x="417" y="214"/>
                  </a:cubicBezTo>
                  <a:cubicBezTo>
                    <a:pt x="428" y="250"/>
                    <a:pt x="428" y="250"/>
                    <a:pt x="428" y="250"/>
                  </a:cubicBezTo>
                  <a:cubicBezTo>
                    <a:pt x="444" y="252"/>
                    <a:pt x="444" y="252"/>
                    <a:pt x="444" y="252"/>
                  </a:cubicBezTo>
                  <a:cubicBezTo>
                    <a:pt x="444" y="255"/>
                    <a:pt x="444" y="255"/>
                    <a:pt x="444" y="255"/>
                  </a:cubicBezTo>
                  <a:cubicBezTo>
                    <a:pt x="506" y="287"/>
                    <a:pt x="506" y="287"/>
                    <a:pt x="506" y="287"/>
                  </a:cubicBezTo>
                  <a:cubicBezTo>
                    <a:pt x="584" y="297"/>
                    <a:pt x="584" y="297"/>
                    <a:pt x="584" y="297"/>
                  </a:cubicBezTo>
                  <a:cubicBezTo>
                    <a:pt x="652" y="297"/>
                    <a:pt x="652" y="297"/>
                    <a:pt x="652" y="297"/>
                  </a:cubicBezTo>
                  <a:cubicBezTo>
                    <a:pt x="702" y="332"/>
                    <a:pt x="702" y="332"/>
                    <a:pt x="702" y="332"/>
                  </a:cubicBezTo>
                  <a:cubicBezTo>
                    <a:pt x="704" y="334"/>
                    <a:pt x="704" y="334"/>
                    <a:pt x="704" y="334"/>
                  </a:cubicBezTo>
                  <a:cubicBezTo>
                    <a:pt x="715" y="386"/>
                    <a:pt x="715" y="386"/>
                    <a:pt x="715" y="386"/>
                  </a:cubicBezTo>
                  <a:cubicBezTo>
                    <a:pt x="673" y="417"/>
                    <a:pt x="673" y="417"/>
                    <a:pt x="673" y="417"/>
                  </a:cubicBezTo>
                  <a:cubicBezTo>
                    <a:pt x="673" y="417"/>
                    <a:pt x="689" y="453"/>
                    <a:pt x="689" y="459"/>
                  </a:cubicBezTo>
                  <a:cubicBezTo>
                    <a:pt x="689" y="464"/>
                    <a:pt x="673" y="490"/>
                    <a:pt x="673" y="490"/>
                  </a:cubicBezTo>
                  <a:cubicBezTo>
                    <a:pt x="694" y="568"/>
                    <a:pt x="694" y="568"/>
                    <a:pt x="694" y="568"/>
                  </a:cubicBezTo>
                  <a:cubicBezTo>
                    <a:pt x="756" y="589"/>
                    <a:pt x="756" y="589"/>
                    <a:pt x="756" y="589"/>
                  </a:cubicBezTo>
                  <a:cubicBezTo>
                    <a:pt x="809" y="641"/>
                    <a:pt x="809" y="641"/>
                    <a:pt x="809" y="641"/>
                  </a:cubicBezTo>
                  <a:cubicBezTo>
                    <a:pt x="793" y="714"/>
                    <a:pt x="793" y="714"/>
                    <a:pt x="793" y="714"/>
                  </a:cubicBezTo>
                  <a:cubicBezTo>
                    <a:pt x="793" y="714"/>
                    <a:pt x="835" y="777"/>
                    <a:pt x="835" y="782"/>
                  </a:cubicBezTo>
                  <a:lnTo>
                    <a:pt x="835" y="834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5" name="สุรินทร์">
              <a:extLst>
                <a:ext uri="{FF2B5EF4-FFF2-40B4-BE49-F238E27FC236}">
                  <a16:creationId xmlns:a16="http://schemas.microsoft.com/office/drawing/2014/main" id="{FF656B4E-C7A1-48D4-AA49-2F25BFB8A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7740" y="2451538"/>
              <a:ext cx="358455" cy="431609"/>
            </a:xfrm>
            <a:custGeom>
              <a:avLst/>
              <a:gdLst>
                <a:gd name="T0" fmla="*/ 840 w 876"/>
                <a:gd name="T1" fmla="*/ 731 h 1057"/>
                <a:gd name="T2" fmla="*/ 819 w 876"/>
                <a:gd name="T3" fmla="*/ 846 h 1057"/>
                <a:gd name="T4" fmla="*/ 840 w 876"/>
                <a:gd name="T5" fmla="*/ 914 h 1057"/>
                <a:gd name="T6" fmla="*/ 837 w 876"/>
                <a:gd name="T7" fmla="*/ 1041 h 1057"/>
                <a:gd name="T8" fmla="*/ 787 w 876"/>
                <a:gd name="T9" fmla="*/ 1021 h 1057"/>
                <a:gd name="T10" fmla="*/ 743 w 876"/>
                <a:gd name="T11" fmla="*/ 1029 h 1057"/>
                <a:gd name="T12" fmla="*/ 699 w 876"/>
                <a:gd name="T13" fmla="*/ 1045 h 1057"/>
                <a:gd name="T14" fmla="*/ 655 w 876"/>
                <a:gd name="T15" fmla="*/ 1025 h 1057"/>
                <a:gd name="T16" fmla="*/ 567 w 876"/>
                <a:gd name="T17" fmla="*/ 1001 h 1057"/>
                <a:gd name="T18" fmla="*/ 547 w 876"/>
                <a:gd name="T19" fmla="*/ 1009 h 1057"/>
                <a:gd name="T20" fmla="*/ 531 w 876"/>
                <a:gd name="T21" fmla="*/ 957 h 1057"/>
                <a:gd name="T22" fmla="*/ 483 w 876"/>
                <a:gd name="T23" fmla="*/ 961 h 1057"/>
                <a:gd name="T24" fmla="*/ 447 w 876"/>
                <a:gd name="T25" fmla="*/ 985 h 1057"/>
                <a:gd name="T26" fmla="*/ 431 w 876"/>
                <a:gd name="T27" fmla="*/ 965 h 1057"/>
                <a:gd name="T28" fmla="*/ 379 w 876"/>
                <a:gd name="T29" fmla="*/ 989 h 1057"/>
                <a:gd name="T30" fmla="*/ 323 w 876"/>
                <a:gd name="T31" fmla="*/ 1017 h 1057"/>
                <a:gd name="T32" fmla="*/ 271 w 876"/>
                <a:gd name="T33" fmla="*/ 1029 h 1057"/>
                <a:gd name="T34" fmla="*/ 107 w 876"/>
                <a:gd name="T35" fmla="*/ 1057 h 1057"/>
                <a:gd name="T36" fmla="*/ 104 w 876"/>
                <a:gd name="T37" fmla="*/ 976 h 1057"/>
                <a:gd name="T38" fmla="*/ 104 w 876"/>
                <a:gd name="T39" fmla="*/ 893 h 1057"/>
                <a:gd name="T40" fmla="*/ 151 w 876"/>
                <a:gd name="T41" fmla="*/ 710 h 1057"/>
                <a:gd name="T42" fmla="*/ 182 w 876"/>
                <a:gd name="T43" fmla="*/ 606 h 1057"/>
                <a:gd name="T44" fmla="*/ 292 w 876"/>
                <a:gd name="T45" fmla="*/ 455 h 1057"/>
                <a:gd name="T46" fmla="*/ 282 w 876"/>
                <a:gd name="T47" fmla="*/ 241 h 1057"/>
                <a:gd name="T48" fmla="*/ 313 w 876"/>
                <a:gd name="T49" fmla="*/ 121 h 1057"/>
                <a:gd name="T50" fmla="*/ 266 w 876"/>
                <a:gd name="T51" fmla="*/ 158 h 1057"/>
                <a:gd name="T52" fmla="*/ 172 w 876"/>
                <a:gd name="T53" fmla="*/ 163 h 1057"/>
                <a:gd name="T54" fmla="*/ 42 w 876"/>
                <a:gd name="T55" fmla="*/ 100 h 1057"/>
                <a:gd name="T56" fmla="*/ 0 w 876"/>
                <a:gd name="T57" fmla="*/ 53 h 1057"/>
                <a:gd name="T58" fmla="*/ 109 w 876"/>
                <a:gd name="T59" fmla="*/ 22 h 1057"/>
                <a:gd name="T60" fmla="*/ 254 w 876"/>
                <a:gd name="T61" fmla="*/ 59 h 1057"/>
                <a:gd name="T62" fmla="*/ 275 w 876"/>
                <a:gd name="T63" fmla="*/ 30 h 1057"/>
                <a:gd name="T64" fmla="*/ 313 w 876"/>
                <a:gd name="T65" fmla="*/ 22 h 1057"/>
                <a:gd name="T66" fmla="*/ 412 w 876"/>
                <a:gd name="T67" fmla="*/ 22 h 1057"/>
                <a:gd name="T68" fmla="*/ 495 w 876"/>
                <a:gd name="T69" fmla="*/ 38 h 1057"/>
                <a:gd name="T70" fmla="*/ 647 w 876"/>
                <a:gd name="T71" fmla="*/ 12 h 1057"/>
                <a:gd name="T72" fmla="*/ 704 w 876"/>
                <a:gd name="T73" fmla="*/ 32 h 1057"/>
                <a:gd name="T74" fmla="*/ 784 w 876"/>
                <a:gd name="T75" fmla="*/ 54 h 1057"/>
                <a:gd name="T76" fmla="*/ 793 w 876"/>
                <a:gd name="T77" fmla="*/ 79 h 1057"/>
                <a:gd name="T78" fmla="*/ 840 w 876"/>
                <a:gd name="T79" fmla="*/ 69 h 1057"/>
                <a:gd name="T80" fmla="*/ 814 w 876"/>
                <a:gd name="T81" fmla="*/ 137 h 1057"/>
                <a:gd name="T82" fmla="*/ 777 w 876"/>
                <a:gd name="T83" fmla="*/ 262 h 1057"/>
                <a:gd name="T84" fmla="*/ 803 w 876"/>
                <a:gd name="T85" fmla="*/ 377 h 1057"/>
                <a:gd name="T86" fmla="*/ 709 w 876"/>
                <a:gd name="T87" fmla="*/ 570 h 1057"/>
                <a:gd name="T88" fmla="*/ 787 w 876"/>
                <a:gd name="T89" fmla="*/ 632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76" h="1057">
                  <a:moveTo>
                    <a:pt x="787" y="695"/>
                  </a:moveTo>
                  <a:cubicBezTo>
                    <a:pt x="840" y="731"/>
                    <a:pt x="840" y="731"/>
                    <a:pt x="840" y="731"/>
                  </a:cubicBezTo>
                  <a:cubicBezTo>
                    <a:pt x="840" y="820"/>
                    <a:pt x="840" y="820"/>
                    <a:pt x="840" y="820"/>
                  </a:cubicBezTo>
                  <a:cubicBezTo>
                    <a:pt x="819" y="846"/>
                    <a:pt x="819" y="846"/>
                    <a:pt x="819" y="846"/>
                  </a:cubicBezTo>
                  <a:cubicBezTo>
                    <a:pt x="819" y="888"/>
                    <a:pt x="819" y="888"/>
                    <a:pt x="819" y="888"/>
                  </a:cubicBezTo>
                  <a:cubicBezTo>
                    <a:pt x="840" y="914"/>
                    <a:pt x="840" y="914"/>
                    <a:pt x="840" y="914"/>
                  </a:cubicBezTo>
                  <a:cubicBezTo>
                    <a:pt x="829" y="1003"/>
                    <a:pt x="829" y="1003"/>
                    <a:pt x="829" y="1003"/>
                  </a:cubicBezTo>
                  <a:cubicBezTo>
                    <a:pt x="837" y="1041"/>
                    <a:pt x="837" y="1041"/>
                    <a:pt x="837" y="1041"/>
                  </a:cubicBezTo>
                  <a:cubicBezTo>
                    <a:pt x="803" y="1041"/>
                    <a:pt x="803" y="1041"/>
                    <a:pt x="803" y="1041"/>
                  </a:cubicBezTo>
                  <a:cubicBezTo>
                    <a:pt x="787" y="1021"/>
                    <a:pt x="787" y="1021"/>
                    <a:pt x="787" y="1021"/>
                  </a:cubicBezTo>
                  <a:cubicBezTo>
                    <a:pt x="779" y="1029"/>
                    <a:pt x="779" y="1029"/>
                    <a:pt x="779" y="1029"/>
                  </a:cubicBezTo>
                  <a:cubicBezTo>
                    <a:pt x="743" y="1029"/>
                    <a:pt x="743" y="1029"/>
                    <a:pt x="743" y="1029"/>
                  </a:cubicBezTo>
                  <a:cubicBezTo>
                    <a:pt x="743" y="1049"/>
                    <a:pt x="743" y="1049"/>
                    <a:pt x="743" y="1049"/>
                  </a:cubicBezTo>
                  <a:cubicBezTo>
                    <a:pt x="699" y="1045"/>
                    <a:pt x="699" y="1045"/>
                    <a:pt x="699" y="1045"/>
                  </a:cubicBezTo>
                  <a:cubicBezTo>
                    <a:pt x="671" y="1017"/>
                    <a:pt x="671" y="1017"/>
                    <a:pt x="671" y="1017"/>
                  </a:cubicBezTo>
                  <a:cubicBezTo>
                    <a:pt x="655" y="1025"/>
                    <a:pt x="655" y="1025"/>
                    <a:pt x="655" y="1025"/>
                  </a:cubicBezTo>
                  <a:cubicBezTo>
                    <a:pt x="611" y="1025"/>
                    <a:pt x="611" y="1025"/>
                    <a:pt x="611" y="1025"/>
                  </a:cubicBezTo>
                  <a:cubicBezTo>
                    <a:pt x="567" y="1001"/>
                    <a:pt x="567" y="1001"/>
                    <a:pt x="567" y="1001"/>
                  </a:cubicBezTo>
                  <a:cubicBezTo>
                    <a:pt x="551" y="993"/>
                    <a:pt x="551" y="993"/>
                    <a:pt x="551" y="993"/>
                  </a:cubicBezTo>
                  <a:cubicBezTo>
                    <a:pt x="547" y="1009"/>
                    <a:pt x="547" y="1009"/>
                    <a:pt x="547" y="1009"/>
                  </a:cubicBezTo>
                  <a:cubicBezTo>
                    <a:pt x="531" y="1005"/>
                    <a:pt x="531" y="1005"/>
                    <a:pt x="531" y="1005"/>
                  </a:cubicBezTo>
                  <a:cubicBezTo>
                    <a:pt x="531" y="957"/>
                    <a:pt x="531" y="957"/>
                    <a:pt x="531" y="957"/>
                  </a:cubicBezTo>
                  <a:cubicBezTo>
                    <a:pt x="495" y="953"/>
                    <a:pt x="495" y="953"/>
                    <a:pt x="495" y="953"/>
                  </a:cubicBezTo>
                  <a:cubicBezTo>
                    <a:pt x="483" y="961"/>
                    <a:pt x="483" y="961"/>
                    <a:pt x="483" y="961"/>
                  </a:cubicBezTo>
                  <a:cubicBezTo>
                    <a:pt x="479" y="985"/>
                    <a:pt x="479" y="985"/>
                    <a:pt x="479" y="985"/>
                  </a:cubicBezTo>
                  <a:cubicBezTo>
                    <a:pt x="447" y="985"/>
                    <a:pt x="447" y="985"/>
                    <a:pt x="447" y="985"/>
                  </a:cubicBezTo>
                  <a:cubicBezTo>
                    <a:pt x="431" y="965"/>
                    <a:pt x="431" y="965"/>
                    <a:pt x="431" y="965"/>
                  </a:cubicBezTo>
                  <a:cubicBezTo>
                    <a:pt x="431" y="965"/>
                    <a:pt x="431" y="965"/>
                    <a:pt x="431" y="965"/>
                  </a:cubicBezTo>
                  <a:cubicBezTo>
                    <a:pt x="403" y="961"/>
                    <a:pt x="403" y="961"/>
                    <a:pt x="403" y="961"/>
                  </a:cubicBezTo>
                  <a:cubicBezTo>
                    <a:pt x="403" y="961"/>
                    <a:pt x="383" y="989"/>
                    <a:pt x="379" y="989"/>
                  </a:cubicBezTo>
                  <a:cubicBezTo>
                    <a:pt x="351" y="989"/>
                    <a:pt x="351" y="989"/>
                    <a:pt x="351" y="989"/>
                  </a:cubicBezTo>
                  <a:cubicBezTo>
                    <a:pt x="323" y="1017"/>
                    <a:pt x="323" y="1017"/>
                    <a:pt x="323" y="1017"/>
                  </a:cubicBezTo>
                  <a:cubicBezTo>
                    <a:pt x="291" y="997"/>
                    <a:pt x="291" y="997"/>
                    <a:pt x="291" y="997"/>
                  </a:cubicBezTo>
                  <a:cubicBezTo>
                    <a:pt x="271" y="1029"/>
                    <a:pt x="271" y="1029"/>
                    <a:pt x="271" y="1029"/>
                  </a:cubicBezTo>
                  <a:cubicBezTo>
                    <a:pt x="139" y="1029"/>
                    <a:pt x="139" y="1029"/>
                    <a:pt x="139" y="1029"/>
                  </a:cubicBezTo>
                  <a:cubicBezTo>
                    <a:pt x="107" y="1057"/>
                    <a:pt x="107" y="1057"/>
                    <a:pt x="107" y="1057"/>
                  </a:cubicBezTo>
                  <a:cubicBezTo>
                    <a:pt x="104" y="1055"/>
                    <a:pt x="104" y="1055"/>
                    <a:pt x="104" y="1055"/>
                  </a:cubicBezTo>
                  <a:cubicBezTo>
                    <a:pt x="104" y="976"/>
                    <a:pt x="104" y="976"/>
                    <a:pt x="104" y="976"/>
                  </a:cubicBezTo>
                  <a:cubicBezTo>
                    <a:pt x="125" y="945"/>
                    <a:pt x="125" y="945"/>
                    <a:pt x="125" y="945"/>
                  </a:cubicBezTo>
                  <a:cubicBezTo>
                    <a:pt x="104" y="893"/>
                    <a:pt x="104" y="893"/>
                    <a:pt x="104" y="893"/>
                  </a:cubicBezTo>
                  <a:cubicBezTo>
                    <a:pt x="104" y="783"/>
                    <a:pt x="104" y="783"/>
                    <a:pt x="104" y="783"/>
                  </a:cubicBezTo>
                  <a:cubicBezTo>
                    <a:pt x="151" y="710"/>
                    <a:pt x="151" y="710"/>
                    <a:pt x="151" y="710"/>
                  </a:cubicBezTo>
                  <a:cubicBezTo>
                    <a:pt x="151" y="648"/>
                    <a:pt x="151" y="648"/>
                    <a:pt x="151" y="648"/>
                  </a:cubicBezTo>
                  <a:cubicBezTo>
                    <a:pt x="182" y="606"/>
                    <a:pt x="182" y="606"/>
                    <a:pt x="182" y="606"/>
                  </a:cubicBezTo>
                  <a:cubicBezTo>
                    <a:pt x="261" y="549"/>
                    <a:pt x="261" y="549"/>
                    <a:pt x="261" y="549"/>
                  </a:cubicBezTo>
                  <a:cubicBezTo>
                    <a:pt x="292" y="455"/>
                    <a:pt x="292" y="455"/>
                    <a:pt x="292" y="455"/>
                  </a:cubicBezTo>
                  <a:cubicBezTo>
                    <a:pt x="276" y="408"/>
                    <a:pt x="276" y="408"/>
                    <a:pt x="276" y="408"/>
                  </a:cubicBezTo>
                  <a:cubicBezTo>
                    <a:pt x="282" y="241"/>
                    <a:pt x="282" y="241"/>
                    <a:pt x="282" y="241"/>
                  </a:cubicBezTo>
                  <a:cubicBezTo>
                    <a:pt x="355" y="168"/>
                    <a:pt x="355" y="168"/>
                    <a:pt x="355" y="168"/>
                  </a:cubicBezTo>
                  <a:cubicBezTo>
                    <a:pt x="313" y="121"/>
                    <a:pt x="313" y="121"/>
                    <a:pt x="313" y="121"/>
                  </a:cubicBezTo>
                  <a:cubicBezTo>
                    <a:pt x="297" y="152"/>
                    <a:pt x="297" y="152"/>
                    <a:pt x="297" y="152"/>
                  </a:cubicBezTo>
                  <a:cubicBezTo>
                    <a:pt x="266" y="158"/>
                    <a:pt x="266" y="158"/>
                    <a:pt x="266" y="158"/>
                  </a:cubicBezTo>
                  <a:cubicBezTo>
                    <a:pt x="229" y="121"/>
                    <a:pt x="229" y="121"/>
                    <a:pt x="229" y="121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15" y="142"/>
                    <a:pt x="115" y="142"/>
                    <a:pt x="115" y="142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254" y="59"/>
                    <a:pt x="254" y="59"/>
                    <a:pt x="254" y="59"/>
                  </a:cubicBezTo>
                  <a:cubicBezTo>
                    <a:pt x="255" y="59"/>
                    <a:pt x="255" y="59"/>
                    <a:pt x="255" y="59"/>
                  </a:cubicBezTo>
                  <a:cubicBezTo>
                    <a:pt x="275" y="30"/>
                    <a:pt x="275" y="30"/>
                    <a:pt x="275" y="30"/>
                  </a:cubicBezTo>
                  <a:cubicBezTo>
                    <a:pt x="275" y="30"/>
                    <a:pt x="275" y="30"/>
                    <a:pt x="275" y="30"/>
                  </a:cubicBezTo>
                  <a:cubicBezTo>
                    <a:pt x="313" y="22"/>
                    <a:pt x="313" y="22"/>
                    <a:pt x="313" y="22"/>
                  </a:cubicBezTo>
                  <a:cubicBezTo>
                    <a:pt x="375" y="48"/>
                    <a:pt x="375" y="48"/>
                    <a:pt x="375" y="48"/>
                  </a:cubicBezTo>
                  <a:cubicBezTo>
                    <a:pt x="412" y="22"/>
                    <a:pt x="412" y="22"/>
                    <a:pt x="412" y="22"/>
                  </a:cubicBezTo>
                  <a:cubicBezTo>
                    <a:pt x="443" y="12"/>
                    <a:pt x="443" y="12"/>
                    <a:pt x="443" y="12"/>
                  </a:cubicBezTo>
                  <a:cubicBezTo>
                    <a:pt x="495" y="38"/>
                    <a:pt x="495" y="38"/>
                    <a:pt x="495" y="38"/>
                  </a:cubicBezTo>
                  <a:cubicBezTo>
                    <a:pt x="605" y="38"/>
                    <a:pt x="605" y="38"/>
                    <a:pt x="605" y="38"/>
                  </a:cubicBezTo>
                  <a:cubicBezTo>
                    <a:pt x="647" y="12"/>
                    <a:pt x="647" y="12"/>
                    <a:pt x="647" y="12"/>
                  </a:cubicBezTo>
                  <a:cubicBezTo>
                    <a:pt x="683" y="12"/>
                    <a:pt x="683" y="12"/>
                    <a:pt x="683" y="12"/>
                  </a:cubicBezTo>
                  <a:cubicBezTo>
                    <a:pt x="704" y="32"/>
                    <a:pt x="704" y="32"/>
                    <a:pt x="704" y="32"/>
                  </a:cubicBezTo>
                  <a:cubicBezTo>
                    <a:pt x="751" y="64"/>
                    <a:pt x="751" y="64"/>
                    <a:pt x="751" y="64"/>
                  </a:cubicBezTo>
                  <a:cubicBezTo>
                    <a:pt x="784" y="54"/>
                    <a:pt x="784" y="54"/>
                    <a:pt x="784" y="54"/>
                  </a:cubicBezTo>
                  <a:cubicBezTo>
                    <a:pt x="782" y="59"/>
                    <a:pt x="782" y="59"/>
                    <a:pt x="782" y="59"/>
                  </a:cubicBezTo>
                  <a:cubicBezTo>
                    <a:pt x="793" y="79"/>
                    <a:pt x="793" y="79"/>
                    <a:pt x="793" y="79"/>
                  </a:cubicBezTo>
                  <a:cubicBezTo>
                    <a:pt x="808" y="69"/>
                    <a:pt x="808" y="69"/>
                    <a:pt x="808" y="69"/>
                  </a:cubicBezTo>
                  <a:cubicBezTo>
                    <a:pt x="840" y="69"/>
                    <a:pt x="840" y="69"/>
                    <a:pt x="840" y="69"/>
                  </a:cubicBezTo>
                  <a:cubicBezTo>
                    <a:pt x="850" y="69"/>
                    <a:pt x="876" y="105"/>
                    <a:pt x="876" y="105"/>
                  </a:cubicBezTo>
                  <a:cubicBezTo>
                    <a:pt x="814" y="137"/>
                    <a:pt x="814" y="137"/>
                    <a:pt x="814" y="137"/>
                  </a:cubicBezTo>
                  <a:cubicBezTo>
                    <a:pt x="767" y="231"/>
                    <a:pt x="767" y="231"/>
                    <a:pt x="767" y="231"/>
                  </a:cubicBezTo>
                  <a:cubicBezTo>
                    <a:pt x="777" y="262"/>
                    <a:pt x="777" y="262"/>
                    <a:pt x="777" y="262"/>
                  </a:cubicBezTo>
                  <a:cubicBezTo>
                    <a:pt x="782" y="335"/>
                    <a:pt x="782" y="335"/>
                    <a:pt x="782" y="335"/>
                  </a:cubicBezTo>
                  <a:cubicBezTo>
                    <a:pt x="803" y="377"/>
                    <a:pt x="803" y="377"/>
                    <a:pt x="803" y="377"/>
                  </a:cubicBezTo>
                  <a:cubicBezTo>
                    <a:pt x="767" y="481"/>
                    <a:pt x="767" y="481"/>
                    <a:pt x="767" y="481"/>
                  </a:cubicBezTo>
                  <a:cubicBezTo>
                    <a:pt x="709" y="570"/>
                    <a:pt x="709" y="570"/>
                    <a:pt x="709" y="570"/>
                  </a:cubicBezTo>
                  <a:cubicBezTo>
                    <a:pt x="709" y="601"/>
                    <a:pt x="709" y="601"/>
                    <a:pt x="709" y="601"/>
                  </a:cubicBezTo>
                  <a:cubicBezTo>
                    <a:pt x="787" y="632"/>
                    <a:pt x="787" y="632"/>
                    <a:pt x="787" y="632"/>
                  </a:cubicBezTo>
                  <a:lnTo>
                    <a:pt x="787" y="695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6" name="สกลนคร">
              <a:extLst>
                <a:ext uri="{FF2B5EF4-FFF2-40B4-BE49-F238E27FC236}">
                  <a16:creationId xmlns:a16="http://schemas.microsoft.com/office/drawing/2014/main" id="{4434ED67-8CC2-4DD4-B7B2-E8099136C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6264" y="1474930"/>
              <a:ext cx="422466" cy="488304"/>
            </a:xfrm>
            <a:custGeom>
              <a:avLst/>
              <a:gdLst>
                <a:gd name="T0" fmla="*/ 991 w 1032"/>
                <a:gd name="T1" fmla="*/ 840 h 1200"/>
                <a:gd name="T2" fmla="*/ 980 w 1032"/>
                <a:gd name="T3" fmla="*/ 897 h 1200"/>
                <a:gd name="T4" fmla="*/ 996 w 1032"/>
                <a:gd name="T5" fmla="*/ 960 h 1200"/>
                <a:gd name="T6" fmla="*/ 975 w 1032"/>
                <a:gd name="T7" fmla="*/ 995 h 1200"/>
                <a:gd name="T8" fmla="*/ 928 w 1032"/>
                <a:gd name="T9" fmla="*/ 1049 h 1200"/>
                <a:gd name="T10" fmla="*/ 871 w 1032"/>
                <a:gd name="T11" fmla="*/ 1095 h 1200"/>
                <a:gd name="T12" fmla="*/ 793 w 1032"/>
                <a:gd name="T13" fmla="*/ 1101 h 1200"/>
                <a:gd name="T14" fmla="*/ 756 w 1032"/>
                <a:gd name="T15" fmla="*/ 1106 h 1200"/>
                <a:gd name="T16" fmla="*/ 725 w 1032"/>
                <a:gd name="T17" fmla="*/ 1163 h 1200"/>
                <a:gd name="T18" fmla="*/ 667 w 1032"/>
                <a:gd name="T19" fmla="*/ 1132 h 1200"/>
                <a:gd name="T20" fmla="*/ 615 w 1032"/>
                <a:gd name="T21" fmla="*/ 1200 h 1200"/>
                <a:gd name="T22" fmla="*/ 506 w 1032"/>
                <a:gd name="T23" fmla="*/ 1116 h 1200"/>
                <a:gd name="T24" fmla="*/ 464 w 1032"/>
                <a:gd name="T25" fmla="*/ 1043 h 1200"/>
                <a:gd name="T26" fmla="*/ 412 w 1032"/>
                <a:gd name="T27" fmla="*/ 1012 h 1200"/>
                <a:gd name="T28" fmla="*/ 396 w 1032"/>
                <a:gd name="T29" fmla="*/ 965 h 1200"/>
                <a:gd name="T30" fmla="*/ 347 w 1032"/>
                <a:gd name="T31" fmla="*/ 968 h 1200"/>
                <a:gd name="T32" fmla="*/ 360 w 1032"/>
                <a:gd name="T33" fmla="*/ 897 h 1200"/>
                <a:gd name="T34" fmla="*/ 297 w 1032"/>
                <a:gd name="T35" fmla="*/ 829 h 1200"/>
                <a:gd name="T36" fmla="*/ 182 w 1032"/>
                <a:gd name="T37" fmla="*/ 777 h 1200"/>
                <a:gd name="T38" fmla="*/ 99 w 1032"/>
                <a:gd name="T39" fmla="*/ 772 h 1200"/>
                <a:gd name="T40" fmla="*/ 89 w 1032"/>
                <a:gd name="T41" fmla="*/ 766 h 1200"/>
                <a:gd name="T42" fmla="*/ 21 w 1032"/>
                <a:gd name="T43" fmla="*/ 746 h 1200"/>
                <a:gd name="T44" fmla="*/ 26 w 1032"/>
                <a:gd name="T45" fmla="*/ 647 h 1200"/>
                <a:gd name="T46" fmla="*/ 15 w 1032"/>
                <a:gd name="T47" fmla="*/ 590 h 1200"/>
                <a:gd name="T48" fmla="*/ 88 w 1032"/>
                <a:gd name="T49" fmla="*/ 454 h 1200"/>
                <a:gd name="T50" fmla="*/ 135 w 1032"/>
                <a:gd name="T51" fmla="*/ 423 h 1200"/>
                <a:gd name="T52" fmla="*/ 99 w 1032"/>
                <a:gd name="T53" fmla="*/ 266 h 1200"/>
                <a:gd name="T54" fmla="*/ 131 w 1032"/>
                <a:gd name="T55" fmla="*/ 200 h 1200"/>
                <a:gd name="T56" fmla="*/ 120 w 1032"/>
                <a:gd name="T57" fmla="*/ 89 h 1200"/>
                <a:gd name="T58" fmla="*/ 161 w 1032"/>
                <a:gd name="T59" fmla="*/ 94 h 1200"/>
                <a:gd name="T60" fmla="*/ 214 w 1032"/>
                <a:gd name="T61" fmla="*/ 68 h 1200"/>
                <a:gd name="T62" fmla="*/ 234 w 1032"/>
                <a:gd name="T63" fmla="*/ 0 h 1200"/>
                <a:gd name="T64" fmla="*/ 323 w 1032"/>
                <a:gd name="T65" fmla="*/ 89 h 1200"/>
                <a:gd name="T66" fmla="*/ 365 w 1032"/>
                <a:gd name="T67" fmla="*/ 115 h 1200"/>
                <a:gd name="T68" fmla="*/ 430 w 1032"/>
                <a:gd name="T69" fmla="*/ 148 h 1200"/>
                <a:gd name="T70" fmla="*/ 527 w 1032"/>
                <a:gd name="T71" fmla="*/ 172 h 1200"/>
                <a:gd name="T72" fmla="*/ 584 w 1032"/>
                <a:gd name="T73" fmla="*/ 256 h 1200"/>
                <a:gd name="T74" fmla="*/ 648 w 1032"/>
                <a:gd name="T75" fmla="*/ 253 h 1200"/>
                <a:gd name="T76" fmla="*/ 719 w 1032"/>
                <a:gd name="T77" fmla="*/ 329 h 1200"/>
                <a:gd name="T78" fmla="*/ 714 w 1032"/>
                <a:gd name="T79" fmla="*/ 391 h 1200"/>
                <a:gd name="T80" fmla="*/ 688 w 1032"/>
                <a:gd name="T81" fmla="*/ 428 h 1200"/>
                <a:gd name="T82" fmla="*/ 683 w 1032"/>
                <a:gd name="T83" fmla="*/ 480 h 1200"/>
                <a:gd name="T84" fmla="*/ 667 w 1032"/>
                <a:gd name="T85" fmla="*/ 548 h 1200"/>
                <a:gd name="T86" fmla="*/ 735 w 1032"/>
                <a:gd name="T87" fmla="*/ 621 h 1200"/>
                <a:gd name="T88" fmla="*/ 787 w 1032"/>
                <a:gd name="T89" fmla="*/ 626 h 1200"/>
                <a:gd name="T90" fmla="*/ 845 w 1032"/>
                <a:gd name="T91" fmla="*/ 610 h 1200"/>
                <a:gd name="T92" fmla="*/ 1027 w 1032"/>
                <a:gd name="T93" fmla="*/ 600 h 1200"/>
                <a:gd name="T94" fmla="*/ 1027 w 1032"/>
                <a:gd name="T95" fmla="*/ 673 h 1200"/>
                <a:gd name="T96" fmla="*/ 1032 w 1032"/>
                <a:gd name="T97" fmla="*/ 751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32" h="1200">
                  <a:moveTo>
                    <a:pt x="1032" y="798"/>
                  </a:moveTo>
                  <a:cubicBezTo>
                    <a:pt x="991" y="840"/>
                    <a:pt x="991" y="840"/>
                    <a:pt x="991" y="840"/>
                  </a:cubicBezTo>
                  <a:cubicBezTo>
                    <a:pt x="1012" y="871"/>
                    <a:pt x="1012" y="871"/>
                    <a:pt x="1012" y="871"/>
                  </a:cubicBezTo>
                  <a:cubicBezTo>
                    <a:pt x="980" y="897"/>
                    <a:pt x="980" y="897"/>
                    <a:pt x="980" y="897"/>
                  </a:cubicBezTo>
                  <a:cubicBezTo>
                    <a:pt x="965" y="934"/>
                    <a:pt x="965" y="934"/>
                    <a:pt x="965" y="934"/>
                  </a:cubicBezTo>
                  <a:cubicBezTo>
                    <a:pt x="996" y="960"/>
                    <a:pt x="996" y="960"/>
                    <a:pt x="996" y="960"/>
                  </a:cubicBezTo>
                  <a:cubicBezTo>
                    <a:pt x="991" y="986"/>
                    <a:pt x="991" y="986"/>
                    <a:pt x="991" y="986"/>
                  </a:cubicBezTo>
                  <a:cubicBezTo>
                    <a:pt x="975" y="995"/>
                    <a:pt x="975" y="995"/>
                    <a:pt x="975" y="995"/>
                  </a:cubicBezTo>
                  <a:cubicBezTo>
                    <a:pt x="933" y="1017"/>
                    <a:pt x="933" y="1017"/>
                    <a:pt x="933" y="1017"/>
                  </a:cubicBezTo>
                  <a:cubicBezTo>
                    <a:pt x="928" y="1049"/>
                    <a:pt x="928" y="1049"/>
                    <a:pt x="928" y="1049"/>
                  </a:cubicBezTo>
                  <a:cubicBezTo>
                    <a:pt x="876" y="1085"/>
                    <a:pt x="876" y="1085"/>
                    <a:pt x="876" y="1085"/>
                  </a:cubicBezTo>
                  <a:cubicBezTo>
                    <a:pt x="871" y="1095"/>
                    <a:pt x="871" y="1095"/>
                    <a:pt x="871" y="1095"/>
                  </a:cubicBezTo>
                  <a:cubicBezTo>
                    <a:pt x="813" y="1106"/>
                    <a:pt x="813" y="1106"/>
                    <a:pt x="813" y="1106"/>
                  </a:cubicBezTo>
                  <a:cubicBezTo>
                    <a:pt x="793" y="1101"/>
                    <a:pt x="793" y="1101"/>
                    <a:pt x="793" y="1101"/>
                  </a:cubicBezTo>
                  <a:cubicBezTo>
                    <a:pt x="766" y="1095"/>
                    <a:pt x="766" y="1095"/>
                    <a:pt x="766" y="1095"/>
                  </a:cubicBezTo>
                  <a:cubicBezTo>
                    <a:pt x="756" y="1106"/>
                    <a:pt x="756" y="1106"/>
                    <a:pt x="756" y="1106"/>
                  </a:cubicBezTo>
                  <a:cubicBezTo>
                    <a:pt x="761" y="1137"/>
                    <a:pt x="761" y="1137"/>
                    <a:pt x="761" y="1137"/>
                  </a:cubicBezTo>
                  <a:cubicBezTo>
                    <a:pt x="725" y="1163"/>
                    <a:pt x="725" y="1163"/>
                    <a:pt x="725" y="1163"/>
                  </a:cubicBezTo>
                  <a:cubicBezTo>
                    <a:pt x="699" y="1132"/>
                    <a:pt x="699" y="1132"/>
                    <a:pt x="699" y="1132"/>
                  </a:cubicBezTo>
                  <a:cubicBezTo>
                    <a:pt x="667" y="1132"/>
                    <a:pt x="667" y="1132"/>
                    <a:pt x="667" y="1132"/>
                  </a:cubicBezTo>
                  <a:cubicBezTo>
                    <a:pt x="615" y="1163"/>
                    <a:pt x="615" y="1163"/>
                    <a:pt x="615" y="1163"/>
                  </a:cubicBezTo>
                  <a:cubicBezTo>
                    <a:pt x="615" y="1200"/>
                    <a:pt x="615" y="1200"/>
                    <a:pt x="615" y="1200"/>
                  </a:cubicBezTo>
                  <a:cubicBezTo>
                    <a:pt x="516" y="1142"/>
                    <a:pt x="516" y="1142"/>
                    <a:pt x="516" y="1142"/>
                  </a:cubicBezTo>
                  <a:cubicBezTo>
                    <a:pt x="506" y="1116"/>
                    <a:pt x="506" y="1116"/>
                    <a:pt x="506" y="1116"/>
                  </a:cubicBezTo>
                  <a:cubicBezTo>
                    <a:pt x="469" y="1111"/>
                    <a:pt x="469" y="1111"/>
                    <a:pt x="469" y="1111"/>
                  </a:cubicBezTo>
                  <a:cubicBezTo>
                    <a:pt x="464" y="1043"/>
                    <a:pt x="464" y="1043"/>
                    <a:pt x="464" y="1043"/>
                  </a:cubicBezTo>
                  <a:cubicBezTo>
                    <a:pt x="433" y="1012"/>
                    <a:pt x="433" y="1012"/>
                    <a:pt x="433" y="1012"/>
                  </a:cubicBezTo>
                  <a:cubicBezTo>
                    <a:pt x="412" y="1012"/>
                    <a:pt x="412" y="1012"/>
                    <a:pt x="412" y="1012"/>
                  </a:cubicBezTo>
                  <a:cubicBezTo>
                    <a:pt x="407" y="986"/>
                    <a:pt x="407" y="986"/>
                    <a:pt x="407" y="986"/>
                  </a:cubicBezTo>
                  <a:cubicBezTo>
                    <a:pt x="396" y="965"/>
                    <a:pt x="396" y="965"/>
                    <a:pt x="396" y="965"/>
                  </a:cubicBezTo>
                  <a:cubicBezTo>
                    <a:pt x="349" y="976"/>
                    <a:pt x="349" y="976"/>
                    <a:pt x="349" y="976"/>
                  </a:cubicBezTo>
                  <a:cubicBezTo>
                    <a:pt x="347" y="968"/>
                    <a:pt x="347" y="968"/>
                    <a:pt x="347" y="968"/>
                  </a:cubicBezTo>
                  <a:cubicBezTo>
                    <a:pt x="349" y="970"/>
                    <a:pt x="349" y="970"/>
                    <a:pt x="349" y="970"/>
                  </a:cubicBezTo>
                  <a:cubicBezTo>
                    <a:pt x="360" y="897"/>
                    <a:pt x="360" y="897"/>
                    <a:pt x="360" y="897"/>
                  </a:cubicBezTo>
                  <a:cubicBezTo>
                    <a:pt x="334" y="887"/>
                    <a:pt x="334" y="887"/>
                    <a:pt x="334" y="887"/>
                  </a:cubicBezTo>
                  <a:cubicBezTo>
                    <a:pt x="297" y="829"/>
                    <a:pt x="297" y="829"/>
                    <a:pt x="297" y="829"/>
                  </a:cubicBezTo>
                  <a:cubicBezTo>
                    <a:pt x="261" y="835"/>
                    <a:pt x="261" y="835"/>
                    <a:pt x="261" y="835"/>
                  </a:cubicBezTo>
                  <a:cubicBezTo>
                    <a:pt x="182" y="777"/>
                    <a:pt x="182" y="777"/>
                    <a:pt x="182" y="777"/>
                  </a:cubicBezTo>
                  <a:cubicBezTo>
                    <a:pt x="161" y="793"/>
                    <a:pt x="161" y="793"/>
                    <a:pt x="161" y="793"/>
                  </a:cubicBezTo>
                  <a:cubicBezTo>
                    <a:pt x="99" y="772"/>
                    <a:pt x="99" y="772"/>
                    <a:pt x="99" y="772"/>
                  </a:cubicBezTo>
                  <a:cubicBezTo>
                    <a:pt x="89" y="766"/>
                    <a:pt x="89" y="766"/>
                    <a:pt x="89" y="766"/>
                  </a:cubicBezTo>
                  <a:cubicBezTo>
                    <a:pt x="89" y="766"/>
                    <a:pt x="89" y="766"/>
                    <a:pt x="89" y="766"/>
                  </a:cubicBezTo>
                  <a:cubicBezTo>
                    <a:pt x="68" y="751"/>
                    <a:pt x="68" y="751"/>
                    <a:pt x="68" y="751"/>
                  </a:cubicBezTo>
                  <a:cubicBezTo>
                    <a:pt x="21" y="746"/>
                    <a:pt x="21" y="746"/>
                    <a:pt x="21" y="746"/>
                  </a:cubicBezTo>
                  <a:cubicBezTo>
                    <a:pt x="0" y="710"/>
                    <a:pt x="0" y="710"/>
                    <a:pt x="0" y="710"/>
                  </a:cubicBezTo>
                  <a:cubicBezTo>
                    <a:pt x="26" y="647"/>
                    <a:pt x="26" y="647"/>
                    <a:pt x="26" y="647"/>
                  </a:cubicBezTo>
                  <a:cubicBezTo>
                    <a:pt x="36" y="626"/>
                    <a:pt x="36" y="626"/>
                    <a:pt x="36" y="626"/>
                  </a:cubicBezTo>
                  <a:cubicBezTo>
                    <a:pt x="15" y="590"/>
                    <a:pt x="15" y="590"/>
                    <a:pt x="15" y="590"/>
                  </a:cubicBezTo>
                  <a:cubicBezTo>
                    <a:pt x="26" y="522"/>
                    <a:pt x="26" y="522"/>
                    <a:pt x="26" y="522"/>
                  </a:cubicBezTo>
                  <a:cubicBezTo>
                    <a:pt x="88" y="454"/>
                    <a:pt x="88" y="454"/>
                    <a:pt x="88" y="454"/>
                  </a:cubicBezTo>
                  <a:cubicBezTo>
                    <a:pt x="125" y="449"/>
                    <a:pt x="125" y="449"/>
                    <a:pt x="125" y="449"/>
                  </a:cubicBezTo>
                  <a:cubicBezTo>
                    <a:pt x="135" y="423"/>
                    <a:pt x="135" y="423"/>
                    <a:pt x="135" y="423"/>
                  </a:cubicBezTo>
                  <a:cubicBezTo>
                    <a:pt x="135" y="318"/>
                    <a:pt x="135" y="318"/>
                    <a:pt x="135" y="318"/>
                  </a:cubicBezTo>
                  <a:cubicBezTo>
                    <a:pt x="99" y="266"/>
                    <a:pt x="99" y="266"/>
                    <a:pt x="99" y="266"/>
                  </a:cubicBezTo>
                  <a:cubicBezTo>
                    <a:pt x="122" y="218"/>
                    <a:pt x="122" y="218"/>
                    <a:pt x="122" y="218"/>
                  </a:cubicBezTo>
                  <a:cubicBezTo>
                    <a:pt x="131" y="200"/>
                    <a:pt x="131" y="200"/>
                    <a:pt x="131" y="200"/>
                  </a:cubicBezTo>
                  <a:cubicBezTo>
                    <a:pt x="133" y="192"/>
                    <a:pt x="135" y="185"/>
                    <a:pt x="135" y="183"/>
                  </a:cubicBezTo>
                  <a:cubicBezTo>
                    <a:pt x="135" y="178"/>
                    <a:pt x="120" y="89"/>
                    <a:pt x="120" y="89"/>
                  </a:cubicBezTo>
                  <a:cubicBezTo>
                    <a:pt x="124" y="75"/>
                    <a:pt x="124" y="75"/>
                    <a:pt x="124" y="75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77" y="68"/>
                    <a:pt x="177" y="68"/>
                    <a:pt x="177" y="68"/>
                  </a:cubicBezTo>
                  <a:cubicBezTo>
                    <a:pt x="214" y="68"/>
                    <a:pt x="214" y="68"/>
                    <a:pt x="214" y="68"/>
                  </a:cubicBezTo>
                  <a:cubicBezTo>
                    <a:pt x="208" y="11"/>
                    <a:pt x="208" y="11"/>
                    <a:pt x="208" y="11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313" y="47"/>
                    <a:pt x="313" y="47"/>
                    <a:pt x="313" y="47"/>
                  </a:cubicBezTo>
                  <a:cubicBezTo>
                    <a:pt x="323" y="89"/>
                    <a:pt x="323" y="89"/>
                    <a:pt x="323" y="89"/>
                  </a:cubicBezTo>
                  <a:cubicBezTo>
                    <a:pt x="354" y="99"/>
                    <a:pt x="354" y="99"/>
                    <a:pt x="354" y="99"/>
                  </a:cubicBezTo>
                  <a:cubicBezTo>
                    <a:pt x="365" y="115"/>
                    <a:pt x="365" y="115"/>
                    <a:pt x="365" y="115"/>
                  </a:cubicBezTo>
                  <a:cubicBezTo>
                    <a:pt x="412" y="120"/>
                    <a:pt x="412" y="120"/>
                    <a:pt x="412" y="120"/>
                  </a:cubicBezTo>
                  <a:cubicBezTo>
                    <a:pt x="430" y="148"/>
                    <a:pt x="430" y="148"/>
                    <a:pt x="430" y="148"/>
                  </a:cubicBezTo>
                  <a:cubicBezTo>
                    <a:pt x="464" y="198"/>
                    <a:pt x="464" y="198"/>
                    <a:pt x="464" y="198"/>
                  </a:cubicBezTo>
                  <a:cubicBezTo>
                    <a:pt x="527" y="172"/>
                    <a:pt x="527" y="172"/>
                    <a:pt x="527" y="172"/>
                  </a:cubicBezTo>
                  <a:cubicBezTo>
                    <a:pt x="568" y="204"/>
                    <a:pt x="568" y="204"/>
                    <a:pt x="568" y="204"/>
                  </a:cubicBezTo>
                  <a:cubicBezTo>
                    <a:pt x="584" y="256"/>
                    <a:pt x="584" y="256"/>
                    <a:pt x="584" y="256"/>
                  </a:cubicBezTo>
                  <a:cubicBezTo>
                    <a:pt x="631" y="277"/>
                    <a:pt x="631" y="277"/>
                    <a:pt x="631" y="277"/>
                  </a:cubicBezTo>
                  <a:cubicBezTo>
                    <a:pt x="648" y="253"/>
                    <a:pt x="648" y="253"/>
                    <a:pt x="648" y="253"/>
                  </a:cubicBezTo>
                  <a:cubicBezTo>
                    <a:pt x="693" y="282"/>
                    <a:pt x="693" y="282"/>
                    <a:pt x="693" y="282"/>
                  </a:cubicBezTo>
                  <a:cubicBezTo>
                    <a:pt x="719" y="329"/>
                    <a:pt x="719" y="329"/>
                    <a:pt x="719" y="329"/>
                  </a:cubicBezTo>
                  <a:cubicBezTo>
                    <a:pt x="719" y="371"/>
                    <a:pt x="719" y="371"/>
                    <a:pt x="719" y="371"/>
                  </a:cubicBezTo>
                  <a:cubicBezTo>
                    <a:pt x="714" y="391"/>
                    <a:pt x="714" y="391"/>
                    <a:pt x="714" y="391"/>
                  </a:cubicBezTo>
                  <a:cubicBezTo>
                    <a:pt x="688" y="391"/>
                    <a:pt x="688" y="391"/>
                    <a:pt x="688" y="391"/>
                  </a:cubicBezTo>
                  <a:cubicBezTo>
                    <a:pt x="688" y="428"/>
                    <a:pt x="688" y="428"/>
                    <a:pt x="688" y="428"/>
                  </a:cubicBezTo>
                  <a:cubicBezTo>
                    <a:pt x="704" y="464"/>
                    <a:pt x="704" y="464"/>
                    <a:pt x="704" y="464"/>
                  </a:cubicBezTo>
                  <a:cubicBezTo>
                    <a:pt x="683" y="480"/>
                    <a:pt x="683" y="480"/>
                    <a:pt x="683" y="480"/>
                  </a:cubicBezTo>
                  <a:cubicBezTo>
                    <a:pt x="683" y="517"/>
                    <a:pt x="683" y="517"/>
                    <a:pt x="683" y="517"/>
                  </a:cubicBezTo>
                  <a:cubicBezTo>
                    <a:pt x="667" y="548"/>
                    <a:pt x="667" y="548"/>
                    <a:pt x="667" y="548"/>
                  </a:cubicBezTo>
                  <a:cubicBezTo>
                    <a:pt x="704" y="626"/>
                    <a:pt x="704" y="626"/>
                    <a:pt x="704" y="626"/>
                  </a:cubicBezTo>
                  <a:cubicBezTo>
                    <a:pt x="735" y="621"/>
                    <a:pt x="735" y="621"/>
                    <a:pt x="735" y="621"/>
                  </a:cubicBezTo>
                  <a:cubicBezTo>
                    <a:pt x="761" y="631"/>
                    <a:pt x="761" y="631"/>
                    <a:pt x="761" y="631"/>
                  </a:cubicBezTo>
                  <a:cubicBezTo>
                    <a:pt x="787" y="626"/>
                    <a:pt x="787" y="626"/>
                    <a:pt x="787" y="626"/>
                  </a:cubicBezTo>
                  <a:cubicBezTo>
                    <a:pt x="808" y="595"/>
                    <a:pt x="808" y="595"/>
                    <a:pt x="808" y="595"/>
                  </a:cubicBezTo>
                  <a:cubicBezTo>
                    <a:pt x="808" y="595"/>
                    <a:pt x="834" y="610"/>
                    <a:pt x="845" y="610"/>
                  </a:cubicBezTo>
                  <a:cubicBezTo>
                    <a:pt x="855" y="610"/>
                    <a:pt x="902" y="595"/>
                    <a:pt x="902" y="595"/>
                  </a:cubicBezTo>
                  <a:cubicBezTo>
                    <a:pt x="1027" y="600"/>
                    <a:pt x="1027" y="600"/>
                    <a:pt x="1027" y="600"/>
                  </a:cubicBezTo>
                  <a:cubicBezTo>
                    <a:pt x="1012" y="647"/>
                    <a:pt x="1012" y="647"/>
                    <a:pt x="1012" y="647"/>
                  </a:cubicBezTo>
                  <a:cubicBezTo>
                    <a:pt x="1027" y="673"/>
                    <a:pt x="1027" y="673"/>
                    <a:pt x="1027" y="673"/>
                  </a:cubicBezTo>
                  <a:cubicBezTo>
                    <a:pt x="1012" y="730"/>
                    <a:pt x="1012" y="730"/>
                    <a:pt x="1012" y="730"/>
                  </a:cubicBezTo>
                  <a:cubicBezTo>
                    <a:pt x="1032" y="751"/>
                    <a:pt x="1032" y="751"/>
                    <a:pt x="1032" y="751"/>
                  </a:cubicBezTo>
                  <a:lnTo>
                    <a:pt x="1032" y="798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7" name="เลย">
              <a:extLst>
                <a:ext uri="{FF2B5EF4-FFF2-40B4-BE49-F238E27FC236}">
                  <a16:creationId xmlns:a16="http://schemas.microsoft.com/office/drawing/2014/main" id="{B0CDD930-985F-496A-8DF6-5E2A0A27B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0243" y="1418236"/>
              <a:ext cx="477331" cy="554143"/>
            </a:xfrm>
            <a:custGeom>
              <a:avLst/>
              <a:gdLst>
                <a:gd name="T0" fmla="*/ 1023 w 1169"/>
                <a:gd name="T1" fmla="*/ 1272 h 1356"/>
                <a:gd name="T2" fmla="*/ 935 w 1169"/>
                <a:gd name="T3" fmla="*/ 1299 h 1356"/>
                <a:gd name="T4" fmla="*/ 922 w 1169"/>
                <a:gd name="T5" fmla="*/ 1306 h 1356"/>
                <a:gd name="T6" fmla="*/ 908 w 1169"/>
                <a:gd name="T7" fmla="*/ 1314 h 1356"/>
                <a:gd name="T8" fmla="*/ 893 w 1169"/>
                <a:gd name="T9" fmla="*/ 1322 h 1356"/>
                <a:gd name="T10" fmla="*/ 887 w 1169"/>
                <a:gd name="T11" fmla="*/ 1325 h 1356"/>
                <a:gd name="T12" fmla="*/ 843 w 1169"/>
                <a:gd name="T13" fmla="*/ 1345 h 1356"/>
                <a:gd name="T14" fmla="*/ 772 w 1169"/>
                <a:gd name="T15" fmla="*/ 1293 h 1356"/>
                <a:gd name="T16" fmla="*/ 751 w 1169"/>
                <a:gd name="T17" fmla="*/ 1204 h 1356"/>
                <a:gd name="T18" fmla="*/ 731 w 1169"/>
                <a:gd name="T19" fmla="*/ 1126 h 1356"/>
                <a:gd name="T20" fmla="*/ 684 w 1169"/>
                <a:gd name="T21" fmla="*/ 1131 h 1356"/>
                <a:gd name="T22" fmla="*/ 605 w 1169"/>
                <a:gd name="T23" fmla="*/ 1079 h 1356"/>
                <a:gd name="T24" fmla="*/ 543 w 1169"/>
                <a:gd name="T25" fmla="*/ 991 h 1356"/>
                <a:gd name="T26" fmla="*/ 386 w 1169"/>
                <a:gd name="T27" fmla="*/ 1037 h 1356"/>
                <a:gd name="T28" fmla="*/ 329 w 1169"/>
                <a:gd name="T29" fmla="*/ 1058 h 1356"/>
                <a:gd name="T30" fmla="*/ 204 w 1169"/>
                <a:gd name="T31" fmla="*/ 1225 h 1356"/>
                <a:gd name="T32" fmla="*/ 193 w 1169"/>
                <a:gd name="T33" fmla="*/ 1027 h 1356"/>
                <a:gd name="T34" fmla="*/ 230 w 1169"/>
                <a:gd name="T35" fmla="*/ 938 h 1356"/>
                <a:gd name="T36" fmla="*/ 219 w 1169"/>
                <a:gd name="T37" fmla="*/ 865 h 1356"/>
                <a:gd name="T38" fmla="*/ 68 w 1169"/>
                <a:gd name="T39" fmla="*/ 813 h 1356"/>
                <a:gd name="T40" fmla="*/ 11 w 1169"/>
                <a:gd name="T41" fmla="*/ 714 h 1356"/>
                <a:gd name="T42" fmla="*/ 26 w 1169"/>
                <a:gd name="T43" fmla="*/ 615 h 1356"/>
                <a:gd name="T44" fmla="*/ 117 w 1169"/>
                <a:gd name="T45" fmla="*/ 598 h 1356"/>
                <a:gd name="T46" fmla="*/ 197 w 1169"/>
                <a:gd name="T47" fmla="*/ 660 h 1356"/>
                <a:gd name="T48" fmla="*/ 269 w 1169"/>
                <a:gd name="T49" fmla="*/ 684 h 1356"/>
                <a:gd name="T50" fmla="*/ 293 w 1169"/>
                <a:gd name="T51" fmla="*/ 700 h 1356"/>
                <a:gd name="T52" fmla="*/ 313 w 1169"/>
                <a:gd name="T53" fmla="*/ 640 h 1356"/>
                <a:gd name="T54" fmla="*/ 417 w 1169"/>
                <a:gd name="T55" fmla="*/ 520 h 1356"/>
                <a:gd name="T56" fmla="*/ 505 w 1169"/>
                <a:gd name="T57" fmla="*/ 484 h 1356"/>
                <a:gd name="T58" fmla="*/ 601 w 1169"/>
                <a:gd name="T59" fmla="*/ 412 h 1356"/>
                <a:gd name="T60" fmla="*/ 653 w 1169"/>
                <a:gd name="T61" fmla="*/ 324 h 1356"/>
                <a:gd name="T62" fmla="*/ 785 w 1169"/>
                <a:gd name="T63" fmla="*/ 288 h 1356"/>
                <a:gd name="T64" fmla="*/ 913 w 1169"/>
                <a:gd name="T65" fmla="*/ 176 h 1356"/>
                <a:gd name="T66" fmla="*/ 1057 w 1169"/>
                <a:gd name="T67" fmla="*/ 60 h 1356"/>
                <a:gd name="T68" fmla="*/ 1119 w 1169"/>
                <a:gd name="T69" fmla="*/ 0 h 1356"/>
                <a:gd name="T70" fmla="*/ 1080 w 1169"/>
                <a:gd name="T71" fmla="*/ 140 h 1356"/>
                <a:gd name="T72" fmla="*/ 1064 w 1169"/>
                <a:gd name="T73" fmla="*/ 208 h 1356"/>
                <a:gd name="T74" fmla="*/ 1064 w 1169"/>
                <a:gd name="T75" fmla="*/ 396 h 1356"/>
                <a:gd name="T76" fmla="*/ 1059 w 1169"/>
                <a:gd name="T77" fmla="*/ 521 h 1356"/>
                <a:gd name="T78" fmla="*/ 1143 w 1169"/>
                <a:gd name="T79" fmla="*/ 610 h 1356"/>
                <a:gd name="T80" fmla="*/ 1023 w 1169"/>
                <a:gd name="T81" fmla="*/ 704 h 1356"/>
                <a:gd name="T82" fmla="*/ 1033 w 1169"/>
                <a:gd name="T83" fmla="*/ 818 h 1356"/>
                <a:gd name="T84" fmla="*/ 1085 w 1169"/>
                <a:gd name="T85" fmla="*/ 949 h 1356"/>
                <a:gd name="T86" fmla="*/ 1064 w 1169"/>
                <a:gd name="T87" fmla="*/ 970 h 1356"/>
                <a:gd name="T88" fmla="*/ 1116 w 1169"/>
                <a:gd name="T89" fmla="*/ 1069 h 1356"/>
                <a:gd name="T90" fmla="*/ 1075 w 1169"/>
                <a:gd name="T91" fmla="*/ 1163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69" h="1356">
                  <a:moveTo>
                    <a:pt x="1059" y="1178"/>
                  </a:moveTo>
                  <a:cubicBezTo>
                    <a:pt x="1090" y="1230"/>
                    <a:pt x="1090" y="1230"/>
                    <a:pt x="1090" y="1230"/>
                  </a:cubicBezTo>
                  <a:cubicBezTo>
                    <a:pt x="1023" y="1272"/>
                    <a:pt x="1023" y="1272"/>
                    <a:pt x="1023" y="1272"/>
                  </a:cubicBezTo>
                  <a:cubicBezTo>
                    <a:pt x="981" y="1272"/>
                    <a:pt x="981" y="1272"/>
                    <a:pt x="981" y="1272"/>
                  </a:cubicBezTo>
                  <a:cubicBezTo>
                    <a:pt x="981" y="1272"/>
                    <a:pt x="964" y="1282"/>
                    <a:pt x="942" y="1294"/>
                  </a:cubicBezTo>
                  <a:cubicBezTo>
                    <a:pt x="940" y="1296"/>
                    <a:pt x="937" y="1297"/>
                    <a:pt x="935" y="1299"/>
                  </a:cubicBezTo>
                  <a:cubicBezTo>
                    <a:pt x="932" y="1300"/>
                    <a:pt x="930" y="1302"/>
                    <a:pt x="927" y="1303"/>
                  </a:cubicBezTo>
                  <a:cubicBezTo>
                    <a:pt x="926" y="1304"/>
                    <a:pt x="925" y="1304"/>
                    <a:pt x="924" y="1305"/>
                  </a:cubicBezTo>
                  <a:cubicBezTo>
                    <a:pt x="923" y="1305"/>
                    <a:pt x="923" y="1305"/>
                    <a:pt x="922" y="1306"/>
                  </a:cubicBezTo>
                  <a:cubicBezTo>
                    <a:pt x="920" y="1307"/>
                    <a:pt x="917" y="1308"/>
                    <a:pt x="915" y="1310"/>
                  </a:cubicBezTo>
                  <a:cubicBezTo>
                    <a:pt x="915" y="1310"/>
                    <a:pt x="914" y="1310"/>
                    <a:pt x="914" y="1310"/>
                  </a:cubicBezTo>
                  <a:cubicBezTo>
                    <a:pt x="912" y="1312"/>
                    <a:pt x="910" y="1313"/>
                    <a:pt x="908" y="1314"/>
                  </a:cubicBezTo>
                  <a:cubicBezTo>
                    <a:pt x="906" y="1315"/>
                    <a:pt x="905" y="1316"/>
                    <a:pt x="903" y="1316"/>
                  </a:cubicBezTo>
                  <a:cubicBezTo>
                    <a:pt x="903" y="1317"/>
                    <a:pt x="902" y="1317"/>
                    <a:pt x="902" y="1317"/>
                  </a:cubicBezTo>
                  <a:cubicBezTo>
                    <a:pt x="899" y="1319"/>
                    <a:pt x="896" y="1320"/>
                    <a:pt x="893" y="1322"/>
                  </a:cubicBezTo>
                  <a:cubicBezTo>
                    <a:pt x="892" y="1322"/>
                    <a:pt x="892" y="1323"/>
                    <a:pt x="891" y="1323"/>
                  </a:cubicBezTo>
                  <a:cubicBezTo>
                    <a:pt x="890" y="1324"/>
                    <a:pt x="889" y="1324"/>
                    <a:pt x="888" y="1325"/>
                  </a:cubicBezTo>
                  <a:cubicBezTo>
                    <a:pt x="887" y="1325"/>
                    <a:pt x="887" y="1325"/>
                    <a:pt x="887" y="1325"/>
                  </a:cubicBezTo>
                  <a:cubicBezTo>
                    <a:pt x="886" y="1326"/>
                    <a:pt x="885" y="1326"/>
                    <a:pt x="884" y="1327"/>
                  </a:cubicBezTo>
                  <a:cubicBezTo>
                    <a:pt x="864" y="1337"/>
                    <a:pt x="849" y="1345"/>
                    <a:pt x="845" y="1345"/>
                  </a:cubicBezTo>
                  <a:cubicBezTo>
                    <a:pt x="845" y="1345"/>
                    <a:pt x="844" y="1345"/>
                    <a:pt x="843" y="1345"/>
                  </a:cubicBezTo>
                  <a:cubicBezTo>
                    <a:pt x="830" y="1346"/>
                    <a:pt x="793" y="1356"/>
                    <a:pt x="788" y="1356"/>
                  </a:cubicBezTo>
                  <a:cubicBezTo>
                    <a:pt x="783" y="1356"/>
                    <a:pt x="762" y="1330"/>
                    <a:pt x="762" y="1330"/>
                  </a:cubicBezTo>
                  <a:cubicBezTo>
                    <a:pt x="772" y="1293"/>
                    <a:pt x="772" y="1293"/>
                    <a:pt x="772" y="1293"/>
                  </a:cubicBezTo>
                  <a:cubicBezTo>
                    <a:pt x="772" y="1293"/>
                    <a:pt x="751" y="1272"/>
                    <a:pt x="751" y="1267"/>
                  </a:cubicBezTo>
                  <a:cubicBezTo>
                    <a:pt x="751" y="1262"/>
                    <a:pt x="746" y="1241"/>
                    <a:pt x="746" y="1241"/>
                  </a:cubicBezTo>
                  <a:cubicBezTo>
                    <a:pt x="751" y="1204"/>
                    <a:pt x="751" y="1204"/>
                    <a:pt x="751" y="1204"/>
                  </a:cubicBezTo>
                  <a:cubicBezTo>
                    <a:pt x="751" y="1189"/>
                    <a:pt x="751" y="1189"/>
                    <a:pt x="751" y="1189"/>
                  </a:cubicBezTo>
                  <a:cubicBezTo>
                    <a:pt x="736" y="1184"/>
                    <a:pt x="736" y="1184"/>
                    <a:pt x="736" y="1184"/>
                  </a:cubicBezTo>
                  <a:cubicBezTo>
                    <a:pt x="731" y="1126"/>
                    <a:pt x="731" y="1126"/>
                    <a:pt x="731" y="1126"/>
                  </a:cubicBezTo>
                  <a:cubicBezTo>
                    <a:pt x="715" y="1090"/>
                    <a:pt x="715" y="1090"/>
                    <a:pt x="715" y="1090"/>
                  </a:cubicBezTo>
                  <a:cubicBezTo>
                    <a:pt x="689" y="1095"/>
                    <a:pt x="689" y="1095"/>
                    <a:pt x="689" y="1095"/>
                  </a:cubicBezTo>
                  <a:cubicBezTo>
                    <a:pt x="684" y="1131"/>
                    <a:pt x="684" y="1131"/>
                    <a:pt x="684" y="1131"/>
                  </a:cubicBezTo>
                  <a:cubicBezTo>
                    <a:pt x="642" y="1147"/>
                    <a:pt x="642" y="1147"/>
                    <a:pt x="642" y="1147"/>
                  </a:cubicBezTo>
                  <a:cubicBezTo>
                    <a:pt x="605" y="1116"/>
                    <a:pt x="605" y="1116"/>
                    <a:pt x="605" y="1116"/>
                  </a:cubicBezTo>
                  <a:cubicBezTo>
                    <a:pt x="605" y="1079"/>
                    <a:pt x="605" y="1079"/>
                    <a:pt x="605" y="1079"/>
                  </a:cubicBezTo>
                  <a:cubicBezTo>
                    <a:pt x="558" y="1053"/>
                    <a:pt x="558" y="1053"/>
                    <a:pt x="558" y="1053"/>
                  </a:cubicBezTo>
                  <a:cubicBezTo>
                    <a:pt x="558" y="1022"/>
                    <a:pt x="558" y="1022"/>
                    <a:pt x="558" y="1022"/>
                  </a:cubicBezTo>
                  <a:cubicBezTo>
                    <a:pt x="543" y="991"/>
                    <a:pt x="543" y="991"/>
                    <a:pt x="543" y="991"/>
                  </a:cubicBezTo>
                  <a:cubicBezTo>
                    <a:pt x="501" y="964"/>
                    <a:pt x="501" y="964"/>
                    <a:pt x="501" y="964"/>
                  </a:cubicBezTo>
                  <a:cubicBezTo>
                    <a:pt x="454" y="975"/>
                    <a:pt x="454" y="975"/>
                    <a:pt x="454" y="975"/>
                  </a:cubicBezTo>
                  <a:cubicBezTo>
                    <a:pt x="386" y="1037"/>
                    <a:pt x="386" y="1037"/>
                    <a:pt x="386" y="1037"/>
                  </a:cubicBezTo>
                  <a:cubicBezTo>
                    <a:pt x="365" y="1032"/>
                    <a:pt x="365" y="1032"/>
                    <a:pt x="365" y="1032"/>
                  </a:cubicBezTo>
                  <a:cubicBezTo>
                    <a:pt x="355" y="1069"/>
                    <a:pt x="355" y="1069"/>
                    <a:pt x="355" y="1069"/>
                  </a:cubicBezTo>
                  <a:cubicBezTo>
                    <a:pt x="329" y="1058"/>
                    <a:pt x="329" y="1058"/>
                    <a:pt x="329" y="1058"/>
                  </a:cubicBezTo>
                  <a:cubicBezTo>
                    <a:pt x="251" y="1105"/>
                    <a:pt x="251" y="1105"/>
                    <a:pt x="251" y="1105"/>
                  </a:cubicBezTo>
                  <a:cubicBezTo>
                    <a:pt x="240" y="1210"/>
                    <a:pt x="240" y="1210"/>
                    <a:pt x="240" y="1210"/>
                  </a:cubicBezTo>
                  <a:cubicBezTo>
                    <a:pt x="204" y="1225"/>
                    <a:pt x="204" y="1225"/>
                    <a:pt x="204" y="1225"/>
                  </a:cubicBezTo>
                  <a:cubicBezTo>
                    <a:pt x="172" y="1189"/>
                    <a:pt x="172" y="1189"/>
                    <a:pt x="172" y="1189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93" y="1027"/>
                    <a:pt x="193" y="1027"/>
                    <a:pt x="193" y="1027"/>
                  </a:cubicBezTo>
                  <a:cubicBezTo>
                    <a:pt x="214" y="1006"/>
                    <a:pt x="214" y="1006"/>
                    <a:pt x="214" y="1006"/>
                  </a:cubicBezTo>
                  <a:cubicBezTo>
                    <a:pt x="209" y="964"/>
                    <a:pt x="209" y="964"/>
                    <a:pt x="209" y="964"/>
                  </a:cubicBezTo>
                  <a:cubicBezTo>
                    <a:pt x="230" y="938"/>
                    <a:pt x="230" y="938"/>
                    <a:pt x="230" y="938"/>
                  </a:cubicBezTo>
                  <a:cubicBezTo>
                    <a:pt x="230" y="937"/>
                    <a:pt x="230" y="937"/>
                    <a:pt x="230" y="937"/>
                  </a:cubicBezTo>
                  <a:cubicBezTo>
                    <a:pt x="240" y="907"/>
                    <a:pt x="240" y="907"/>
                    <a:pt x="240" y="907"/>
                  </a:cubicBezTo>
                  <a:cubicBezTo>
                    <a:pt x="219" y="865"/>
                    <a:pt x="219" y="865"/>
                    <a:pt x="219" y="865"/>
                  </a:cubicBezTo>
                  <a:cubicBezTo>
                    <a:pt x="219" y="865"/>
                    <a:pt x="178" y="860"/>
                    <a:pt x="162" y="850"/>
                  </a:cubicBezTo>
                  <a:cubicBezTo>
                    <a:pt x="146" y="839"/>
                    <a:pt x="136" y="813"/>
                    <a:pt x="136" y="813"/>
                  </a:cubicBezTo>
                  <a:cubicBezTo>
                    <a:pt x="68" y="813"/>
                    <a:pt x="68" y="813"/>
                    <a:pt x="68" y="813"/>
                  </a:cubicBezTo>
                  <a:cubicBezTo>
                    <a:pt x="68" y="714"/>
                    <a:pt x="68" y="714"/>
                    <a:pt x="68" y="714"/>
                  </a:cubicBezTo>
                  <a:cubicBezTo>
                    <a:pt x="47" y="704"/>
                    <a:pt x="47" y="704"/>
                    <a:pt x="47" y="704"/>
                  </a:cubicBezTo>
                  <a:cubicBezTo>
                    <a:pt x="11" y="714"/>
                    <a:pt x="11" y="714"/>
                    <a:pt x="11" y="714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7" y="652"/>
                    <a:pt x="37" y="652"/>
                    <a:pt x="37" y="652"/>
                  </a:cubicBezTo>
                  <a:cubicBezTo>
                    <a:pt x="26" y="615"/>
                    <a:pt x="26" y="615"/>
                    <a:pt x="26" y="615"/>
                  </a:cubicBezTo>
                  <a:cubicBezTo>
                    <a:pt x="58" y="589"/>
                    <a:pt x="58" y="589"/>
                    <a:pt x="58" y="589"/>
                  </a:cubicBezTo>
                  <a:cubicBezTo>
                    <a:pt x="94" y="610"/>
                    <a:pt x="94" y="610"/>
                    <a:pt x="94" y="610"/>
                  </a:cubicBezTo>
                  <a:cubicBezTo>
                    <a:pt x="117" y="598"/>
                    <a:pt x="117" y="598"/>
                    <a:pt x="117" y="598"/>
                  </a:cubicBezTo>
                  <a:cubicBezTo>
                    <a:pt x="117" y="600"/>
                    <a:pt x="117" y="600"/>
                    <a:pt x="117" y="600"/>
                  </a:cubicBezTo>
                  <a:cubicBezTo>
                    <a:pt x="153" y="600"/>
                    <a:pt x="153" y="600"/>
                    <a:pt x="153" y="600"/>
                  </a:cubicBezTo>
                  <a:cubicBezTo>
                    <a:pt x="197" y="660"/>
                    <a:pt x="197" y="660"/>
                    <a:pt x="197" y="660"/>
                  </a:cubicBezTo>
                  <a:cubicBezTo>
                    <a:pt x="233" y="660"/>
                    <a:pt x="233" y="660"/>
                    <a:pt x="233" y="660"/>
                  </a:cubicBezTo>
                  <a:cubicBezTo>
                    <a:pt x="241" y="684"/>
                    <a:pt x="241" y="684"/>
                    <a:pt x="241" y="684"/>
                  </a:cubicBezTo>
                  <a:cubicBezTo>
                    <a:pt x="269" y="684"/>
                    <a:pt x="269" y="684"/>
                    <a:pt x="269" y="684"/>
                  </a:cubicBezTo>
                  <a:cubicBezTo>
                    <a:pt x="281" y="704"/>
                    <a:pt x="281" y="704"/>
                    <a:pt x="281" y="704"/>
                  </a:cubicBezTo>
                  <a:cubicBezTo>
                    <a:pt x="285" y="703"/>
                    <a:pt x="285" y="703"/>
                    <a:pt x="285" y="703"/>
                  </a:cubicBezTo>
                  <a:cubicBezTo>
                    <a:pt x="293" y="700"/>
                    <a:pt x="293" y="700"/>
                    <a:pt x="293" y="700"/>
                  </a:cubicBezTo>
                  <a:cubicBezTo>
                    <a:pt x="297" y="668"/>
                    <a:pt x="297" y="668"/>
                    <a:pt x="297" y="668"/>
                  </a:cubicBezTo>
                  <a:cubicBezTo>
                    <a:pt x="309" y="664"/>
                    <a:pt x="309" y="664"/>
                    <a:pt x="309" y="664"/>
                  </a:cubicBezTo>
                  <a:cubicBezTo>
                    <a:pt x="313" y="640"/>
                    <a:pt x="313" y="640"/>
                    <a:pt x="313" y="640"/>
                  </a:cubicBezTo>
                  <a:cubicBezTo>
                    <a:pt x="313" y="640"/>
                    <a:pt x="341" y="632"/>
                    <a:pt x="345" y="632"/>
                  </a:cubicBezTo>
                  <a:cubicBezTo>
                    <a:pt x="349" y="632"/>
                    <a:pt x="413" y="548"/>
                    <a:pt x="413" y="548"/>
                  </a:cubicBezTo>
                  <a:cubicBezTo>
                    <a:pt x="417" y="520"/>
                    <a:pt x="417" y="520"/>
                    <a:pt x="417" y="520"/>
                  </a:cubicBezTo>
                  <a:cubicBezTo>
                    <a:pt x="441" y="520"/>
                    <a:pt x="441" y="520"/>
                    <a:pt x="441" y="520"/>
                  </a:cubicBezTo>
                  <a:cubicBezTo>
                    <a:pt x="485" y="480"/>
                    <a:pt x="485" y="480"/>
                    <a:pt x="485" y="480"/>
                  </a:cubicBezTo>
                  <a:cubicBezTo>
                    <a:pt x="505" y="484"/>
                    <a:pt x="505" y="484"/>
                    <a:pt x="505" y="484"/>
                  </a:cubicBezTo>
                  <a:cubicBezTo>
                    <a:pt x="573" y="420"/>
                    <a:pt x="573" y="420"/>
                    <a:pt x="573" y="420"/>
                  </a:cubicBezTo>
                  <a:cubicBezTo>
                    <a:pt x="581" y="452"/>
                    <a:pt x="581" y="452"/>
                    <a:pt x="581" y="452"/>
                  </a:cubicBezTo>
                  <a:cubicBezTo>
                    <a:pt x="601" y="412"/>
                    <a:pt x="601" y="412"/>
                    <a:pt x="601" y="412"/>
                  </a:cubicBezTo>
                  <a:cubicBezTo>
                    <a:pt x="601" y="412"/>
                    <a:pt x="641" y="412"/>
                    <a:pt x="645" y="408"/>
                  </a:cubicBezTo>
                  <a:cubicBezTo>
                    <a:pt x="649" y="404"/>
                    <a:pt x="629" y="368"/>
                    <a:pt x="629" y="368"/>
                  </a:cubicBezTo>
                  <a:cubicBezTo>
                    <a:pt x="653" y="324"/>
                    <a:pt x="653" y="324"/>
                    <a:pt x="653" y="324"/>
                  </a:cubicBezTo>
                  <a:cubicBezTo>
                    <a:pt x="665" y="344"/>
                    <a:pt x="665" y="344"/>
                    <a:pt x="665" y="344"/>
                  </a:cubicBezTo>
                  <a:cubicBezTo>
                    <a:pt x="697" y="300"/>
                    <a:pt x="697" y="300"/>
                    <a:pt x="697" y="300"/>
                  </a:cubicBezTo>
                  <a:cubicBezTo>
                    <a:pt x="785" y="288"/>
                    <a:pt x="785" y="288"/>
                    <a:pt x="785" y="288"/>
                  </a:cubicBezTo>
                  <a:cubicBezTo>
                    <a:pt x="833" y="136"/>
                    <a:pt x="833" y="136"/>
                    <a:pt x="833" y="136"/>
                  </a:cubicBezTo>
                  <a:cubicBezTo>
                    <a:pt x="867" y="153"/>
                    <a:pt x="867" y="153"/>
                    <a:pt x="867" y="153"/>
                  </a:cubicBezTo>
                  <a:cubicBezTo>
                    <a:pt x="913" y="176"/>
                    <a:pt x="913" y="176"/>
                    <a:pt x="913" y="176"/>
                  </a:cubicBezTo>
                  <a:cubicBezTo>
                    <a:pt x="949" y="172"/>
                    <a:pt x="949" y="172"/>
                    <a:pt x="949" y="172"/>
                  </a:cubicBezTo>
                  <a:cubicBezTo>
                    <a:pt x="993" y="100"/>
                    <a:pt x="993" y="100"/>
                    <a:pt x="993" y="100"/>
                  </a:cubicBezTo>
                  <a:cubicBezTo>
                    <a:pt x="1057" y="60"/>
                    <a:pt x="1057" y="60"/>
                    <a:pt x="1057" y="60"/>
                  </a:cubicBezTo>
                  <a:cubicBezTo>
                    <a:pt x="1057" y="16"/>
                    <a:pt x="1057" y="16"/>
                    <a:pt x="1057" y="16"/>
                  </a:cubicBezTo>
                  <a:cubicBezTo>
                    <a:pt x="1093" y="0"/>
                    <a:pt x="1093" y="0"/>
                    <a:pt x="1093" y="0"/>
                  </a:cubicBezTo>
                  <a:cubicBezTo>
                    <a:pt x="1119" y="0"/>
                    <a:pt x="1119" y="0"/>
                    <a:pt x="1119" y="0"/>
                  </a:cubicBezTo>
                  <a:cubicBezTo>
                    <a:pt x="1122" y="52"/>
                    <a:pt x="1122" y="52"/>
                    <a:pt x="1122" y="52"/>
                  </a:cubicBezTo>
                  <a:cubicBezTo>
                    <a:pt x="1080" y="73"/>
                    <a:pt x="1080" y="73"/>
                    <a:pt x="1080" y="73"/>
                  </a:cubicBezTo>
                  <a:cubicBezTo>
                    <a:pt x="1080" y="140"/>
                    <a:pt x="1080" y="140"/>
                    <a:pt x="1080" y="140"/>
                  </a:cubicBezTo>
                  <a:cubicBezTo>
                    <a:pt x="1085" y="142"/>
                    <a:pt x="1085" y="142"/>
                    <a:pt x="1085" y="142"/>
                  </a:cubicBezTo>
                  <a:cubicBezTo>
                    <a:pt x="1064" y="177"/>
                    <a:pt x="1064" y="177"/>
                    <a:pt x="1064" y="177"/>
                  </a:cubicBezTo>
                  <a:cubicBezTo>
                    <a:pt x="1064" y="208"/>
                    <a:pt x="1064" y="208"/>
                    <a:pt x="1064" y="208"/>
                  </a:cubicBezTo>
                  <a:cubicBezTo>
                    <a:pt x="1043" y="229"/>
                    <a:pt x="1043" y="229"/>
                    <a:pt x="1043" y="229"/>
                  </a:cubicBezTo>
                  <a:cubicBezTo>
                    <a:pt x="1075" y="323"/>
                    <a:pt x="1075" y="323"/>
                    <a:pt x="1075" y="323"/>
                  </a:cubicBezTo>
                  <a:cubicBezTo>
                    <a:pt x="1064" y="396"/>
                    <a:pt x="1064" y="396"/>
                    <a:pt x="1064" y="396"/>
                  </a:cubicBezTo>
                  <a:cubicBezTo>
                    <a:pt x="1043" y="438"/>
                    <a:pt x="1043" y="438"/>
                    <a:pt x="1043" y="438"/>
                  </a:cubicBezTo>
                  <a:cubicBezTo>
                    <a:pt x="1050" y="470"/>
                    <a:pt x="1050" y="470"/>
                    <a:pt x="1050" y="470"/>
                  </a:cubicBezTo>
                  <a:cubicBezTo>
                    <a:pt x="1059" y="521"/>
                    <a:pt x="1059" y="521"/>
                    <a:pt x="1059" y="521"/>
                  </a:cubicBezTo>
                  <a:cubicBezTo>
                    <a:pt x="1090" y="526"/>
                    <a:pt x="1090" y="526"/>
                    <a:pt x="1090" y="526"/>
                  </a:cubicBezTo>
                  <a:cubicBezTo>
                    <a:pt x="1094" y="533"/>
                    <a:pt x="1094" y="533"/>
                    <a:pt x="1094" y="533"/>
                  </a:cubicBezTo>
                  <a:cubicBezTo>
                    <a:pt x="1143" y="610"/>
                    <a:pt x="1143" y="610"/>
                    <a:pt x="1143" y="610"/>
                  </a:cubicBezTo>
                  <a:cubicBezTo>
                    <a:pt x="1143" y="672"/>
                    <a:pt x="1143" y="672"/>
                    <a:pt x="1143" y="672"/>
                  </a:cubicBezTo>
                  <a:cubicBezTo>
                    <a:pt x="1085" y="709"/>
                    <a:pt x="1085" y="709"/>
                    <a:pt x="1085" y="709"/>
                  </a:cubicBezTo>
                  <a:cubicBezTo>
                    <a:pt x="1023" y="704"/>
                    <a:pt x="1023" y="704"/>
                    <a:pt x="1023" y="704"/>
                  </a:cubicBezTo>
                  <a:cubicBezTo>
                    <a:pt x="1017" y="740"/>
                    <a:pt x="1017" y="740"/>
                    <a:pt x="1017" y="740"/>
                  </a:cubicBezTo>
                  <a:cubicBezTo>
                    <a:pt x="1043" y="787"/>
                    <a:pt x="1043" y="787"/>
                    <a:pt x="1043" y="787"/>
                  </a:cubicBezTo>
                  <a:cubicBezTo>
                    <a:pt x="1033" y="818"/>
                    <a:pt x="1033" y="818"/>
                    <a:pt x="1033" y="818"/>
                  </a:cubicBezTo>
                  <a:cubicBezTo>
                    <a:pt x="1012" y="834"/>
                    <a:pt x="1012" y="834"/>
                    <a:pt x="1012" y="834"/>
                  </a:cubicBezTo>
                  <a:cubicBezTo>
                    <a:pt x="1096" y="923"/>
                    <a:pt x="1096" y="923"/>
                    <a:pt x="1096" y="923"/>
                  </a:cubicBezTo>
                  <a:cubicBezTo>
                    <a:pt x="1085" y="949"/>
                    <a:pt x="1085" y="949"/>
                    <a:pt x="1085" y="949"/>
                  </a:cubicBezTo>
                  <a:cubicBezTo>
                    <a:pt x="1064" y="928"/>
                    <a:pt x="1064" y="928"/>
                    <a:pt x="1064" y="928"/>
                  </a:cubicBezTo>
                  <a:cubicBezTo>
                    <a:pt x="1043" y="949"/>
                    <a:pt x="1043" y="949"/>
                    <a:pt x="1043" y="949"/>
                  </a:cubicBezTo>
                  <a:cubicBezTo>
                    <a:pt x="1064" y="970"/>
                    <a:pt x="1064" y="970"/>
                    <a:pt x="1064" y="970"/>
                  </a:cubicBezTo>
                  <a:cubicBezTo>
                    <a:pt x="1059" y="996"/>
                    <a:pt x="1059" y="996"/>
                    <a:pt x="1059" y="996"/>
                  </a:cubicBezTo>
                  <a:cubicBezTo>
                    <a:pt x="1116" y="1032"/>
                    <a:pt x="1116" y="1032"/>
                    <a:pt x="1116" y="1032"/>
                  </a:cubicBezTo>
                  <a:cubicBezTo>
                    <a:pt x="1116" y="1069"/>
                    <a:pt x="1116" y="1069"/>
                    <a:pt x="1116" y="1069"/>
                  </a:cubicBezTo>
                  <a:cubicBezTo>
                    <a:pt x="1126" y="1076"/>
                    <a:pt x="1126" y="1076"/>
                    <a:pt x="1126" y="1076"/>
                  </a:cubicBezTo>
                  <a:cubicBezTo>
                    <a:pt x="1169" y="1111"/>
                    <a:pt x="1169" y="1111"/>
                    <a:pt x="1169" y="1111"/>
                  </a:cubicBezTo>
                  <a:cubicBezTo>
                    <a:pt x="1075" y="1163"/>
                    <a:pt x="1075" y="1163"/>
                    <a:pt x="1075" y="1163"/>
                  </a:cubicBezTo>
                  <a:lnTo>
                    <a:pt x="1059" y="1178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8" name="ร้อยเอ็ด">
              <a:extLst>
                <a:ext uri="{FF2B5EF4-FFF2-40B4-BE49-F238E27FC236}">
                  <a16:creationId xmlns:a16="http://schemas.microsoft.com/office/drawing/2014/main" id="{534ABC7F-E214-46FF-86DD-3FD9D7377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9921" y="2076623"/>
              <a:ext cx="389546" cy="400519"/>
            </a:xfrm>
            <a:custGeom>
              <a:avLst/>
              <a:gdLst>
                <a:gd name="T0" fmla="*/ 944 w 951"/>
                <a:gd name="T1" fmla="*/ 183 h 981"/>
                <a:gd name="T2" fmla="*/ 861 w 951"/>
                <a:gd name="T3" fmla="*/ 277 h 981"/>
                <a:gd name="T4" fmla="*/ 741 w 951"/>
                <a:gd name="T5" fmla="*/ 334 h 981"/>
                <a:gd name="T6" fmla="*/ 746 w 951"/>
                <a:gd name="T7" fmla="*/ 407 h 981"/>
                <a:gd name="T8" fmla="*/ 663 w 951"/>
                <a:gd name="T9" fmla="*/ 454 h 981"/>
                <a:gd name="T10" fmla="*/ 668 w 951"/>
                <a:gd name="T11" fmla="*/ 496 h 981"/>
                <a:gd name="T12" fmla="*/ 673 w 951"/>
                <a:gd name="T13" fmla="*/ 574 h 981"/>
                <a:gd name="T14" fmla="*/ 663 w 951"/>
                <a:gd name="T15" fmla="*/ 637 h 981"/>
                <a:gd name="T16" fmla="*/ 767 w 951"/>
                <a:gd name="T17" fmla="*/ 637 h 981"/>
                <a:gd name="T18" fmla="*/ 803 w 951"/>
                <a:gd name="T19" fmla="*/ 741 h 981"/>
                <a:gd name="T20" fmla="*/ 750 w 951"/>
                <a:gd name="T21" fmla="*/ 842 h 981"/>
                <a:gd name="T22" fmla="*/ 715 w 951"/>
                <a:gd name="T23" fmla="*/ 856 h 981"/>
                <a:gd name="T24" fmla="*/ 642 w 951"/>
                <a:gd name="T25" fmla="*/ 944 h 981"/>
                <a:gd name="T26" fmla="*/ 600 w 951"/>
                <a:gd name="T27" fmla="*/ 981 h 981"/>
                <a:gd name="T28" fmla="*/ 532 w 951"/>
                <a:gd name="T29" fmla="*/ 929 h 981"/>
                <a:gd name="T30" fmla="*/ 454 w 951"/>
                <a:gd name="T31" fmla="*/ 955 h 981"/>
                <a:gd name="T32" fmla="*/ 292 w 951"/>
                <a:gd name="T33" fmla="*/ 929 h 981"/>
                <a:gd name="T34" fmla="*/ 224 w 951"/>
                <a:gd name="T35" fmla="*/ 965 h 981"/>
                <a:gd name="T36" fmla="*/ 124 w 951"/>
                <a:gd name="T37" fmla="*/ 947 h 981"/>
                <a:gd name="T38" fmla="*/ 115 w 951"/>
                <a:gd name="T39" fmla="*/ 949 h 981"/>
                <a:gd name="T40" fmla="*/ 68 w 951"/>
                <a:gd name="T41" fmla="*/ 876 h 981"/>
                <a:gd name="T42" fmla="*/ 0 w 951"/>
                <a:gd name="T43" fmla="*/ 814 h 981"/>
                <a:gd name="T44" fmla="*/ 26 w 951"/>
                <a:gd name="T45" fmla="*/ 720 h 981"/>
                <a:gd name="T46" fmla="*/ 73 w 951"/>
                <a:gd name="T47" fmla="*/ 689 h 981"/>
                <a:gd name="T48" fmla="*/ 136 w 951"/>
                <a:gd name="T49" fmla="*/ 689 h 981"/>
                <a:gd name="T50" fmla="*/ 162 w 951"/>
                <a:gd name="T51" fmla="*/ 517 h 981"/>
                <a:gd name="T52" fmla="*/ 167 w 951"/>
                <a:gd name="T53" fmla="*/ 444 h 981"/>
                <a:gd name="T54" fmla="*/ 162 w 951"/>
                <a:gd name="T55" fmla="*/ 360 h 981"/>
                <a:gd name="T56" fmla="*/ 204 w 951"/>
                <a:gd name="T57" fmla="*/ 261 h 981"/>
                <a:gd name="T58" fmla="*/ 261 w 951"/>
                <a:gd name="T59" fmla="*/ 261 h 981"/>
                <a:gd name="T60" fmla="*/ 324 w 951"/>
                <a:gd name="T61" fmla="*/ 271 h 981"/>
                <a:gd name="T62" fmla="*/ 350 w 951"/>
                <a:gd name="T63" fmla="*/ 235 h 981"/>
                <a:gd name="T64" fmla="*/ 423 w 951"/>
                <a:gd name="T65" fmla="*/ 167 h 981"/>
                <a:gd name="T66" fmla="*/ 376 w 951"/>
                <a:gd name="T67" fmla="*/ 84 h 981"/>
                <a:gd name="T68" fmla="*/ 537 w 951"/>
                <a:gd name="T69" fmla="*/ 11 h 981"/>
                <a:gd name="T70" fmla="*/ 652 w 951"/>
                <a:gd name="T71" fmla="*/ 32 h 981"/>
                <a:gd name="T72" fmla="*/ 683 w 951"/>
                <a:gd name="T73" fmla="*/ 78 h 981"/>
                <a:gd name="T74" fmla="*/ 856 w 951"/>
                <a:gd name="T75" fmla="*/ 47 h 981"/>
                <a:gd name="T76" fmla="*/ 861 w 951"/>
                <a:gd name="T77" fmla="*/ 42 h 981"/>
                <a:gd name="T78" fmla="*/ 908 w 951"/>
                <a:gd name="T79" fmla="*/ 0 h 981"/>
                <a:gd name="T80" fmla="*/ 923 w 951"/>
                <a:gd name="T81" fmla="*/ 131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1" h="981">
                  <a:moveTo>
                    <a:pt x="951" y="140"/>
                  </a:moveTo>
                  <a:cubicBezTo>
                    <a:pt x="944" y="183"/>
                    <a:pt x="944" y="183"/>
                    <a:pt x="944" y="183"/>
                  </a:cubicBezTo>
                  <a:cubicBezTo>
                    <a:pt x="866" y="230"/>
                    <a:pt x="866" y="230"/>
                    <a:pt x="866" y="230"/>
                  </a:cubicBezTo>
                  <a:cubicBezTo>
                    <a:pt x="861" y="277"/>
                    <a:pt x="861" y="277"/>
                    <a:pt x="861" y="277"/>
                  </a:cubicBezTo>
                  <a:cubicBezTo>
                    <a:pt x="777" y="324"/>
                    <a:pt x="777" y="324"/>
                    <a:pt x="777" y="324"/>
                  </a:cubicBezTo>
                  <a:cubicBezTo>
                    <a:pt x="741" y="334"/>
                    <a:pt x="741" y="334"/>
                    <a:pt x="741" y="334"/>
                  </a:cubicBezTo>
                  <a:cubicBezTo>
                    <a:pt x="730" y="381"/>
                    <a:pt x="730" y="381"/>
                    <a:pt x="730" y="381"/>
                  </a:cubicBezTo>
                  <a:cubicBezTo>
                    <a:pt x="746" y="407"/>
                    <a:pt x="746" y="407"/>
                    <a:pt x="746" y="407"/>
                  </a:cubicBezTo>
                  <a:cubicBezTo>
                    <a:pt x="730" y="454"/>
                    <a:pt x="730" y="454"/>
                    <a:pt x="730" y="454"/>
                  </a:cubicBezTo>
                  <a:cubicBezTo>
                    <a:pt x="663" y="454"/>
                    <a:pt x="663" y="454"/>
                    <a:pt x="663" y="454"/>
                  </a:cubicBezTo>
                  <a:cubicBezTo>
                    <a:pt x="657" y="475"/>
                    <a:pt x="657" y="475"/>
                    <a:pt x="657" y="475"/>
                  </a:cubicBezTo>
                  <a:cubicBezTo>
                    <a:pt x="668" y="496"/>
                    <a:pt x="668" y="496"/>
                    <a:pt x="668" y="496"/>
                  </a:cubicBezTo>
                  <a:cubicBezTo>
                    <a:pt x="657" y="537"/>
                    <a:pt x="657" y="537"/>
                    <a:pt x="657" y="537"/>
                  </a:cubicBezTo>
                  <a:cubicBezTo>
                    <a:pt x="673" y="574"/>
                    <a:pt x="673" y="574"/>
                    <a:pt x="673" y="574"/>
                  </a:cubicBezTo>
                  <a:cubicBezTo>
                    <a:pt x="652" y="631"/>
                    <a:pt x="652" y="631"/>
                    <a:pt x="652" y="631"/>
                  </a:cubicBezTo>
                  <a:cubicBezTo>
                    <a:pt x="663" y="637"/>
                    <a:pt x="663" y="637"/>
                    <a:pt x="663" y="637"/>
                  </a:cubicBezTo>
                  <a:cubicBezTo>
                    <a:pt x="663" y="637"/>
                    <a:pt x="725" y="595"/>
                    <a:pt x="730" y="600"/>
                  </a:cubicBezTo>
                  <a:cubicBezTo>
                    <a:pt x="736" y="605"/>
                    <a:pt x="767" y="637"/>
                    <a:pt x="767" y="637"/>
                  </a:cubicBezTo>
                  <a:cubicBezTo>
                    <a:pt x="767" y="637"/>
                    <a:pt x="751" y="694"/>
                    <a:pt x="756" y="699"/>
                  </a:cubicBezTo>
                  <a:cubicBezTo>
                    <a:pt x="762" y="704"/>
                    <a:pt x="803" y="741"/>
                    <a:pt x="803" y="741"/>
                  </a:cubicBezTo>
                  <a:cubicBezTo>
                    <a:pt x="803" y="793"/>
                    <a:pt x="803" y="793"/>
                    <a:pt x="803" y="793"/>
                  </a:cubicBezTo>
                  <a:cubicBezTo>
                    <a:pt x="750" y="842"/>
                    <a:pt x="750" y="842"/>
                    <a:pt x="750" y="842"/>
                  </a:cubicBezTo>
                  <a:cubicBezTo>
                    <a:pt x="746" y="835"/>
                    <a:pt x="746" y="835"/>
                    <a:pt x="746" y="835"/>
                  </a:cubicBezTo>
                  <a:cubicBezTo>
                    <a:pt x="715" y="856"/>
                    <a:pt x="715" y="856"/>
                    <a:pt x="715" y="856"/>
                  </a:cubicBezTo>
                  <a:cubicBezTo>
                    <a:pt x="682" y="895"/>
                    <a:pt x="682" y="895"/>
                    <a:pt x="682" y="895"/>
                  </a:cubicBezTo>
                  <a:cubicBezTo>
                    <a:pt x="642" y="944"/>
                    <a:pt x="642" y="944"/>
                    <a:pt x="642" y="944"/>
                  </a:cubicBezTo>
                  <a:cubicBezTo>
                    <a:pt x="633" y="971"/>
                    <a:pt x="633" y="971"/>
                    <a:pt x="633" y="971"/>
                  </a:cubicBezTo>
                  <a:cubicBezTo>
                    <a:pt x="600" y="981"/>
                    <a:pt x="600" y="981"/>
                    <a:pt x="600" y="981"/>
                  </a:cubicBezTo>
                  <a:cubicBezTo>
                    <a:pt x="553" y="949"/>
                    <a:pt x="553" y="949"/>
                    <a:pt x="553" y="949"/>
                  </a:cubicBezTo>
                  <a:cubicBezTo>
                    <a:pt x="532" y="929"/>
                    <a:pt x="532" y="929"/>
                    <a:pt x="532" y="929"/>
                  </a:cubicBezTo>
                  <a:cubicBezTo>
                    <a:pt x="496" y="929"/>
                    <a:pt x="496" y="929"/>
                    <a:pt x="496" y="929"/>
                  </a:cubicBezTo>
                  <a:cubicBezTo>
                    <a:pt x="454" y="955"/>
                    <a:pt x="454" y="955"/>
                    <a:pt x="454" y="955"/>
                  </a:cubicBezTo>
                  <a:cubicBezTo>
                    <a:pt x="344" y="955"/>
                    <a:pt x="344" y="955"/>
                    <a:pt x="344" y="955"/>
                  </a:cubicBezTo>
                  <a:cubicBezTo>
                    <a:pt x="292" y="929"/>
                    <a:pt x="292" y="929"/>
                    <a:pt x="292" y="929"/>
                  </a:cubicBezTo>
                  <a:cubicBezTo>
                    <a:pt x="261" y="939"/>
                    <a:pt x="261" y="939"/>
                    <a:pt x="261" y="939"/>
                  </a:cubicBezTo>
                  <a:cubicBezTo>
                    <a:pt x="224" y="965"/>
                    <a:pt x="224" y="965"/>
                    <a:pt x="224" y="965"/>
                  </a:cubicBezTo>
                  <a:cubicBezTo>
                    <a:pt x="162" y="939"/>
                    <a:pt x="162" y="939"/>
                    <a:pt x="162" y="939"/>
                  </a:cubicBezTo>
                  <a:cubicBezTo>
                    <a:pt x="124" y="947"/>
                    <a:pt x="124" y="947"/>
                    <a:pt x="124" y="947"/>
                  </a:cubicBezTo>
                  <a:cubicBezTo>
                    <a:pt x="124" y="947"/>
                    <a:pt x="124" y="947"/>
                    <a:pt x="124" y="947"/>
                  </a:cubicBezTo>
                  <a:cubicBezTo>
                    <a:pt x="115" y="949"/>
                    <a:pt x="115" y="949"/>
                    <a:pt x="115" y="949"/>
                  </a:cubicBezTo>
                  <a:cubicBezTo>
                    <a:pt x="125" y="876"/>
                    <a:pt x="125" y="876"/>
                    <a:pt x="125" y="876"/>
                  </a:cubicBezTo>
                  <a:cubicBezTo>
                    <a:pt x="125" y="876"/>
                    <a:pt x="68" y="882"/>
                    <a:pt x="68" y="876"/>
                  </a:cubicBezTo>
                  <a:cubicBezTo>
                    <a:pt x="68" y="873"/>
                    <a:pt x="35" y="843"/>
                    <a:pt x="15" y="826"/>
                  </a:cubicBezTo>
                  <a:cubicBezTo>
                    <a:pt x="6" y="819"/>
                    <a:pt x="0" y="814"/>
                    <a:pt x="0" y="814"/>
                  </a:cubicBezTo>
                  <a:cubicBezTo>
                    <a:pt x="26" y="746"/>
                    <a:pt x="26" y="746"/>
                    <a:pt x="26" y="746"/>
                  </a:cubicBezTo>
                  <a:cubicBezTo>
                    <a:pt x="26" y="720"/>
                    <a:pt x="26" y="720"/>
                    <a:pt x="26" y="720"/>
                  </a:cubicBezTo>
                  <a:cubicBezTo>
                    <a:pt x="58" y="710"/>
                    <a:pt x="58" y="710"/>
                    <a:pt x="58" y="710"/>
                  </a:cubicBezTo>
                  <a:cubicBezTo>
                    <a:pt x="73" y="689"/>
                    <a:pt x="73" y="689"/>
                    <a:pt x="73" y="689"/>
                  </a:cubicBezTo>
                  <a:cubicBezTo>
                    <a:pt x="110" y="704"/>
                    <a:pt x="110" y="704"/>
                    <a:pt x="110" y="704"/>
                  </a:cubicBezTo>
                  <a:cubicBezTo>
                    <a:pt x="136" y="689"/>
                    <a:pt x="136" y="689"/>
                    <a:pt x="136" y="689"/>
                  </a:cubicBezTo>
                  <a:cubicBezTo>
                    <a:pt x="125" y="647"/>
                    <a:pt x="125" y="647"/>
                    <a:pt x="125" y="647"/>
                  </a:cubicBezTo>
                  <a:cubicBezTo>
                    <a:pt x="162" y="517"/>
                    <a:pt x="162" y="517"/>
                    <a:pt x="162" y="517"/>
                  </a:cubicBezTo>
                  <a:cubicBezTo>
                    <a:pt x="188" y="506"/>
                    <a:pt x="188" y="506"/>
                    <a:pt x="188" y="506"/>
                  </a:cubicBezTo>
                  <a:cubicBezTo>
                    <a:pt x="167" y="444"/>
                    <a:pt x="167" y="444"/>
                    <a:pt x="167" y="444"/>
                  </a:cubicBezTo>
                  <a:cubicBezTo>
                    <a:pt x="177" y="397"/>
                    <a:pt x="177" y="397"/>
                    <a:pt x="177" y="397"/>
                  </a:cubicBezTo>
                  <a:cubicBezTo>
                    <a:pt x="162" y="360"/>
                    <a:pt x="162" y="360"/>
                    <a:pt x="162" y="360"/>
                  </a:cubicBezTo>
                  <a:cubicBezTo>
                    <a:pt x="167" y="318"/>
                    <a:pt x="167" y="318"/>
                    <a:pt x="167" y="318"/>
                  </a:cubicBezTo>
                  <a:cubicBezTo>
                    <a:pt x="204" y="261"/>
                    <a:pt x="204" y="261"/>
                    <a:pt x="204" y="261"/>
                  </a:cubicBezTo>
                  <a:cubicBezTo>
                    <a:pt x="235" y="240"/>
                    <a:pt x="235" y="240"/>
                    <a:pt x="235" y="240"/>
                  </a:cubicBezTo>
                  <a:cubicBezTo>
                    <a:pt x="261" y="261"/>
                    <a:pt x="261" y="261"/>
                    <a:pt x="261" y="261"/>
                  </a:cubicBezTo>
                  <a:cubicBezTo>
                    <a:pt x="297" y="251"/>
                    <a:pt x="297" y="251"/>
                    <a:pt x="297" y="251"/>
                  </a:cubicBezTo>
                  <a:cubicBezTo>
                    <a:pt x="324" y="271"/>
                    <a:pt x="324" y="271"/>
                    <a:pt x="324" y="271"/>
                  </a:cubicBezTo>
                  <a:cubicBezTo>
                    <a:pt x="334" y="256"/>
                    <a:pt x="334" y="256"/>
                    <a:pt x="334" y="256"/>
                  </a:cubicBezTo>
                  <a:cubicBezTo>
                    <a:pt x="350" y="235"/>
                    <a:pt x="350" y="235"/>
                    <a:pt x="350" y="235"/>
                  </a:cubicBezTo>
                  <a:cubicBezTo>
                    <a:pt x="412" y="235"/>
                    <a:pt x="412" y="235"/>
                    <a:pt x="412" y="235"/>
                  </a:cubicBezTo>
                  <a:cubicBezTo>
                    <a:pt x="423" y="167"/>
                    <a:pt x="423" y="167"/>
                    <a:pt x="423" y="167"/>
                  </a:cubicBezTo>
                  <a:cubicBezTo>
                    <a:pt x="391" y="115"/>
                    <a:pt x="391" y="115"/>
                    <a:pt x="391" y="115"/>
                  </a:cubicBezTo>
                  <a:cubicBezTo>
                    <a:pt x="376" y="84"/>
                    <a:pt x="376" y="84"/>
                    <a:pt x="376" y="84"/>
                  </a:cubicBezTo>
                  <a:cubicBezTo>
                    <a:pt x="485" y="5"/>
                    <a:pt x="485" y="5"/>
                    <a:pt x="485" y="5"/>
                  </a:cubicBezTo>
                  <a:cubicBezTo>
                    <a:pt x="537" y="11"/>
                    <a:pt x="537" y="11"/>
                    <a:pt x="537" y="11"/>
                  </a:cubicBezTo>
                  <a:cubicBezTo>
                    <a:pt x="579" y="47"/>
                    <a:pt x="579" y="47"/>
                    <a:pt x="579" y="47"/>
                  </a:cubicBezTo>
                  <a:cubicBezTo>
                    <a:pt x="652" y="32"/>
                    <a:pt x="652" y="32"/>
                    <a:pt x="652" y="32"/>
                  </a:cubicBezTo>
                  <a:cubicBezTo>
                    <a:pt x="673" y="37"/>
                    <a:pt x="673" y="37"/>
                    <a:pt x="673" y="37"/>
                  </a:cubicBezTo>
                  <a:cubicBezTo>
                    <a:pt x="683" y="78"/>
                    <a:pt x="683" y="78"/>
                    <a:pt x="683" y="78"/>
                  </a:cubicBezTo>
                  <a:cubicBezTo>
                    <a:pt x="788" y="37"/>
                    <a:pt x="788" y="37"/>
                    <a:pt x="788" y="37"/>
                  </a:cubicBezTo>
                  <a:cubicBezTo>
                    <a:pt x="856" y="47"/>
                    <a:pt x="856" y="47"/>
                    <a:pt x="856" y="47"/>
                  </a:cubicBezTo>
                  <a:cubicBezTo>
                    <a:pt x="860" y="39"/>
                    <a:pt x="860" y="39"/>
                    <a:pt x="860" y="39"/>
                  </a:cubicBezTo>
                  <a:cubicBezTo>
                    <a:pt x="861" y="42"/>
                    <a:pt x="861" y="42"/>
                    <a:pt x="861" y="42"/>
                  </a:cubicBezTo>
                  <a:cubicBezTo>
                    <a:pt x="887" y="26"/>
                    <a:pt x="887" y="26"/>
                    <a:pt x="887" y="26"/>
                  </a:cubicBezTo>
                  <a:cubicBezTo>
                    <a:pt x="908" y="0"/>
                    <a:pt x="908" y="0"/>
                    <a:pt x="908" y="0"/>
                  </a:cubicBezTo>
                  <a:cubicBezTo>
                    <a:pt x="929" y="58"/>
                    <a:pt x="929" y="58"/>
                    <a:pt x="929" y="58"/>
                  </a:cubicBezTo>
                  <a:cubicBezTo>
                    <a:pt x="923" y="131"/>
                    <a:pt x="923" y="131"/>
                    <a:pt x="923" y="131"/>
                  </a:cubicBezTo>
                  <a:lnTo>
                    <a:pt x="951" y="140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9" name="ยโสธร">
              <a:extLst>
                <a:ext uri="{FF2B5EF4-FFF2-40B4-BE49-F238E27FC236}">
                  <a16:creationId xmlns:a16="http://schemas.microsoft.com/office/drawing/2014/main" id="{0567AECA-8A0B-4944-B146-F3EC8A986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934" y="2126002"/>
              <a:ext cx="292617" cy="395032"/>
            </a:xfrm>
            <a:custGeom>
              <a:avLst/>
              <a:gdLst>
                <a:gd name="T0" fmla="*/ 715 w 715"/>
                <a:gd name="T1" fmla="*/ 219 h 967"/>
                <a:gd name="T2" fmla="*/ 699 w 715"/>
                <a:gd name="T3" fmla="*/ 235 h 967"/>
                <a:gd name="T4" fmla="*/ 569 w 715"/>
                <a:gd name="T5" fmla="*/ 198 h 967"/>
                <a:gd name="T6" fmla="*/ 464 w 715"/>
                <a:gd name="T7" fmla="*/ 261 h 967"/>
                <a:gd name="T8" fmla="*/ 459 w 715"/>
                <a:gd name="T9" fmla="*/ 344 h 967"/>
                <a:gd name="T10" fmla="*/ 391 w 715"/>
                <a:gd name="T11" fmla="*/ 417 h 967"/>
                <a:gd name="T12" fmla="*/ 365 w 715"/>
                <a:gd name="T13" fmla="*/ 553 h 967"/>
                <a:gd name="T14" fmla="*/ 412 w 715"/>
                <a:gd name="T15" fmla="*/ 699 h 967"/>
                <a:gd name="T16" fmla="*/ 468 w 715"/>
                <a:gd name="T17" fmla="*/ 722 h 967"/>
                <a:gd name="T18" fmla="*/ 391 w 715"/>
                <a:gd name="T19" fmla="*/ 741 h 967"/>
                <a:gd name="T20" fmla="*/ 339 w 715"/>
                <a:gd name="T21" fmla="*/ 751 h 967"/>
                <a:gd name="T22" fmla="*/ 323 w 715"/>
                <a:gd name="T23" fmla="*/ 809 h 967"/>
                <a:gd name="T24" fmla="*/ 329 w 715"/>
                <a:gd name="T25" fmla="*/ 856 h 967"/>
                <a:gd name="T26" fmla="*/ 360 w 715"/>
                <a:gd name="T27" fmla="*/ 887 h 967"/>
                <a:gd name="T28" fmla="*/ 370 w 715"/>
                <a:gd name="T29" fmla="*/ 918 h 967"/>
                <a:gd name="T30" fmla="*/ 355 w 715"/>
                <a:gd name="T31" fmla="*/ 934 h 967"/>
                <a:gd name="T32" fmla="*/ 350 w 715"/>
                <a:gd name="T33" fmla="*/ 967 h 967"/>
                <a:gd name="T34" fmla="*/ 334 w 715"/>
                <a:gd name="T35" fmla="*/ 965 h 967"/>
                <a:gd name="T36" fmla="*/ 323 w 715"/>
                <a:gd name="T37" fmla="*/ 929 h 967"/>
                <a:gd name="T38" fmla="*/ 292 w 715"/>
                <a:gd name="T39" fmla="*/ 929 h 967"/>
                <a:gd name="T40" fmla="*/ 204 w 715"/>
                <a:gd name="T41" fmla="*/ 892 h 967"/>
                <a:gd name="T42" fmla="*/ 198 w 715"/>
                <a:gd name="T43" fmla="*/ 850 h 967"/>
                <a:gd name="T44" fmla="*/ 150 w 715"/>
                <a:gd name="T45" fmla="*/ 807 h 967"/>
                <a:gd name="T46" fmla="*/ 104 w 715"/>
                <a:gd name="T47" fmla="*/ 767 h 967"/>
                <a:gd name="T48" fmla="*/ 104 w 715"/>
                <a:gd name="T49" fmla="*/ 736 h 967"/>
                <a:gd name="T50" fmla="*/ 98 w 715"/>
                <a:gd name="T51" fmla="*/ 722 h 967"/>
                <a:gd name="T52" fmla="*/ 151 w 715"/>
                <a:gd name="T53" fmla="*/ 673 h 967"/>
                <a:gd name="T54" fmla="*/ 151 w 715"/>
                <a:gd name="T55" fmla="*/ 621 h 967"/>
                <a:gd name="T56" fmla="*/ 104 w 715"/>
                <a:gd name="T57" fmla="*/ 579 h 967"/>
                <a:gd name="T58" fmla="*/ 115 w 715"/>
                <a:gd name="T59" fmla="*/ 517 h 967"/>
                <a:gd name="T60" fmla="*/ 78 w 715"/>
                <a:gd name="T61" fmla="*/ 480 h 967"/>
                <a:gd name="T62" fmla="*/ 11 w 715"/>
                <a:gd name="T63" fmla="*/ 517 h 967"/>
                <a:gd name="T64" fmla="*/ 0 w 715"/>
                <a:gd name="T65" fmla="*/ 511 h 967"/>
                <a:gd name="T66" fmla="*/ 21 w 715"/>
                <a:gd name="T67" fmla="*/ 454 h 967"/>
                <a:gd name="T68" fmla="*/ 5 w 715"/>
                <a:gd name="T69" fmla="*/ 417 h 967"/>
                <a:gd name="T70" fmla="*/ 16 w 715"/>
                <a:gd name="T71" fmla="*/ 376 h 967"/>
                <a:gd name="T72" fmla="*/ 5 w 715"/>
                <a:gd name="T73" fmla="*/ 355 h 967"/>
                <a:gd name="T74" fmla="*/ 11 w 715"/>
                <a:gd name="T75" fmla="*/ 334 h 967"/>
                <a:gd name="T76" fmla="*/ 78 w 715"/>
                <a:gd name="T77" fmla="*/ 334 h 967"/>
                <a:gd name="T78" fmla="*/ 94 w 715"/>
                <a:gd name="T79" fmla="*/ 287 h 967"/>
                <a:gd name="T80" fmla="*/ 78 w 715"/>
                <a:gd name="T81" fmla="*/ 261 h 967"/>
                <a:gd name="T82" fmla="*/ 89 w 715"/>
                <a:gd name="T83" fmla="*/ 214 h 967"/>
                <a:gd name="T84" fmla="*/ 125 w 715"/>
                <a:gd name="T85" fmla="*/ 204 h 967"/>
                <a:gd name="T86" fmla="*/ 209 w 715"/>
                <a:gd name="T87" fmla="*/ 157 h 967"/>
                <a:gd name="T88" fmla="*/ 214 w 715"/>
                <a:gd name="T89" fmla="*/ 110 h 967"/>
                <a:gd name="T90" fmla="*/ 292 w 715"/>
                <a:gd name="T91" fmla="*/ 63 h 967"/>
                <a:gd name="T92" fmla="*/ 299 w 715"/>
                <a:gd name="T93" fmla="*/ 20 h 967"/>
                <a:gd name="T94" fmla="*/ 303 w 715"/>
                <a:gd name="T95" fmla="*/ 21 h 967"/>
                <a:gd name="T96" fmla="*/ 334 w 715"/>
                <a:gd name="T97" fmla="*/ 0 h 967"/>
                <a:gd name="T98" fmla="*/ 365 w 715"/>
                <a:gd name="T99" fmla="*/ 0 h 967"/>
                <a:gd name="T100" fmla="*/ 428 w 715"/>
                <a:gd name="T101" fmla="*/ 11 h 967"/>
                <a:gd name="T102" fmla="*/ 441 w 715"/>
                <a:gd name="T103" fmla="*/ 29 h 967"/>
                <a:gd name="T104" fmla="*/ 443 w 715"/>
                <a:gd name="T105" fmla="*/ 31 h 967"/>
                <a:gd name="T106" fmla="*/ 475 w 715"/>
                <a:gd name="T107" fmla="*/ 31 h 967"/>
                <a:gd name="T108" fmla="*/ 485 w 715"/>
                <a:gd name="T109" fmla="*/ 68 h 967"/>
                <a:gd name="T110" fmla="*/ 522 w 715"/>
                <a:gd name="T111" fmla="*/ 104 h 967"/>
                <a:gd name="T112" fmla="*/ 558 w 715"/>
                <a:gd name="T113" fmla="*/ 120 h 967"/>
                <a:gd name="T114" fmla="*/ 579 w 715"/>
                <a:gd name="T115" fmla="*/ 94 h 967"/>
                <a:gd name="T116" fmla="*/ 600 w 715"/>
                <a:gd name="T117" fmla="*/ 120 h 967"/>
                <a:gd name="T118" fmla="*/ 647 w 715"/>
                <a:gd name="T119" fmla="*/ 141 h 967"/>
                <a:gd name="T120" fmla="*/ 704 w 715"/>
                <a:gd name="T121" fmla="*/ 152 h 967"/>
                <a:gd name="T122" fmla="*/ 704 w 715"/>
                <a:gd name="T123" fmla="*/ 152 h 967"/>
                <a:gd name="T124" fmla="*/ 715 w 715"/>
                <a:gd name="T125" fmla="*/ 219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5" h="967">
                  <a:moveTo>
                    <a:pt x="715" y="219"/>
                  </a:moveTo>
                  <a:cubicBezTo>
                    <a:pt x="699" y="235"/>
                    <a:pt x="699" y="235"/>
                    <a:pt x="699" y="235"/>
                  </a:cubicBezTo>
                  <a:cubicBezTo>
                    <a:pt x="569" y="198"/>
                    <a:pt x="569" y="198"/>
                    <a:pt x="569" y="198"/>
                  </a:cubicBezTo>
                  <a:cubicBezTo>
                    <a:pt x="464" y="261"/>
                    <a:pt x="464" y="261"/>
                    <a:pt x="464" y="261"/>
                  </a:cubicBezTo>
                  <a:cubicBezTo>
                    <a:pt x="459" y="344"/>
                    <a:pt x="459" y="344"/>
                    <a:pt x="459" y="344"/>
                  </a:cubicBezTo>
                  <a:cubicBezTo>
                    <a:pt x="391" y="417"/>
                    <a:pt x="391" y="417"/>
                    <a:pt x="391" y="417"/>
                  </a:cubicBezTo>
                  <a:cubicBezTo>
                    <a:pt x="365" y="553"/>
                    <a:pt x="365" y="553"/>
                    <a:pt x="365" y="553"/>
                  </a:cubicBezTo>
                  <a:cubicBezTo>
                    <a:pt x="412" y="699"/>
                    <a:pt x="412" y="699"/>
                    <a:pt x="412" y="699"/>
                  </a:cubicBezTo>
                  <a:cubicBezTo>
                    <a:pt x="468" y="722"/>
                    <a:pt x="468" y="722"/>
                    <a:pt x="468" y="722"/>
                  </a:cubicBezTo>
                  <a:cubicBezTo>
                    <a:pt x="391" y="741"/>
                    <a:pt x="391" y="741"/>
                    <a:pt x="391" y="741"/>
                  </a:cubicBezTo>
                  <a:cubicBezTo>
                    <a:pt x="339" y="751"/>
                    <a:pt x="339" y="751"/>
                    <a:pt x="339" y="751"/>
                  </a:cubicBezTo>
                  <a:cubicBezTo>
                    <a:pt x="323" y="809"/>
                    <a:pt x="323" y="809"/>
                    <a:pt x="323" y="809"/>
                  </a:cubicBezTo>
                  <a:cubicBezTo>
                    <a:pt x="329" y="856"/>
                    <a:pt x="329" y="856"/>
                    <a:pt x="329" y="856"/>
                  </a:cubicBezTo>
                  <a:cubicBezTo>
                    <a:pt x="360" y="887"/>
                    <a:pt x="360" y="887"/>
                    <a:pt x="360" y="887"/>
                  </a:cubicBezTo>
                  <a:cubicBezTo>
                    <a:pt x="370" y="918"/>
                    <a:pt x="370" y="918"/>
                    <a:pt x="370" y="918"/>
                  </a:cubicBezTo>
                  <a:cubicBezTo>
                    <a:pt x="355" y="934"/>
                    <a:pt x="355" y="934"/>
                    <a:pt x="355" y="934"/>
                  </a:cubicBezTo>
                  <a:cubicBezTo>
                    <a:pt x="350" y="967"/>
                    <a:pt x="350" y="967"/>
                    <a:pt x="350" y="967"/>
                  </a:cubicBezTo>
                  <a:cubicBezTo>
                    <a:pt x="334" y="965"/>
                    <a:pt x="334" y="965"/>
                    <a:pt x="334" y="965"/>
                  </a:cubicBezTo>
                  <a:cubicBezTo>
                    <a:pt x="323" y="929"/>
                    <a:pt x="323" y="929"/>
                    <a:pt x="323" y="929"/>
                  </a:cubicBezTo>
                  <a:cubicBezTo>
                    <a:pt x="292" y="929"/>
                    <a:pt x="292" y="929"/>
                    <a:pt x="292" y="929"/>
                  </a:cubicBezTo>
                  <a:cubicBezTo>
                    <a:pt x="204" y="892"/>
                    <a:pt x="204" y="892"/>
                    <a:pt x="204" y="892"/>
                  </a:cubicBezTo>
                  <a:cubicBezTo>
                    <a:pt x="198" y="850"/>
                    <a:pt x="198" y="850"/>
                    <a:pt x="198" y="850"/>
                  </a:cubicBezTo>
                  <a:cubicBezTo>
                    <a:pt x="150" y="807"/>
                    <a:pt x="150" y="807"/>
                    <a:pt x="150" y="807"/>
                  </a:cubicBezTo>
                  <a:cubicBezTo>
                    <a:pt x="104" y="767"/>
                    <a:pt x="104" y="767"/>
                    <a:pt x="104" y="767"/>
                  </a:cubicBezTo>
                  <a:cubicBezTo>
                    <a:pt x="104" y="736"/>
                    <a:pt x="104" y="736"/>
                    <a:pt x="104" y="736"/>
                  </a:cubicBezTo>
                  <a:cubicBezTo>
                    <a:pt x="98" y="722"/>
                    <a:pt x="98" y="722"/>
                    <a:pt x="98" y="722"/>
                  </a:cubicBezTo>
                  <a:cubicBezTo>
                    <a:pt x="151" y="673"/>
                    <a:pt x="151" y="673"/>
                    <a:pt x="151" y="673"/>
                  </a:cubicBezTo>
                  <a:cubicBezTo>
                    <a:pt x="151" y="621"/>
                    <a:pt x="151" y="621"/>
                    <a:pt x="151" y="621"/>
                  </a:cubicBezTo>
                  <a:cubicBezTo>
                    <a:pt x="151" y="621"/>
                    <a:pt x="110" y="584"/>
                    <a:pt x="104" y="579"/>
                  </a:cubicBezTo>
                  <a:cubicBezTo>
                    <a:pt x="99" y="574"/>
                    <a:pt x="115" y="517"/>
                    <a:pt x="115" y="517"/>
                  </a:cubicBezTo>
                  <a:cubicBezTo>
                    <a:pt x="115" y="517"/>
                    <a:pt x="84" y="485"/>
                    <a:pt x="78" y="480"/>
                  </a:cubicBezTo>
                  <a:cubicBezTo>
                    <a:pt x="73" y="475"/>
                    <a:pt x="11" y="517"/>
                    <a:pt x="11" y="517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21" y="454"/>
                    <a:pt x="21" y="454"/>
                    <a:pt x="21" y="454"/>
                  </a:cubicBezTo>
                  <a:cubicBezTo>
                    <a:pt x="5" y="417"/>
                    <a:pt x="5" y="417"/>
                    <a:pt x="5" y="417"/>
                  </a:cubicBezTo>
                  <a:cubicBezTo>
                    <a:pt x="16" y="376"/>
                    <a:pt x="16" y="376"/>
                    <a:pt x="16" y="376"/>
                  </a:cubicBezTo>
                  <a:cubicBezTo>
                    <a:pt x="5" y="355"/>
                    <a:pt x="5" y="355"/>
                    <a:pt x="5" y="355"/>
                  </a:cubicBezTo>
                  <a:cubicBezTo>
                    <a:pt x="11" y="334"/>
                    <a:pt x="11" y="334"/>
                    <a:pt x="11" y="334"/>
                  </a:cubicBezTo>
                  <a:cubicBezTo>
                    <a:pt x="78" y="334"/>
                    <a:pt x="78" y="334"/>
                    <a:pt x="78" y="334"/>
                  </a:cubicBezTo>
                  <a:cubicBezTo>
                    <a:pt x="94" y="287"/>
                    <a:pt x="94" y="287"/>
                    <a:pt x="94" y="287"/>
                  </a:cubicBezTo>
                  <a:cubicBezTo>
                    <a:pt x="78" y="261"/>
                    <a:pt x="78" y="261"/>
                    <a:pt x="78" y="261"/>
                  </a:cubicBezTo>
                  <a:cubicBezTo>
                    <a:pt x="89" y="214"/>
                    <a:pt x="89" y="214"/>
                    <a:pt x="89" y="214"/>
                  </a:cubicBezTo>
                  <a:cubicBezTo>
                    <a:pt x="125" y="204"/>
                    <a:pt x="125" y="204"/>
                    <a:pt x="125" y="204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14" y="110"/>
                    <a:pt x="214" y="110"/>
                    <a:pt x="214" y="110"/>
                  </a:cubicBezTo>
                  <a:cubicBezTo>
                    <a:pt x="292" y="63"/>
                    <a:pt x="292" y="63"/>
                    <a:pt x="292" y="63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303" y="21"/>
                    <a:pt x="303" y="21"/>
                    <a:pt x="303" y="21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428" y="11"/>
                    <a:pt x="428" y="11"/>
                    <a:pt x="428" y="11"/>
                  </a:cubicBezTo>
                  <a:cubicBezTo>
                    <a:pt x="441" y="29"/>
                    <a:pt x="441" y="29"/>
                    <a:pt x="441" y="29"/>
                  </a:cubicBezTo>
                  <a:cubicBezTo>
                    <a:pt x="443" y="31"/>
                    <a:pt x="443" y="31"/>
                    <a:pt x="443" y="31"/>
                  </a:cubicBezTo>
                  <a:cubicBezTo>
                    <a:pt x="475" y="31"/>
                    <a:pt x="475" y="31"/>
                    <a:pt x="475" y="31"/>
                  </a:cubicBezTo>
                  <a:cubicBezTo>
                    <a:pt x="485" y="68"/>
                    <a:pt x="485" y="68"/>
                    <a:pt x="485" y="68"/>
                  </a:cubicBezTo>
                  <a:cubicBezTo>
                    <a:pt x="522" y="104"/>
                    <a:pt x="522" y="104"/>
                    <a:pt x="522" y="104"/>
                  </a:cubicBezTo>
                  <a:cubicBezTo>
                    <a:pt x="558" y="120"/>
                    <a:pt x="558" y="120"/>
                    <a:pt x="558" y="120"/>
                  </a:cubicBezTo>
                  <a:cubicBezTo>
                    <a:pt x="579" y="94"/>
                    <a:pt x="579" y="94"/>
                    <a:pt x="579" y="94"/>
                  </a:cubicBezTo>
                  <a:cubicBezTo>
                    <a:pt x="600" y="120"/>
                    <a:pt x="600" y="120"/>
                    <a:pt x="600" y="120"/>
                  </a:cubicBezTo>
                  <a:cubicBezTo>
                    <a:pt x="647" y="141"/>
                    <a:pt x="647" y="141"/>
                    <a:pt x="647" y="141"/>
                  </a:cubicBezTo>
                  <a:cubicBezTo>
                    <a:pt x="647" y="141"/>
                    <a:pt x="685" y="150"/>
                    <a:pt x="704" y="152"/>
                  </a:cubicBezTo>
                  <a:cubicBezTo>
                    <a:pt x="704" y="152"/>
                    <a:pt x="704" y="152"/>
                    <a:pt x="704" y="152"/>
                  </a:cubicBezTo>
                  <a:lnTo>
                    <a:pt x="715" y="219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0" name="มุกดาหาร">
              <a:extLst>
                <a:ext uri="{FF2B5EF4-FFF2-40B4-BE49-F238E27FC236}">
                  <a16:creationId xmlns:a16="http://schemas.microsoft.com/office/drawing/2014/main" id="{3EE22D40-FE44-4568-AD08-852191FC9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52538" y="1917512"/>
              <a:ext cx="323708" cy="270670"/>
            </a:xfrm>
            <a:custGeom>
              <a:avLst/>
              <a:gdLst>
                <a:gd name="T0" fmla="*/ 766 w 790"/>
                <a:gd name="T1" fmla="*/ 593 h 662"/>
                <a:gd name="T2" fmla="*/ 709 w 790"/>
                <a:gd name="T3" fmla="*/ 619 h 662"/>
                <a:gd name="T4" fmla="*/ 661 w 790"/>
                <a:gd name="T5" fmla="*/ 652 h 662"/>
                <a:gd name="T6" fmla="*/ 652 w 790"/>
                <a:gd name="T7" fmla="*/ 660 h 662"/>
                <a:gd name="T8" fmla="*/ 641 w 790"/>
                <a:gd name="T9" fmla="*/ 661 h 662"/>
                <a:gd name="T10" fmla="*/ 584 w 790"/>
                <a:gd name="T11" fmla="*/ 650 h 662"/>
                <a:gd name="T12" fmla="*/ 516 w 790"/>
                <a:gd name="T13" fmla="*/ 603 h 662"/>
                <a:gd name="T14" fmla="*/ 459 w 790"/>
                <a:gd name="T15" fmla="*/ 613 h 662"/>
                <a:gd name="T16" fmla="*/ 412 w 790"/>
                <a:gd name="T17" fmla="*/ 540 h 662"/>
                <a:gd name="T18" fmla="*/ 378 w 790"/>
                <a:gd name="T19" fmla="*/ 538 h 662"/>
                <a:gd name="T20" fmla="*/ 302 w 790"/>
                <a:gd name="T21" fmla="*/ 509 h 662"/>
                <a:gd name="T22" fmla="*/ 240 w 790"/>
                <a:gd name="T23" fmla="*/ 530 h 662"/>
                <a:gd name="T24" fmla="*/ 208 w 790"/>
                <a:gd name="T25" fmla="*/ 520 h 662"/>
                <a:gd name="T26" fmla="*/ 193 w 790"/>
                <a:gd name="T27" fmla="*/ 389 h 662"/>
                <a:gd name="T28" fmla="*/ 146 w 790"/>
                <a:gd name="T29" fmla="*/ 431 h 662"/>
                <a:gd name="T30" fmla="*/ 135 w 790"/>
                <a:gd name="T31" fmla="*/ 400 h 662"/>
                <a:gd name="T32" fmla="*/ 88 w 790"/>
                <a:gd name="T33" fmla="*/ 269 h 662"/>
                <a:gd name="T34" fmla="*/ 52 w 790"/>
                <a:gd name="T35" fmla="*/ 165 h 662"/>
                <a:gd name="T36" fmla="*/ 0 w 790"/>
                <a:gd name="T37" fmla="*/ 92 h 662"/>
                <a:gd name="T38" fmla="*/ 36 w 790"/>
                <a:gd name="T39" fmla="*/ 50 h 662"/>
                <a:gd name="T40" fmla="*/ 41 w 790"/>
                <a:gd name="T41" fmla="*/ 8 h 662"/>
                <a:gd name="T42" fmla="*/ 88 w 790"/>
                <a:gd name="T43" fmla="*/ 19 h 662"/>
                <a:gd name="T44" fmla="*/ 150 w 790"/>
                <a:gd name="T45" fmla="*/ 0 h 662"/>
                <a:gd name="T46" fmla="*/ 219 w 790"/>
                <a:gd name="T47" fmla="*/ 55 h 662"/>
                <a:gd name="T48" fmla="*/ 292 w 790"/>
                <a:gd name="T49" fmla="*/ 19 h 662"/>
                <a:gd name="T50" fmla="*/ 365 w 790"/>
                <a:gd name="T51" fmla="*/ 61 h 662"/>
                <a:gd name="T52" fmla="*/ 474 w 790"/>
                <a:gd name="T53" fmla="*/ 29 h 662"/>
                <a:gd name="T54" fmla="*/ 537 w 790"/>
                <a:gd name="T55" fmla="*/ 97 h 662"/>
                <a:gd name="T56" fmla="*/ 574 w 790"/>
                <a:gd name="T57" fmla="*/ 76 h 662"/>
                <a:gd name="T58" fmla="*/ 577 w 790"/>
                <a:gd name="T59" fmla="*/ 290 h 662"/>
                <a:gd name="T60" fmla="*/ 661 w 790"/>
                <a:gd name="T61" fmla="*/ 406 h 662"/>
                <a:gd name="T62" fmla="*/ 746 w 790"/>
                <a:gd name="T63" fmla="*/ 537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90" h="662">
                  <a:moveTo>
                    <a:pt x="790" y="573"/>
                  </a:moveTo>
                  <a:cubicBezTo>
                    <a:pt x="766" y="593"/>
                    <a:pt x="766" y="593"/>
                    <a:pt x="766" y="593"/>
                  </a:cubicBezTo>
                  <a:cubicBezTo>
                    <a:pt x="740" y="593"/>
                    <a:pt x="740" y="593"/>
                    <a:pt x="740" y="593"/>
                  </a:cubicBezTo>
                  <a:cubicBezTo>
                    <a:pt x="709" y="619"/>
                    <a:pt x="709" y="619"/>
                    <a:pt x="709" y="619"/>
                  </a:cubicBezTo>
                  <a:cubicBezTo>
                    <a:pt x="709" y="619"/>
                    <a:pt x="702" y="623"/>
                    <a:pt x="693" y="629"/>
                  </a:cubicBezTo>
                  <a:cubicBezTo>
                    <a:pt x="683" y="636"/>
                    <a:pt x="669" y="645"/>
                    <a:pt x="661" y="652"/>
                  </a:cubicBezTo>
                  <a:cubicBezTo>
                    <a:pt x="660" y="652"/>
                    <a:pt x="660" y="652"/>
                    <a:pt x="659" y="653"/>
                  </a:cubicBezTo>
                  <a:cubicBezTo>
                    <a:pt x="655" y="656"/>
                    <a:pt x="652" y="658"/>
                    <a:pt x="652" y="660"/>
                  </a:cubicBezTo>
                  <a:cubicBezTo>
                    <a:pt x="652" y="660"/>
                    <a:pt x="652" y="660"/>
                    <a:pt x="652" y="660"/>
                  </a:cubicBezTo>
                  <a:cubicBezTo>
                    <a:pt x="652" y="662"/>
                    <a:pt x="647" y="662"/>
                    <a:pt x="641" y="661"/>
                  </a:cubicBezTo>
                  <a:cubicBezTo>
                    <a:pt x="641" y="661"/>
                    <a:pt x="641" y="661"/>
                    <a:pt x="641" y="661"/>
                  </a:cubicBezTo>
                  <a:cubicBezTo>
                    <a:pt x="622" y="659"/>
                    <a:pt x="584" y="650"/>
                    <a:pt x="584" y="650"/>
                  </a:cubicBezTo>
                  <a:cubicBezTo>
                    <a:pt x="537" y="629"/>
                    <a:pt x="537" y="629"/>
                    <a:pt x="537" y="629"/>
                  </a:cubicBezTo>
                  <a:cubicBezTo>
                    <a:pt x="516" y="603"/>
                    <a:pt x="516" y="603"/>
                    <a:pt x="516" y="603"/>
                  </a:cubicBezTo>
                  <a:cubicBezTo>
                    <a:pt x="495" y="629"/>
                    <a:pt x="495" y="629"/>
                    <a:pt x="495" y="629"/>
                  </a:cubicBezTo>
                  <a:cubicBezTo>
                    <a:pt x="459" y="613"/>
                    <a:pt x="459" y="613"/>
                    <a:pt x="459" y="613"/>
                  </a:cubicBezTo>
                  <a:cubicBezTo>
                    <a:pt x="422" y="577"/>
                    <a:pt x="422" y="577"/>
                    <a:pt x="422" y="577"/>
                  </a:cubicBezTo>
                  <a:cubicBezTo>
                    <a:pt x="412" y="540"/>
                    <a:pt x="412" y="540"/>
                    <a:pt x="412" y="540"/>
                  </a:cubicBezTo>
                  <a:cubicBezTo>
                    <a:pt x="380" y="540"/>
                    <a:pt x="380" y="540"/>
                    <a:pt x="380" y="540"/>
                  </a:cubicBezTo>
                  <a:cubicBezTo>
                    <a:pt x="378" y="538"/>
                    <a:pt x="378" y="538"/>
                    <a:pt x="378" y="538"/>
                  </a:cubicBezTo>
                  <a:cubicBezTo>
                    <a:pt x="365" y="520"/>
                    <a:pt x="365" y="520"/>
                    <a:pt x="365" y="520"/>
                  </a:cubicBezTo>
                  <a:cubicBezTo>
                    <a:pt x="302" y="509"/>
                    <a:pt x="302" y="509"/>
                    <a:pt x="302" y="509"/>
                  </a:cubicBezTo>
                  <a:cubicBezTo>
                    <a:pt x="271" y="509"/>
                    <a:pt x="271" y="509"/>
                    <a:pt x="271" y="509"/>
                  </a:cubicBezTo>
                  <a:cubicBezTo>
                    <a:pt x="240" y="530"/>
                    <a:pt x="240" y="530"/>
                    <a:pt x="240" y="530"/>
                  </a:cubicBezTo>
                  <a:cubicBezTo>
                    <a:pt x="236" y="529"/>
                    <a:pt x="236" y="529"/>
                    <a:pt x="236" y="529"/>
                  </a:cubicBezTo>
                  <a:cubicBezTo>
                    <a:pt x="208" y="520"/>
                    <a:pt x="208" y="520"/>
                    <a:pt x="208" y="520"/>
                  </a:cubicBezTo>
                  <a:cubicBezTo>
                    <a:pt x="214" y="447"/>
                    <a:pt x="214" y="447"/>
                    <a:pt x="214" y="447"/>
                  </a:cubicBezTo>
                  <a:cubicBezTo>
                    <a:pt x="193" y="389"/>
                    <a:pt x="193" y="389"/>
                    <a:pt x="193" y="389"/>
                  </a:cubicBezTo>
                  <a:cubicBezTo>
                    <a:pt x="172" y="415"/>
                    <a:pt x="172" y="415"/>
                    <a:pt x="172" y="415"/>
                  </a:cubicBezTo>
                  <a:cubicBezTo>
                    <a:pt x="146" y="431"/>
                    <a:pt x="146" y="431"/>
                    <a:pt x="146" y="431"/>
                  </a:cubicBezTo>
                  <a:cubicBezTo>
                    <a:pt x="145" y="428"/>
                    <a:pt x="145" y="428"/>
                    <a:pt x="145" y="428"/>
                  </a:cubicBezTo>
                  <a:cubicBezTo>
                    <a:pt x="135" y="400"/>
                    <a:pt x="135" y="400"/>
                    <a:pt x="135" y="400"/>
                  </a:cubicBezTo>
                  <a:cubicBezTo>
                    <a:pt x="135" y="342"/>
                    <a:pt x="135" y="342"/>
                    <a:pt x="135" y="342"/>
                  </a:cubicBezTo>
                  <a:cubicBezTo>
                    <a:pt x="88" y="269"/>
                    <a:pt x="88" y="269"/>
                    <a:pt x="88" y="269"/>
                  </a:cubicBezTo>
                  <a:cubicBezTo>
                    <a:pt x="88" y="222"/>
                    <a:pt x="88" y="222"/>
                    <a:pt x="88" y="222"/>
                  </a:cubicBezTo>
                  <a:cubicBezTo>
                    <a:pt x="52" y="165"/>
                    <a:pt x="52" y="165"/>
                    <a:pt x="52" y="165"/>
                  </a:cubicBezTo>
                  <a:cubicBezTo>
                    <a:pt x="52" y="128"/>
                    <a:pt x="52" y="128"/>
                    <a:pt x="52" y="12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92" y="19"/>
                    <a:pt x="292" y="19"/>
                    <a:pt x="292" y="19"/>
                  </a:cubicBezTo>
                  <a:cubicBezTo>
                    <a:pt x="334" y="29"/>
                    <a:pt x="334" y="29"/>
                    <a:pt x="334" y="29"/>
                  </a:cubicBezTo>
                  <a:cubicBezTo>
                    <a:pt x="334" y="29"/>
                    <a:pt x="354" y="61"/>
                    <a:pt x="365" y="61"/>
                  </a:cubicBezTo>
                  <a:cubicBezTo>
                    <a:pt x="375" y="61"/>
                    <a:pt x="412" y="29"/>
                    <a:pt x="412" y="29"/>
                  </a:cubicBezTo>
                  <a:cubicBezTo>
                    <a:pt x="474" y="29"/>
                    <a:pt x="474" y="29"/>
                    <a:pt x="474" y="29"/>
                  </a:cubicBezTo>
                  <a:cubicBezTo>
                    <a:pt x="500" y="92"/>
                    <a:pt x="500" y="92"/>
                    <a:pt x="500" y="92"/>
                  </a:cubicBezTo>
                  <a:cubicBezTo>
                    <a:pt x="537" y="97"/>
                    <a:pt x="537" y="97"/>
                    <a:pt x="537" y="97"/>
                  </a:cubicBezTo>
                  <a:cubicBezTo>
                    <a:pt x="558" y="71"/>
                    <a:pt x="558" y="71"/>
                    <a:pt x="558" y="71"/>
                  </a:cubicBezTo>
                  <a:cubicBezTo>
                    <a:pt x="574" y="76"/>
                    <a:pt x="574" y="76"/>
                    <a:pt x="574" y="76"/>
                  </a:cubicBezTo>
                  <a:cubicBezTo>
                    <a:pt x="605" y="182"/>
                    <a:pt x="605" y="182"/>
                    <a:pt x="605" y="182"/>
                  </a:cubicBezTo>
                  <a:cubicBezTo>
                    <a:pt x="577" y="290"/>
                    <a:pt x="577" y="290"/>
                    <a:pt x="577" y="290"/>
                  </a:cubicBezTo>
                  <a:cubicBezTo>
                    <a:pt x="577" y="334"/>
                    <a:pt x="577" y="334"/>
                    <a:pt x="577" y="334"/>
                  </a:cubicBezTo>
                  <a:cubicBezTo>
                    <a:pt x="661" y="406"/>
                    <a:pt x="661" y="406"/>
                    <a:pt x="661" y="406"/>
                  </a:cubicBezTo>
                  <a:cubicBezTo>
                    <a:pt x="709" y="506"/>
                    <a:pt x="709" y="506"/>
                    <a:pt x="709" y="506"/>
                  </a:cubicBezTo>
                  <a:cubicBezTo>
                    <a:pt x="746" y="537"/>
                    <a:pt x="746" y="537"/>
                    <a:pt x="746" y="537"/>
                  </a:cubicBezTo>
                  <a:lnTo>
                    <a:pt x="790" y="573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1" name="มหาสารคาม">
              <a:extLst>
                <a:ext uri="{FF2B5EF4-FFF2-40B4-BE49-F238E27FC236}">
                  <a16:creationId xmlns:a16="http://schemas.microsoft.com/office/drawing/2014/main" id="{003EFA06-FB1D-42EB-8B01-6D337F223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6298" y="2014442"/>
              <a:ext cx="235923" cy="462701"/>
            </a:xfrm>
            <a:custGeom>
              <a:avLst/>
              <a:gdLst>
                <a:gd name="T0" fmla="*/ 563 w 579"/>
                <a:gd name="T1" fmla="*/ 657 h 1132"/>
                <a:gd name="T2" fmla="*/ 500 w 579"/>
                <a:gd name="T3" fmla="*/ 798 h 1132"/>
                <a:gd name="T4" fmla="*/ 485 w 579"/>
                <a:gd name="T5" fmla="*/ 855 h 1132"/>
                <a:gd name="T6" fmla="*/ 433 w 579"/>
                <a:gd name="T7" fmla="*/ 861 h 1132"/>
                <a:gd name="T8" fmla="*/ 401 w 579"/>
                <a:gd name="T9" fmla="*/ 897 h 1132"/>
                <a:gd name="T10" fmla="*/ 390 w 579"/>
                <a:gd name="T11" fmla="*/ 977 h 1132"/>
                <a:gd name="T12" fmla="*/ 500 w 579"/>
                <a:gd name="T13" fmla="*/ 1027 h 1132"/>
                <a:gd name="T14" fmla="*/ 499 w 579"/>
                <a:gd name="T15" fmla="*/ 1098 h 1132"/>
                <a:gd name="T16" fmla="*/ 478 w 579"/>
                <a:gd name="T17" fmla="*/ 1127 h 1132"/>
                <a:gd name="T18" fmla="*/ 333 w 579"/>
                <a:gd name="T19" fmla="*/ 1090 h 1132"/>
                <a:gd name="T20" fmla="*/ 213 w 579"/>
                <a:gd name="T21" fmla="*/ 1064 h 1132"/>
                <a:gd name="T22" fmla="*/ 172 w 579"/>
                <a:gd name="T23" fmla="*/ 986 h 1132"/>
                <a:gd name="T24" fmla="*/ 114 w 579"/>
                <a:gd name="T25" fmla="*/ 897 h 1132"/>
                <a:gd name="T26" fmla="*/ 71 w 579"/>
                <a:gd name="T27" fmla="*/ 788 h 1132"/>
                <a:gd name="T28" fmla="*/ 73 w 579"/>
                <a:gd name="T29" fmla="*/ 704 h 1132"/>
                <a:gd name="T30" fmla="*/ 62 w 579"/>
                <a:gd name="T31" fmla="*/ 605 h 1132"/>
                <a:gd name="T32" fmla="*/ 21 w 579"/>
                <a:gd name="T33" fmla="*/ 475 h 1132"/>
                <a:gd name="T34" fmla="*/ 0 w 579"/>
                <a:gd name="T35" fmla="*/ 339 h 1132"/>
                <a:gd name="T36" fmla="*/ 73 w 579"/>
                <a:gd name="T37" fmla="*/ 235 h 1132"/>
                <a:gd name="T38" fmla="*/ 83 w 579"/>
                <a:gd name="T39" fmla="*/ 167 h 1132"/>
                <a:gd name="T40" fmla="*/ 130 w 579"/>
                <a:gd name="T41" fmla="*/ 198 h 1132"/>
                <a:gd name="T42" fmla="*/ 167 w 579"/>
                <a:gd name="T43" fmla="*/ 130 h 1132"/>
                <a:gd name="T44" fmla="*/ 234 w 579"/>
                <a:gd name="T45" fmla="*/ 83 h 1132"/>
                <a:gd name="T46" fmla="*/ 272 w 579"/>
                <a:gd name="T47" fmla="*/ 0 h 1132"/>
                <a:gd name="T48" fmla="*/ 287 w 579"/>
                <a:gd name="T49" fmla="*/ 63 h 1132"/>
                <a:gd name="T50" fmla="*/ 287 w 579"/>
                <a:gd name="T51" fmla="*/ 156 h 1132"/>
                <a:gd name="T52" fmla="*/ 287 w 579"/>
                <a:gd name="T53" fmla="*/ 224 h 1132"/>
                <a:gd name="T54" fmla="*/ 313 w 579"/>
                <a:gd name="T55" fmla="*/ 256 h 1132"/>
                <a:gd name="T56" fmla="*/ 391 w 579"/>
                <a:gd name="T57" fmla="*/ 224 h 1132"/>
                <a:gd name="T58" fmla="*/ 448 w 579"/>
                <a:gd name="T59" fmla="*/ 266 h 1132"/>
                <a:gd name="T60" fmla="*/ 495 w 579"/>
                <a:gd name="T61" fmla="*/ 329 h 1132"/>
                <a:gd name="T62" fmla="*/ 542 w 579"/>
                <a:gd name="T63" fmla="*/ 402 h 1132"/>
                <a:gd name="T64" fmla="*/ 542 w 579"/>
                <a:gd name="T65" fmla="*/ 469 h 1132"/>
                <a:gd name="T66" fmla="*/ 552 w 579"/>
                <a:gd name="T67" fmla="*/ 548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79" h="1132">
                  <a:moveTo>
                    <a:pt x="542" y="595"/>
                  </a:moveTo>
                  <a:cubicBezTo>
                    <a:pt x="563" y="657"/>
                    <a:pt x="563" y="657"/>
                    <a:pt x="563" y="657"/>
                  </a:cubicBezTo>
                  <a:cubicBezTo>
                    <a:pt x="537" y="668"/>
                    <a:pt x="537" y="668"/>
                    <a:pt x="537" y="668"/>
                  </a:cubicBezTo>
                  <a:cubicBezTo>
                    <a:pt x="500" y="798"/>
                    <a:pt x="500" y="798"/>
                    <a:pt x="500" y="798"/>
                  </a:cubicBezTo>
                  <a:cubicBezTo>
                    <a:pt x="511" y="840"/>
                    <a:pt x="511" y="840"/>
                    <a:pt x="511" y="840"/>
                  </a:cubicBezTo>
                  <a:cubicBezTo>
                    <a:pt x="485" y="855"/>
                    <a:pt x="485" y="855"/>
                    <a:pt x="485" y="855"/>
                  </a:cubicBezTo>
                  <a:cubicBezTo>
                    <a:pt x="448" y="840"/>
                    <a:pt x="448" y="840"/>
                    <a:pt x="448" y="840"/>
                  </a:cubicBezTo>
                  <a:cubicBezTo>
                    <a:pt x="433" y="861"/>
                    <a:pt x="433" y="861"/>
                    <a:pt x="433" y="861"/>
                  </a:cubicBezTo>
                  <a:cubicBezTo>
                    <a:pt x="401" y="871"/>
                    <a:pt x="401" y="871"/>
                    <a:pt x="401" y="871"/>
                  </a:cubicBezTo>
                  <a:cubicBezTo>
                    <a:pt x="401" y="897"/>
                    <a:pt x="401" y="897"/>
                    <a:pt x="401" y="897"/>
                  </a:cubicBezTo>
                  <a:cubicBezTo>
                    <a:pt x="375" y="965"/>
                    <a:pt x="375" y="965"/>
                    <a:pt x="375" y="965"/>
                  </a:cubicBezTo>
                  <a:cubicBezTo>
                    <a:pt x="375" y="965"/>
                    <a:pt x="381" y="970"/>
                    <a:pt x="390" y="977"/>
                  </a:cubicBezTo>
                  <a:cubicBezTo>
                    <a:pt x="410" y="994"/>
                    <a:pt x="443" y="1024"/>
                    <a:pt x="443" y="1027"/>
                  </a:cubicBezTo>
                  <a:cubicBezTo>
                    <a:pt x="443" y="1033"/>
                    <a:pt x="500" y="1027"/>
                    <a:pt x="500" y="1027"/>
                  </a:cubicBezTo>
                  <a:cubicBezTo>
                    <a:pt x="490" y="1100"/>
                    <a:pt x="490" y="1100"/>
                    <a:pt x="490" y="1100"/>
                  </a:cubicBezTo>
                  <a:cubicBezTo>
                    <a:pt x="499" y="1098"/>
                    <a:pt x="499" y="1098"/>
                    <a:pt x="499" y="1098"/>
                  </a:cubicBezTo>
                  <a:cubicBezTo>
                    <a:pt x="479" y="1127"/>
                    <a:pt x="479" y="1127"/>
                    <a:pt x="479" y="1127"/>
                  </a:cubicBezTo>
                  <a:cubicBezTo>
                    <a:pt x="478" y="1127"/>
                    <a:pt x="478" y="1127"/>
                    <a:pt x="478" y="1127"/>
                  </a:cubicBezTo>
                  <a:cubicBezTo>
                    <a:pt x="417" y="1132"/>
                    <a:pt x="417" y="1132"/>
                    <a:pt x="417" y="1132"/>
                  </a:cubicBezTo>
                  <a:cubicBezTo>
                    <a:pt x="333" y="1090"/>
                    <a:pt x="333" y="1090"/>
                    <a:pt x="333" y="1090"/>
                  </a:cubicBezTo>
                  <a:cubicBezTo>
                    <a:pt x="232" y="1068"/>
                    <a:pt x="232" y="1068"/>
                    <a:pt x="232" y="1068"/>
                  </a:cubicBezTo>
                  <a:cubicBezTo>
                    <a:pt x="213" y="1064"/>
                    <a:pt x="213" y="1064"/>
                    <a:pt x="213" y="1064"/>
                  </a:cubicBezTo>
                  <a:cubicBezTo>
                    <a:pt x="208" y="1012"/>
                    <a:pt x="208" y="1012"/>
                    <a:pt x="208" y="1012"/>
                  </a:cubicBezTo>
                  <a:cubicBezTo>
                    <a:pt x="172" y="986"/>
                    <a:pt x="172" y="986"/>
                    <a:pt x="172" y="986"/>
                  </a:cubicBezTo>
                  <a:cubicBezTo>
                    <a:pt x="167" y="954"/>
                    <a:pt x="167" y="954"/>
                    <a:pt x="167" y="954"/>
                  </a:cubicBezTo>
                  <a:cubicBezTo>
                    <a:pt x="114" y="897"/>
                    <a:pt x="114" y="897"/>
                    <a:pt x="114" y="897"/>
                  </a:cubicBezTo>
                  <a:cubicBezTo>
                    <a:pt x="135" y="845"/>
                    <a:pt x="135" y="845"/>
                    <a:pt x="135" y="845"/>
                  </a:cubicBezTo>
                  <a:cubicBezTo>
                    <a:pt x="71" y="788"/>
                    <a:pt x="71" y="788"/>
                    <a:pt x="71" y="788"/>
                  </a:cubicBezTo>
                  <a:cubicBezTo>
                    <a:pt x="73" y="788"/>
                    <a:pt x="73" y="788"/>
                    <a:pt x="73" y="788"/>
                  </a:cubicBezTo>
                  <a:cubicBezTo>
                    <a:pt x="73" y="704"/>
                    <a:pt x="73" y="704"/>
                    <a:pt x="73" y="704"/>
                  </a:cubicBezTo>
                  <a:cubicBezTo>
                    <a:pt x="41" y="657"/>
                    <a:pt x="41" y="657"/>
                    <a:pt x="41" y="657"/>
                  </a:cubicBezTo>
                  <a:cubicBezTo>
                    <a:pt x="62" y="605"/>
                    <a:pt x="62" y="605"/>
                    <a:pt x="62" y="605"/>
                  </a:cubicBezTo>
                  <a:cubicBezTo>
                    <a:pt x="5" y="527"/>
                    <a:pt x="5" y="527"/>
                    <a:pt x="5" y="527"/>
                  </a:cubicBezTo>
                  <a:cubicBezTo>
                    <a:pt x="21" y="475"/>
                    <a:pt x="21" y="475"/>
                    <a:pt x="21" y="475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0" y="339"/>
                    <a:pt x="0" y="339"/>
                    <a:pt x="0" y="339"/>
                  </a:cubicBezTo>
                  <a:cubicBezTo>
                    <a:pt x="52" y="292"/>
                    <a:pt x="52" y="292"/>
                    <a:pt x="52" y="292"/>
                  </a:cubicBezTo>
                  <a:cubicBezTo>
                    <a:pt x="73" y="235"/>
                    <a:pt x="73" y="235"/>
                    <a:pt x="73" y="235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83" y="167"/>
                    <a:pt x="83" y="167"/>
                    <a:pt x="83" y="167"/>
                  </a:cubicBezTo>
                  <a:cubicBezTo>
                    <a:pt x="104" y="172"/>
                    <a:pt x="104" y="172"/>
                    <a:pt x="104" y="172"/>
                  </a:cubicBezTo>
                  <a:cubicBezTo>
                    <a:pt x="130" y="198"/>
                    <a:pt x="130" y="198"/>
                    <a:pt x="130" y="198"/>
                  </a:cubicBezTo>
                  <a:cubicBezTo>
                    <a:pt x="156" y="177"/>
                    <a:pt x="156" y="177"/>
                    <a:pt x="156" y="177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7" y="130"/>
                    <a:pt x="193" y="125"/>
                    <a:pt x="198" y="125"/>
                  </a:cubicBezTo>
                  <a:cubicBezTo>
                    <a:pt x="203" y="125"/>
                    <a:pt x="234" y="83"/>
                    <a:pt x="234" y="83"/>
                  </a:cubicBezTo>
                  <a:cubicBezTo>
                    <a:pt x="266" y="26"/>
                    <a:pt x="266" y="26"/>
                    <a:pt x="266" y="26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287" y="63"/>
                    <a:pt x="287" y="63"/>
                    <a:pt x="287" y="63"/>
                  </a:cubicBezTo>
                  <a:cubicBezTo>
                    <a:pt x="292" y="104"/>
                    <a:pt x="292" y="104"/>
                    <a:pt x="292" y="104"/>
                  </a:cubicBezTo>
                  <a:cubicBezTo>
                    <a:pt x="287" y="156"/>
                    <a:pt x="287" y="156"/>
                    <a:pt x="287" y="156"/>
                  </a:cubicBezTo>
                  <a:cubicBezTo>
                    <a:pt x="302" y="188"/>
                    <a:pt x="302" y="188"/>
                    <a:pt x="302" y="188"/>
                  </a:cubicBezTo>
                  <a:cubicBezTo>
                    <a:pt x="287" y="224"/>
                    <a:pt x="287" y="224"/>
                    <a:pt x="287" y="224"/>
                  </a:cubicBezTo>
                  <a:cubicBezTo>
                    <a:pt x="287" y="256"/>
                    <a:pt x="287" y="256"/>
                    <a:pt x="287" y="256"/>
                  </a:cubicBezTo>
                  <a:cubicBezTo>
                    <a:pt x="313" y="256"/>
                    <a:pt x="313" y="256"/>
                    <a:pt x="313" y="256"/>
                  </a:cubicBezTo>
                  <a:cubicBezTo>
                    <a:pt x="339" y="240"/>
                    <a:pt x="339" y="240"/>
                    <a:pt x="339" y="240"/>
                  </a:cubicBezTo>
                  <a:cubicBezTo>
                    <a:pt x="391" y="224"/>
                    <a:pt x="391" y="224"/>
                    <a:pt x="391" y="224"/>
                  </a:cubicBezTo>
                  <a:cubicBezTo>
                    <a:pt x="401" y="256"/>
                    <a:pt x="401" y="256"/>
                    <a:pt x="401" y="256"/>
                  </a:cubicBezTo>
                  <a:cubicBezTo>
                    <a:pt x="448" y="266"/>
                    <a:pt x="448" y="266"/>
                    <a:pt x="448" y="266"/>
                  </a:cubicBezTo>
                  <a:cubicBezTo>
                    <a:pt x="448" y="308"/>
                    <a:pt x="448" y="308"/>
                    <a:pt x="448" y="308"/>
                  </a:cubicBezTo>
                  <a:cubicBezTo>
                    <a:pt x="495" y="329"/>
                    <a:pt x="495" y="329"/>
                    <a:pt x="495" y="329"/>
                  </a:cubicBezTo>
                  <a:cubicBezTo>
                    <a:pt x="490" y="360"/>
                    <a:pt x="490" y="360"/>
                    <a:pt x="490" y="360"/>
                  </a:cubicBezTo>
                  <a:cubicBezTo>
                    <a:pt x="542" y="402"/>
                    <a:pt x="542" y="402"/>
                    <a:pt x="542" y="402"/>
                  </a:cubicBezTo>
                  <a:cubicBezTo>
                    <a:pt x="579" y="412"/>
                    <a:pt x="579" y="412"/>
                    <a:pt x="579" y="412"/>
                  </a:cubicBezTo>
                  <a:cubicBezTo>
                    <a:pt x="542" y="469"/>
                    <a:pt x="542" y="469"/>
                    <a:pt x="542" y="469"/>
                  </a:cubicBezTo>
                  <a:cubicBezTo>
                    <a:pt x="537" y="511"/>
                    <a:pt x="537" y="511"/>
                    <a:pt x="537" y="511"/>
                  </a:cubicBezTo>
                  <a:cubicBezTo>
                    <a:pt x="552" y="548"/>
                    <a:pt x="552" y="548"/>
                    <a:pt x="552" y="548"/>
                  </a:cubicBezTo>
                  <a:lnTo>
                    <a:pt x="542" y="595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2" name="บุรีรัมย์">
              <a:extLst>
                <a:ext uri="{FF2B5EF4-FFF2-40B4-BE49-F238E27FC236}">
                  <a16:creationId xmlns:a16="http://schemas.microsoft.com/office/drawing/2014/main" id="{2D7FE5FD-EE51-4F11-8A70-177E94699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8161" y="2336320"/>
              <a:ext cx="384059" cy="616324"/>
            </a:xfrm>
            <a:custGeom>
              <a:avLst/>
              <a:gdLst>
                <a:gd name="T0" fmla="*/ 876 w 939"/>
                <a:gd name="T1" fmla="*/ 735 h 1507"/>
                <a:gd name="T2" fmla="*/ 766 w 939"/>
                <a:gd name="T3" fmla="*/ 886 h 1507"/>
                <a:gd name="T4" fmla="*/ 735 w 939"/>
                <a:gd name="T5" fmla="*/ 990 h 1507"/>
                <a:gd name="T6" fmla="*/ 688 w 939"/>
                <a:gd name="T7" fmla="*/ 1173 h 1507"/>
                <a:gd name="T8" fmla="*/ 688 w 939"/>
                <a:gd name="T9" fmla="*/ 1256 h 1507"/>
                <a:gd name="T10" fmla="*/ 663 w 939"/>
                <a:gd name="T11" fmla="*/ 1325 h 1507"/>
                <a:gd name="T12" fmla="*/ 635 w 939"/>
                <a:gd name="T13" fmla="*/ 1345 h 1507"/>
                <a:gd name="T14" fmla="*/ 599 w 939"/>
                <a:gd name="T15" fmla="*/ 1361 h 1507"/>
                <a:gd name="T16" fmla="*/ 531 w 939"/>
                <a:gd name="T17" fmla="*/ 1397 h 1507"/>
                <a:gd name="T18" fmla="*/ 492 w 939"/>
                <a:gd name="T19" fmla="*/ 1440 h 1507"/>
                <a:gd name="T20" fmla="*/ 447 w 939"/>
                <a:gd name="T21" fmla="*/ 1437 h 1507"/>
                <a:gd name="T22" fmla="*/ 370 w 939"/>
                <a:gd name="T23" fmla="*/ 1481 h 1507"/>
                <a:gd name="T24" fmla="*/ 276 w 939"/>
                <a:gd name="T25" fmla="*/ 1507 h 1507"/>
                <a:gd name="T26" fmla="*/ 193 w 939"/>
                <a:gd name="T27" fmla="*/ 1481 h 1507"/>
                <a:gd name="T28" fmla="*/ 94 w 939"/>
                <a:gd name="T29" fmla="*/ 1507 h 1507"/>
                <a:gd name="T30" fmla="*/ 0 w 939"/>
                <a:gd name="T31" fmla="*/ 1486 h 1507"/>
                <a:gd name="T32" fmla="*/ 88 w 939"/>
                <a:gd name="T33" fmla="*/ 1449 h 1507"/>
                <a:gd name="T34" fmla="*/ 188 w 939"/>
                <a:gd name="T35" fmla="*/ 1335 h 1507"/>
                <a:gd name="T36" fmla="*/ 116 w 939"/>
                <a:gd name="T37" fmla="*/ 1300 h 1507"/>
                <a:gd name="T38" fmla="*/ 109 w 939"/>
                <a:gd name="T39" fmla="*/ 1236 h 1507"/>
                <a:gd name="T40" fmla="*/ 141 w 939"/>
                <a:gd name="T41" fmla="*/ 1173 h 1507"/>
                <a:gd name="T42" fmla="*/ 52 w 939"/>
                <a:gd name="T43" fmla="*/ 1110 h 1507"/>
                <a:gd name="T44" fmla="*/ 26 w 939"/>
                <a:gd name="T45" fmla="*/ 985 h 1507"/>
                <a:gd name="T46" fmla="*/ 0 w 939"/>
                <a:gd name="T47" fmla="*/ 897 h 1507"/>
                <a:gd name="T48" fmla="*/ 47 w 939"/>
                <a:gd name="T49" fmla="*/ 891 h 1507"/>
                <a:gd name="T50" fmla="*/ 104 w 939"/>
                <a:gd name="T51" fmla="*/ 839 h 1507"/>
                <a:gd name="T52" fmla="*/ 130 w 939"/>
                <a:gd name="T53" fmla="*/ 761 h 1507"/>
                <a:gd name="T54" fmla="*/ 234 w 939"/>
                <a:gd name="T55" fmla="*/ 782 h 1507"/>
                <a:gd name="T56" fmla="*/ 292 w 939"/>
                <a:gd name="T57" fmla="*/ 709 h 1507"/>
                <a:gd name="T58" fmla="*/ 292 w 939"/>
                <a:gd name="T59" fmla="*/ 636 h 1507"/>
                <a:gd name="T60" fmla="*/ 407 w 939"/>
                <a:gd name="T61" fmla="*/ 552 h 1507"/>
                <a:gd name="T62" fmla="*/ 469 w 939"/>
                <a:gd name="T63" fmla="*/ 526 h 1507"/>
                <a:gd name="T64" fmla="*/ 448 w 939"/>
                <a:gd name="T65" fmla="*/ 359 h 1507"/>
                <a:gd name="T66" fmla="*/ 490 w 939"/>
                <a:gd name="T67" fmla="*/ 328 h 1507"/>
                <a:gd name="T68" fmla="*/ 464 w 939"/>
                <a:gd name="T69" fmla="*/ 276 h 1507"/>
                <a:gd name="T70" fmla="*/ 407 w 939"/>
                <a:gd name="T71" fmla="*/ 245 h 1507"/>
                <a:gd name="T72" fmla="*/ 302 w 939"/>
                <a:gd name="T73" fmla="*/ 208 h 1507"/>
                <a:gd name="T74" fmla="*/ 323 w 939"/>
                <a:gd name="T75" fmla="*/ 140 h 1507"/>
                <a:gd name="T76" fmla="*/ 383 w 939"/>
                <a:gd name="T77" fmla="*/ 105 h 1507"/>
                <a:gd name="T78" fmla="*/ 431 w 939"/>
                <a:gd name="T79" fmla="*/ 0 h 1507"/>
                <a:gd name="T80" fmla="*/ 474 w 939"/>
                <a:gd name="T81" fmla="*/ 109 h 1507"/>
                <a:gd name="T82" fmla="*/ 532 w 939"/>
                <a:gd name="T83" fmla="*/ 198 h 1507"/>
                <a:gd name="T84" fmla="*/ 573 w 939"/>
                <a:gd name="T85" fmla="*/ 276 h 1507"/>
                <a:gd name="T86" fmla="*/ 584 w 939"/>
                <a:gd name="T87" fmla="*/ 333 h 1507"/>
                <a:gd name="T88" fmla="*/ 626 w 939"/>
                <a:gd name="T89" fmla="*/ 380 h 1507"/>
                <a:gd name="T90" fmla="*/ 756 w 939"/>
                <a:gd name="T91" fmla="*/ 443 h 1507"/>
                <a:gd name="T92" fmla="*/ 850 w 939"/>
                <a:gd name="T93" fmla="*/ 438 h 1507"/>
                <a:gd name="T94" fmla="*/ 897 w 939"/>
                <a:gd name="T95" fmla="*/ 401 h 1507"/>
                <a:gd name="T96" fmla="*/ 866 w 939"/>
                <a:gd name="T97" fmla="*/ 521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39" h="1507">
                  <a:moveTo>
                    <a:pt x="860" y="688"/>
                  </a:moveTo>
                  <a:cubicBezTo>
                    <a:pt x="876" y="735"/>
                    <a:pt x="876" y="735"/>
                    <a:pt x="876" y="735"/>
                  </a:cubicBezTo>
                  <a:cubicBezTo>
                    <a:pt x="845" y="829"/>
                    <a:pt x="845" y="829"/>
                    <a:pt x="845" y="829"/>
                  </a:cubicBezTo>
                  <a:cubicBezTo>
                    <a:pt x="766" y="886"/>
                    <a:pt x="766" y="886"/>
                    <a:pt x="766" y="886"/>
                  </a:cubicBezTo>
                  <a:cubicBezTo>
                    <a:pt x="735" y="928"/>
                    <a:pt x="735" y="928"/>
                    <a:pt x="735" y="928"/>
                  </a:cubicBezTo>
                  <a:cubicBezTo>
                    <a:pt x="735" y="990"/>
                    <a:pt x="735" y="990"/>
                    <a:pt x="735" y="990"/>
                  </a:cubicBezTo>
                  <a:cubicBezTo>
                    <a:pt x="688" y="1063"/>
                    <a:pt x="688" y="1063"/>
                    <a:pt x="688" y="1063"/>
                  </a:cubicBezTo>
                  <a:cubicBezTo>
                    <a:pt x="688" y="1173"/>
                    <a:pt x="688" y="1173"/>
                    <a:pt x="688" y="1173"/>
                  </a:cubicBezTo>
                  <a:cubicBezTo>
                    <a:pt x="709" y="1225"/>
                    <a:pt x="709" y="1225"/>
                    <a:pt x="709" y="1225"/>
                  </a:cubicBezTo>
                  <a:cubicBezTo>
                    <a:pt x="688" y="1256"/>
                    <a:pt x="688" y="1256"/>
                    <a:pt x="688" y="1256"/>
                  </a:cubicBezTo>
                  <a:cubicBezTo>
                    <a:pt x="688" y="1335"/>
                    <a:pt x="688" y="1335"/>
                    <a:pt x="688" y="1335"/>
                  </a:cubicBezTo>
                  <a:cubicBezTo>
                    <a:pt x="663" y="1325"/>
                    <a:pt x="663" y="1325"/>
                    <a:pt x="663" y="1325"/>
                  </a:cubicBezTo>
                  <a:cubicBezTo>
                    <a:pt x="639" y="1329"/>
                    <a:pt x="639" y="1329"/>
                    <a:pt x="639" y="1329"/>
                  </a:cubicBezTo>
                  <a:cubicBezTo>
                    <a:pt x="635" y="1345"/>
                    <a:pt x="635" y="1345"/>
                    <a:pt x="635" y="1345"/>
                  </a:cubicBezTo>
                  <a:cubicBezTo>
                    <a:pt x="603" y="1341"/>
                    <a:pt x="603" y="1341"/>
                    <a:pt x="603" y="1341"/>
                  </a:cubicBezTo>
                  <a:cubicBezTo>
                    <a:pt x="599" y="1361"/>
                    <a:pt x="599" y="1361"/>
                    <a:pt x="599" y="1361"/>
                  </a:cubicBezTo>
                  <a:cubicBezTo>
                    <a:pt x="555" y="1369"/>
                    <a:pt x="555" y="1369"/>
                    <a:pt x="555" y="1369"/>
                  </a:cubicBezTo>
                  <a:cubicBezTo>
                    <a:pt x="531" y="1397"/>
                    <a:pt x="531" y="1397"/>
                    <a:pt x="531" y="1397"/>
                  </a:cubicBezTo>
                  <a:cubicBezTo>
                    <a:pt x="531" y="1413"/>
                    <a:pt x="531" y="1413"/>
                    <a:pt x="531" y="1413"/>
                  </a:cubicBezTo>
                  <a:cubicBezTo>
                    <a:pt x="492" y="1440"/>
                    <a:pt x="492" y="1440"/>
                    <a:pt x="492" y="1440"/>
                  </a:cubicBezTo>
                  <a:cubicBezTo>
                    <a:pt x="491" y="1441"/>
                    <a:pt x="491" y="1441"/>
                    <a:pt x="491" y="1441"/>
                  </a:cubicBezTo>
                  <a:cubicBezTo>
                    <a:pt x="447" y="1437"/>
                    <a:pt x="447" y="1437"/>
                    <a:pt x="447" y="1437"/>
                  </a:cubicBezTo>
                  <a:cubicBezTo>
                    <a:pt x="436" y="1470"/>
                    <a:pt x="436" y="1470"/>
                    <a:pt x="436" y="1470"/>
                  </a:cubicBezTo>
                  <a:cubicBezTo>
                    <a:pt x="370" y="1481"/>
                    <a:pt x="370" y="1481"/>
                    <a:pt x="370" y="1481"/>
                  </a:cubicBezTo>
                  <a:cubicBezTo>
                    <a:pt x="307" y="1481"/>
                    <a:pt x="307" y="1481"/>
                    <a:pt x="307" y="1481"/>
                  </a:cubicBezTo>
                  <a:cubicBezTo>
                    <a:pt x="276" y="1507"/>
                    <a:pt x="276" y="1507"/>
                    <a:pt x="276" y="1507"/>
                  </a:cubicBezTo>
                  <a:cubicBezTo>
                    <a:pt x="224" y="1507"/>
                    <a:pt x="224" y="1507"/>
                    <a:pt x="224" y="1507"/>
                  </a:cubicBezTo>
                  <a:cubicBezTo>
                    <a:pt x="193" y="1481"/>
                    <a:pt x="193" y="1481"/>
                    <a:pt x="193" y="1481"/>
                  </a:cubicBezTo>
                  <a:cubicBezTo>
                    <a:pt x="146" y="1476"/>
                    <a:pt x="146" y="1476"/>
                    <a:pt x="146" y="1476"/>
                  </a:cubicBezTo>
                  <a:cubicBezTo>
                    <a:pt x="94" y="1507"/>
                    <a:pt x="94" y="1507"/>
                    <a:pt x="94" y="1507"/>
                  </a:cubicBezTo>
                  <a:cubicBezTo>
                    <a:pt x="21" y="1507"/>
                    <a:pt x="21" y="1507"/>
                    <a:pt x="21" y="1507"/>
                  </a:cubicBezTo>
                  <a:cubicBezTo>
                    <a:pt x="0" y="1486"/>
                    <a:pt x="0" y="1486"/>
                    <a:pt x="0" y="1486"/>
                  </a:cubicBezTo>
                  <a:cubicBezTo>
                    <a:pt x="15" y="1455"/>
                    <a:pt x="15" y="1455"/>
                    <a:pt x="15" y="1455"/>
                  </a:cubicBezTo>
                  <a:cubicBezTo>
                    <a:pt x="88" y="1449"/>
                    <a:pt x="88" y="1449"/>
                    <a:pt x="88" y="1449"/>
                  </a:cubicBezTo>
                  <a:cubicBezTo>
                    <a:pt x="208" y="1366"/>
                    <a:pt x="208" y="1366"/>
                    <a:pt x="208" y="1366"/>
                  </a:cubicBezTo>
                  <a:cubicBezTo>
                    <a:pt x="188" y="1335"/>
                    <a:pt x="188" y="1335"/>
                    <a:pt x="188" y="1335"/>
                  </a:cubicBezTo>
                  <a:cubicBezTo>
                    <a:pt x="141" y="1335"/>
                    <a:pt x="141" y="1335"/>
                    <a:pt x="141" y="1335"/>
                  </a:cubicBezTo>
                  <a:cubicBezTo>
                    <a:pt x="116" y="1300"/>
                    <a:pt x="116" y="1300"/>
                    <a:pt x="116" y="1300"/>
                  </a:cubicBezTo>
                  <a:cubicBezTo>
                    <a:pt x="104" y="1283"/>
                    <a:pt x="104" y="1283"/>
                    <a:pt x="104" y="1283"/>
                  </a:cubicBezTo>
                  <a:cubicBezTo>
                    <a:pt x="109" y="1236"/>
                    <a:pt x="109" y="1236"/>
                    <a:pt x="109" y="1236"/>
                  </a:cubicBezTo>
                  <a:cubicBezTo>
                    <a:pt x="146" y="1210"/>
                    <a:pt x="146" y="1210"/>
                    <a:pt x="146" y="1210"/>
                  </a:cubicBezTo>
                  <a:cubicBezTo>
                    <a:pt x="141" y="1173"/>
                    <a:pt x="141" y="1173"/>
                    <a:pt x="141" y="1173"/>
                  </a:cubicBezTo>
                  <a:cubicBezTo>
                    <a:pt x="47" y="1163"/>
                    <a:pt x="47" y="1163"/>
                    <a:pt x="47" y="1163"/>
                  </a:cubicBezTo>
                  <a:cubicBezTo>
                    <a:pt x="52" y="1110"/>
                    <a:pt x="52" y="1110"/>
                    <a:pt x="52" y="1110"/>
                  </a:cubicBezTo>
                  <a:cubicBezTo>
                    <a:pt x="26" y="1079"/>
                    <a:pt x="26" y="1079"/>
                    <a:pt x="26" y="1079"/>
                  </a:cubicBezTo>
                  <a:cubicBezTo>
                    <a:pt x="26" y="985"/>
                    <a:pt x="26" y="985"/>
                    <a:pt x="26" y="985"/>
                  </a:cubicBezTo>
                  <a:cubicBezTo>
                    <a:pt x="36" y="944"/>
                    <a:pt x="36" y="944"/>
                    <a:pt x="36" y="944"/>
                  </a:cubicBezTo>
                  <a:cubicBezTo>
                    <a:pt x="0" y="897"/>
                    <a:pt x="0" y="897"/>
                    <a:pt x="0" y="897"/>
                  </a:cubicBezTo>
                  <a:cubicBezTo>
                    <a:pt x="21" y="871"/>
                    <a:pt x="21" y="871"/>
                    <a:pt x="21" y="871"/>
                  </a:cubicBezTo>
                  <a:cubicBezTo>
                    <a:pt x="47" y="891"/>
                    <a:pt x="47" y="891"/>
                    <a:pt x="47" y="891"/>
                  </a:cubicBezTo>
                  <a:cubicBezTo>
                    <a:pt x="83" y="891"/>
                    <a:pt x="83" y="891"/>
                    <a:pt x="83" y="891"/>
                  </a:cubicBezTo>
                  <a:cubicBezTo>
                    <a:pt x="104" y="839"/>
                    <a:pt x="104" y="839"/>
                    <a:pt x="104" y="839"/>
                  </a:cubicBezTo>
                  <a:cubicBezTo>
                    <a:pt x="88" y="797"/>
                    <a:pt x="88" y="797"/>
                    <a:pt x="88" y="797"/>
                  </a:cubicBezTo>
                  <a:cubicBezTo>
                    <a:pt x="130" y="761"/>
                    <a:pt x="130" y="761"/>
                    <a:pt x="130" y="761"/>
                  </a:cubicBezTo>
                  <a:cubicBezTo>
                    <a:pt x="156" y="777"/>
                    <a:pt x="156" y="777"/>
                    <a:pt x="156" y="777"/>
                  </a:cubicBezTo>
                  <a:cubicBezTo>
                    <a:pt x="234" y="782"/>
                    <a:pt x="234" y="782"/>
                    <a:pt x="234" y="782"/>
                  </a:cubicBezTo>
                  <a:cubicBezTo>
                    <a:pt x="245" y="730"/>
                    <a:pt x="245" y="730"/>
                    <a:pt x="245" y="730"/>
                  </a:cubicBezTo>
                  <a:cubicBezTo>
                    <a:pt x="292" y="709"/>
                    <a:pt x="292" y="709"/>
                    <a:pt x="292" y="709"/>
                  </a:cubicBezTo>
                  <a:cubicBezTo>
                    <a:pt x="307" y="672"/>
                    <a:pt x="307" y="672"/>
                    <a:pt x="307" y="672"/>
                  </a:cubicBezTo>
                  <a:cubicBezTo>
                    <a:pt x="292" y="636"/>
                    <a:pt x="292" y="636"/>
                    <a:pt x="292" y="636"/>
                  </a:cubicBezTo>
                  <a:cubicBezTo>
                    <a:pt x="349" y="573"/>
                    <a:pt x="349" y="573"/>
                    <a:pt x="349" y="573"/>
                  </a:cubicBezTo>
                  <a:cubicBezTo>
                    <a:pt x="407" y="552"/>
                    <a:pt x="407" y="552"/>
                    <a:pt x="407" y="552"/>
                  </a:cubicBezTo>
                  <a:cubicBezTo>
                    <a:pt x="459" y="542"/>
                    <a:pt x="459" y="542"/>
                    <a:pt x="459" y="542"/>
                  </a:cubicBezTo>
                  <a:cubicBezTo>
                    <a:pt x="469" y="526"/>
                    <a:pt x="469" y="526"/>
                    <a:pt x="469" y="526"/>
                  </a:cubicBezTo>
                  <a:cubicBezTo>
                    <a:pt x="469" y="396"/>
                    <a:pt x="469" y="396"/>
                    <a:pt x="469" y="396"/>
                  </a:cubicBezTo>
                  <a:cubicBezTo>
                    <a:pt x="448" y="359"/>
                    <a:pt x="448" y="359"/>
                    <a:pt x="448" y="359"/>
                  </a:cubicBezTo>
                  <a:cubicBezTo>
                    <a:pt x="454" y="339"/>
                    <a:pt x="454" y="339"/>
                    <a:pt x="454" y="339"/>
                  </a:cubicBezTo>
                  <a:cubicBezTo>
                    <a:pt x="490" y="328"/>
                    <a:pt x="490" y="328"/>
                    <a:pt x="490" y="328"/>
                  </a:cubicBezTo>
                  <a:cubicBezTo>
                    <a:pt x="490" y="292"/>
                    <a:pt x="490" y="292"/>
                    <a:pt x="490" y="292"/>
                  </a:cubicBezTo>
                  <a:cubicBezTo>
                    <a:pt x="464" y="276"/>
                    <a:pt x="464" y="276"/>
                    <a:pt x="464" y="276"/>
                  </a:cubicBezTo>
                  <a:cubicBezTo>
                    <a:pt x="433" y="271"/>
                    <a:pt x="433" y="271"/>
                    <a:pt x="433" y="271"/>
                  </a:cubicBezTo>
                  <a:cubicBezTo>
                    <a:pt x="407" y="245"/>
                    <a:pt x="407" y="245"/>
                    <a:pt x="407" y="245"/>
                  </a:cubicBezTo>
                  <a:cubicBezTo>
                    <a:pt x="334" y="239"/>
                    <a:pt x="334" y="239"/>
                    <a:pt x="334" y="239"/>
                  </a:cubicBezTo>
                  <a:cubicBezTo>
                    <a:pt x="302" y="208"/>
                    <a:pt x="302" y="208"/>
                    <a:pt x="302" y="208"/>
                  </a:cubicBezTo>
                  <a:cubicBezTo>
                    <a:pt x="293" y="117"/>
                    <a:pt x="293" y="117"/>
                    <a:pt x="293" y="117"/>
                  </a:cubicBezTo>
                  <a:cubicBezTo>
                    <a:pt x="304" y="126"/>
                    <a:pt x="320" y="137"/>
                    <a:pt x="323" y="140"/>
                  </a:cubicBezTo>
                  <a:cubicBezTo>
                    <a:pt x="328" y="146"/>
                    <a:pt x="381" y="125"/>
                    <a:pt x="381" y="125"/>
                  </a:cubicBezTo>
                  <a:cubicBezTo>
                    <a:pt x="383" y="105"/>
                    <a:pt x="383" y="105"/>
                    <a:pt x="383" y="105"/>
                  </a:cubicBezTo>
                  <a:cubicBezTo>
                    <a:pt x="396" y="5"/>
                    <a:pt x="396" y="5"/>
                    <a:pt x="396" y="5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95" y="57"/>
                    <a:pt x="495" y="57"/>
                    <a:pt x="495" y="57"/>
                  </a:cubicBezTo>
                  <a:cubicBezTo>
                    <a:pt x="474" y="109"/>
                    <a:pt x="474" y="109"/>
                    <a:pt x="474" y="109"/>
                  </a:cubicBezTo>
                  <a:cubicBezTo>
                    <a:pt x="527" y="166"/>
                    <a:pt x="527" y="166"/>
                    <a:pt x="527" y="166"/>
                  </a:cubicBezTo>
                  <a:cubicBezTo>
                    <a:pt x="532" y="198"/>
                    <a:pt x="532" y="198"/>
                    <a:pt x="532" y="198"/>
                  </a:cubicBezTo>
                  <a:cubicBezTo>
                    <a:pt x="568" y="224"/>
                    <a:pt x="568" y="224"/>
                    <a:pt x="568" y="224"/>
                  </a:cubicBezTo>
                  <a:cubicBezTo>
                    <a:pt x="573" y="276"/>
                    <a:pt x="573" y="276"/>
                    <a:pt x="573" y="276"/>
                  </a:cubicBezTo>
                  <a:cubicBezTo>
                    <a:pt x="592" y="280"/>
                    <a:pt x="592" y="280"/>
                    <a:pt x="592" y="280"/>
                  </a:cubicBezTo>
                  <a:cubicBezTo>
                    <a:pt x="584" y="333"/>
                    <a:pt x="584" y="333"/>
                    <a:pt x="584" y="333"/>
                  </a:cubicBezTo>
                  <a:cubicBezTo>
                    <a:pt x="615" y="344"/>
                    <a:pt x="615" y="344"/>
                    <a:pt x="615" y="344"/>
                  </a:cubicBezTo>
                  <a:cubicBezTo>
                    <a:pt x="626" y="380"/>
                    <a:pt x="626" y="380"/>
                    <a:pt x="626" y="380"/>
                  </a:cubicBezTo>
                  <a:cubicBezTo>
                    <a:pt x="699" y="422"/>
                    <a:pt x="699" y="422"/>
                    <a:pt x="699" y="422"/>
                  </a:cubicBezTo>
                  <a:cubicBezTo>
                    <a:pt x="756" y="443"/>
                    <a:pt x="756" y="443"/>
                    <a:pt x="756" y="443"/>
                  </a:cubicBezTo>
                  <a:cubicBezTo>
                    <a:pt x="813" y="401"/>
                    <a:pt x="813" y="401"/>
                    <a:pt x="813" y="401"/>
                  </a:cubicBezTo>
                  <a:cubicBezTo>
                    <a:pt x="850" y="438"/>
                    <a:pt x="850" y="438"/>
                    <a:pt x="850" y="438"/>
                  </a:cubicBezTo>
                  <a:cubicBezTo>
                    <a:pt x="881" y="432"/>
                    <a:pt x="881" y="432"/>
                    <a:pt x="881" y="432"/>
                  </a:cubicBezTo>
                  <a:cubicBezTo>
                    <a:pt x="897" y="401"/>
                    <a:pt x="897" y="401"/>
                    <a:pt x="897" y="401"/>
                  </a:cubicBezTo>
                  <a:cubicBezTo>
                    <a:pt x="939" y="448"/>
                    <a:pt x="939" y="448"/>
                    <a:pt x="939" y="448"/>
                  </a:cubicBezTo>
                  <a:cubicBezTo>
                    <a:pt x="866" y="521"/>
                    <a:pt x="866" y="521"/>
                    <a:pt x="866" y="521"/>
                  </a:cubicBezTo>
                  <a:lnTo>
                    <a:pt x="860" y="688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3" name="บึงกาฬ">
              <a:extLst>
                <a:ext uri="{FF2B5EF4-FFF2-40B4-BE49-F238E27FC236}">
                  <a16:creationId xmlns:a16="http://schemas.microsoft.com/office/drawing/2014/main" id="{1E5FBF12-7A7A-450B-8B09-DE5DA23C9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8948" y="1332279"/>
              <a:ext cx="354798" cy="254211"/>
            </a:xfrm>
            <a:custGeom>
              <a:avLst/>
              <a:gdLst>
                <a:gd name="T0" fmla="*/ 807 w 864"/>
                <a:gd name="T1" fmla="*/ 394 h 624"/>
                <a:gd name="T2" fmla="*/ 770 w 864"/>
                <a:gd name="T3" fmla="*/ 420 h 624"/>
                <a:gd name="T4" fmla="*/ 791 w 864"/>
                <a:gd name="T5" fmla="*/ 493 h 624"/>
                <a:gd name="T6" fmla="*/ 760 w 864"/>
                <a:gd name="T7" fmla="*/ 545 h 624"/>
                <a:gd name="T8" fmla="*/ 702 w 864"/>
                <a:gd name="T9" fmla="*/ 488 h 624"/>
                <a:gd name="T10" fmla="*/ 660 w 864"/>
                <a:gd name="T11" fmla="*/ 545 h 624"/>
                <a:gd name="T12" fmla="*/ 676 w 864"/>
                <a:gd name="T13" fmla="*/ 582 h 624"/>
                <a:gd name="T14" fmla="*/ 662 w 864"/>
                <a:gd name="T15" fmla="*/ 600 h 624"/>
                <a:gd name="T16" fmla="*/ 645 w 864"/>
                <a:gd name="T17" fmla="*/ 624 h 624"/>
                <a:gd name="T18" fmla="*/ 598 w 864"/>
                <a:gd name="T19" fmla="*/ 603 h 624"/>
                <a:gd name="T20" fmla="*/ 582 w 864"/>
                <a:gd name="T21" fmla="*/ 551 h 624"/>
                <a:gd name="T22" fmla="*/ 541 w 864"/>
                <a:gd name="T23" fmla="*/ 519 h 624"/>
                <a:gd name="T24" fmla="*/ 478 w 864"/>
                <a:gd name="T25" fmla="*/ 545 h 624"/>
                <a:gd name="T26" fmla="*/ 444 w 864"/>
                <a:gd name="T27" fmla="*/ 495 h 624"/>
                <a:gd name="T28" fmla="*/ 426 w 864"/>
                <a:gd name="T29" fmla="*/ 467 h 624"/>
                <a:gd name="T30" fmla="*/ 379 w 864"/>
                <a:gd name="T31" fmla="*/ 462 h 624"/>
                <a:gd name="T32" fmla="*/ 368 w 864"/>
                <a:gd name="T33" fmla="*/ 446 h 624"/>
                <a:gd name="T34" fmla="*/ 337 w 864"/>
                <a:gd name="T35" fmla="*/ 436 h 624"/>
                <a:gd name="T36" fmla="*/ 327 w 864"/>
                <a:gd name="T37" fmla="*/ 394 h 624"/>
                <a:gd name="T38" fmla="*/ 248 w 864"/>
                <a:gd name="T39" fmla="*/ 347 h 624"/>
                <a:gd name="T40" fmla="*/ 222 w 864"/>
                <a:gd name="T41" fmla="*/ 358 h 624"/>
                <a:gd name="T42" fmla="*/ 228 w 864"/>
                <a:gd name="T43" fmla="*/ 415 h 624"/>
                <a:gd name="T44" fmla="*/ 191 w 864"/>
                <a:gd name="T45" fmla="*/ 415 h 624"/>
                <a:gd name="T46" fmla="*/ 175 w 864"/>
                <a:gd name="T47" fmla="*/ 441 h 624"/>
                <a:gd name="T48" fmla="*/ 134 w 864"/>
                <a:gd name="T49" fmla="*/ 420 h 624"/>
                <a:gd name="T50" fmla="*/ 134 w 864"/>
                <a:gd name="T51" fmla="*/ 384 h 624"/>
                <a:gd name="T52" fmla="*/ 117 w 864"/>
                <a:gd name="T53" fmla="*/ 382 h 624"/>
                <a:gd name="T54" fmla="*/ 87 w 864"/>
                <a:gd name="T55" fmla="*/ 378 h 624"/>
                <a:gd name="T56" fmla="*/ 61 w 864"/>
                <a:gd name="T57" fmla="*/ 300 h 624"/>
                <a:gd name="T58" fmla="*/ 97 w 864"/>
                <a:gd name="T59" fmla="*/ 269 h 624"/>
                <a:gd name="T60" fmla="*/ 92 w 864"/>
                <a:gd name="T61" fmla="*/ 232 h 624"/>
                <a:gd name="T62" fmla="*/ 45 w 864"/>
                <a:gd name="T63" fmla="*/ 180 h 624"/>
                <a:gd name="T64" fmla="*/ 3 w 864"/>
                <a:gd name="T65" fmla="*/ 170 h 624"/>
                <a:gd name="T66" fmla="*/ 50 w 864"/>
                <a:gd name="T67" fmla="*/ 133 h 624"/>
                <a:gd name="T68" fmla="*/ 47 w 864"/>
                <a:gd name="T69" fmla="*/ 132 h 624"/>
                <a:gd name="T70" fmla="*/ 48 w 864"/>
                <a:gd name="T71" fmla="*/ 132 h 624"/>
                <a:gd name="T72" fmla="*/ 38 w 864"/>
                <a:gd name="T73" fmla="*/ 121 h 624"/>
                <a:gd name="T74" fmla="*/ 0 w 864"/>
                <a:gd name="T75" fmla="*/ 80 h 624"/>
                <a:gd name="T76" fmla="*/ 48 w 864"/>
                <a:gd name="T77" fmla="*/ 16 h 624"/>
                <a:gd name="T78" fmla="*/ 144 w 864"/>
                <a:gd name="T79" fmla="*/ 0 h 624"/>
                <a:gd name="T80" fmla="*/ 200 w 864"/>
                <a:gd name="T81" fmla="*/ 28 h 624"/>
                <a:gd name="T82" fmla="*/ 304 w 864"/>
                <a:gd name="T83" fmla="*/ 32 h 624"/>
                <a:gd name="T84" fmla="*/ 392 w 864"/>
                <a:gd name="T85" fmla="*/ 96 h 624"/>
                <a:gd name="T86" fmla="*/ 516 w 864"/>
                <a:gd name="T87" fmla="*/ 104 h 624"/>
                <a:gd name="T88" fmla="*/ 532 w 864"/>
                <a:gd name="T89" fmla="*/ 152 h 624"/>
                <a:gd name="T90" fmla="*/ 624 w 864"/>
                <a:gd name="T91" fmla="*/ 112 h 624"/>
                <a:gd name="T92" fmla="*/ 728 w 864"/>
                <a:gd name="T93" fmla="*/ 208 h 624"/>
                <a:gd name="T94" fmla="*/ 772 w 864"/>
                <a:gd name="T95" fmla="*/ 320 h 624"/>
                <a:gd name="T96" fmla="*/ 792 w 864"/>
                <a:gd name="T97" fmla="*/ 343 h 624"/>
                <a:gd name="T98" fmla="*/ 860 w 864"/>
                <a:gd name="T99" fmla="*/ 424 h 624"/>
                <a:gd name="T100" fmla="*/ 864 w 864"/>
                <a:gd name="T101" fmla="*/ 435 h 624"/>
                <a:gd name="T102" fmla="*/ 807 w 864"/>
                <a:gd name="T103" fmla="*/ 39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64" h="624">
                  <a:moveTo>
                    <a:pt x="807" y="394"/>
                  </a:moveTo>
                  <a:cubicBezTo>
                    <a:pt x="770" y="420"/>
                    <a:pt x="770" y="420"/>
                    <a:pt x="770" y="420"/>
                  </a:cubicBezTo>
                  <a:cubicBezTo>
                    <a:pt x="770" y="420"/>
                    <a:pt x="791" y="478"/>
                    <a:pt x="791" y="493"/>
                  </a:cubicBezTo>
                  <a:cubicBezTo>
                    <a:pt x="791" y="509"/>
                    <a:pt x="760" y="545"/>
                    <a:pt x="760" y="545"/>
                  </a:cubicBezTo>
                  <a:cubicBezTo>
                    <a:pt x="760" y="545"/>
                    <a:pt x="707" y="488"/>
                    <a:pt x="702" y="488"/>
                  </a:cubicBezTo>
                  <a:cubicBezTo>
                    <a:pt x="697" y="488"/>
                    <a:pt x="660" y="545"/>
                    <a:pt x="660" y="545"/>
                  </a:cubicBezTo>
                  <a:cubicBezTo>
                    <a:pt x="676" y="582"/>
                    <a:pt x="676" y="582"/>
                    <a:pt x="676" y="582"/>
                  </a:cubicBezTo>
                  <a:cubicBezTo>
                    <a:pt x="662" y="600"/>
                    <a:pt x="662" y="600"/>
                    <a:pt x="662" y="600"/>
                  </a:cubicBezTo>
                  <a:cubicBezTo>
                    <a:pt x="645" y="624"/>
                    <a:pt x="645" y="624"/>
                    <a:pt x="645" y="624"/>
                  </a:cubicBezTo>
                  <a:cubicBezTo>
                    <a:pt x="598" y="603"/>
                    <a:pt x="598" y="603"/>
                    <a:pt x="598" y="603"/>
                  </a:cubicBezTo>
                  <a:cubicBezTo>
                    <a:pt x="582" y="551"/>
                    <a:pt x="582" y="551"/>
                    <a:pt x="582" y="551"/>
                  </a:cubicBezTo>
                  <a:cubicBezTo>
                    <a:pt x="541" y="519"/>
                    <a:pt x="541" y="519"/>
                    <a:pt x="541" y="519"/>
                  </a:cubicBezTo>
                  <a:cubicBezTo>
                    <a:pt x="478" y="545"/>
                    <a:pt x="478" y="545"/>
                    <a:pt x="478" y="545"/>
                  </a:cubicBezTo>
                  <a:cubicBezTo>
                    <a:pt x="444" y="495"/>
                    <a:pt x="444" y="495"/>
                    <a:pt x="444" y="495"/>
                  </a:cubicBezTo>
                  <a:cubicBezTo>
                    <a:pt x="426" y="467"/>
                    <a:pt x="426" y="467"/>
                    <a:pt x="426" y="467"/>
                  </a:cubicBezTo>
                  <a:cubicBezTo>
                    <a:pt x="379" y="462"/>
                    <a:pt x="379" y="462"/>
                    <a:pt x="379" y="462"/>
                  </a:cubicBezTo>
                  <a:cubicBezTo>
                    <a:pt x="368" y="446"/>
                    <a:pt x="368" y="446"/>
                    <a:pt x="368" y="446"/>
                  </a:cubicBezTo>
                  <a:cubicBezTo>
                    <a:pt x="337" y="436"/>
                    <a:pt x="337" y="436"/>
                    <a:pt x="337" y="436"/>
                  </a:cubicBezTo>
                  <a:cubicBezTo>
                    <a:pt x="327" y="394"/>
                    <a:pt x="327" y="394"/>
                    <a:pt x="327" y="394"/>
                  </a:cubicBezTo>
                  <a:cubicBezTo>
                    <a:pt x="248" y="347"/>
                    <a:pt x="248" y="347"/>
                    <a:pt x="248" y="347"/>
                  </a:cubicBezTo>
                  <a:cubicBezTo>
                    <a:pt x="222" y="358"/>
                    <a:pt x="222" y="358"/>
                    <a:pt x="222" y="358"/>
                  </a:cubicBezTo>
                  <a:cubicBezTo>
                    <a:pt x="228" y="415"/>
                    <a:pt x="228" y="415"/>
                    <a:pt x="228" y="415"/>
                  </a:cubicBezTo>
                  <a:cubicBezTo>
                    <a:pt x="191" y="415"/>
                    <a:pt x="191" y="415"/>
                    <a:pt x="191" y="415"/>
                  </a:cubicBezTo>
                  <a:cubicBezTo>
                    <a:pt x="175" y="441"/>
                    <a:pt x="175" y="441"/>
                    <a:pt x="175" y="441"/>
                  </a:cubicBezTo>
                  <a:cubicBezTo>
                    <a:pt x="134" y="420"/>
                    <a:pt x="134" y="420"/>
                    <a:pt x="134" y="420"/>
                  </a:cubicBezTo>
                  <a:cubicBezTo>
                    <a:pt x="134" y="384"/>
                    <a:pt x="134" y="384"/>
                    <a:pt x="134" y="384"/>
                  </a:cubicBezTo>
                  <a:cubicBezTo>
                    <a:pt x="117" y="382"/>
                    <a:pt x="117" y="382"/>
                    <a:pt x="117" y="382"/>
                  </a:cubicBezTo>
                  <a:cubicBezTo>
                    <a:pt x="87" y="378"/>
                    <a:pt x="87" y="378"/>
                    <a:pt x="87" y="378"/>
                  </a:cubicBezTo>
                  <a:cubicBezTo>
                    <a:pt x="61" y="300"/>
                    <a:pt x="61" y="300"/>
                    <a:pt x="61" y="300"/>
                  </a:cubicBezTo>
                  <a:cubicBezTo>
                    <a:pt x="97" y="269"/>
                    <a:pt x="97" y="269"/>
                    <a:pt x="97" y="269"/>
                  </a:cubicBezTo>
                  <a:cubicBezTo>
                    <a:pt x="92" y="232"/>
                    <a:pt x="92" y="232"/>
                    <a:pt x="92" y="232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3" y="170"/>
                    <a:pt x="3" y="170"/>
                    <a:pt x="3" y="170"/>
                  </a:cubicBezTo>
                  <a:cubicBezTo>
                    <a:pt x="50" y="133"/>
                    <a:pt x="50" y="133"/>
                    <a:pt x="50" y="133"/>
                  </a:cubicBezTo>
                  <a:cubicBezTo>
                    <a:pt x="47" y="132"/>
                    <a:pt x="47" y="132"/>
                    <a:pt x="47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200" y="28"/>
                    <a:pt x="200" y="28"/>
                    <a:pt x="200" y="28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4" y="32"/>
                    <a:pt x="380" y="96"/>
                    <a:pt x="392" y="96"/>
                  </a:cubicBezTo>
                  <a:cubicBezTo>
                    <a:pt x="404" y="96"/>
                    <a:pt x="516" y="104"/>
                    <a:pt x="516" y="104"/>
                  </a:cubicBezTo>
                  <a:cubicBezTo>
                    <a:pt x="516" y="104"/>
                    <a:pt x="520" y="152"/>
                    <a:pt x="532" y="152"/>
                  </a:cubicBezTo>
                  <a:cubicBezTo>
                    <a:pt x="544" y="152"/>
                    <a:pt x="624" y="112"/>
                    <a:pt x="624" y="112"/>
                  </a:cubicBezTo>
                  <a:cubicBezTo>
                    <a:pt x="728" y="208"/>
                    <a:pt x="728" y="208"/>
                    <a:pt x="728" y="208"/>
                  </a:cubicBezTo>
                  <a:cubicBezTo>
                    <a:pt x="728" y="208"/>
                    <a:pt x="720" y="260"/>
                    <a:pt x="772" y="320"/>
                  </a:cubicBezTo>
                  <a:cubicBezTo>
                    <a:pt x="779" y="328"/>
                    <a:pt x="786" y="336"/>
                    <a:pt x="792" y="343"/>
                  </a:cubicBezTo>
                  <a:cubicBezTo>
                    <a:pt x="833" y="391"/>
                    <a:pt x="860" y="424"/>
                    <a:pt x="860" y="424"/>
                  </a:cubicBezTo>
                  <a:cubicBezTo>
                    <a:pt x="860" y="424"/>
                    <a:pt x="862" y="428"/>
                    <a:pt x="864" y="435"/>
                  </a:cubicBezTo>
                  <a:lnTo>
                    <a:pt x="807" y="394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4" name="นครราชสีมา">
              <a:extLst>
                <a:ext uri="{FF2B5EF4-FFF2-40B4-BE49-F238E27FC236}">
                  <a16:creationId xmlns:a16="http://schemas.microsoft.com/office/drawing/2014/main" id="{07DDC751-455D-466C-AE1A-B1BF5636B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6434" y="2327175"/>
              <a:ext cx="652901" cy="630955"/>
            </a:xfrm>
            <a:custGeom>
              <a:avLst/>
              <a:gdLst>
                <a:gd name="T0" fmla="*/ 1554 w 1596"/>
                <a:gd name="T1" fmla="*/ 385 h 1548"/>
                <a:gd name="T2" fmla="*/ 1575 w 1596"/>
                <a:gd name="T3" fmla="*/ 552 h 1548"/>
                <a:gd name="T4" fmla="*/ 1513 w 1596"/>
                <a:gd name="T5" fmla="*/ 578 h 1548"/>
                <a:gd name="T6" fmla="*/ 1398 w 1596"/>
                <a:gd name="T7" fmla="*/ 662 h 1548"/>
                <a:gd name="T8" fmla="*/ 1398 w 1596"/>
                <a:gd name="T9" fmla="*/ 735 h 1548"/>
                <a:gd name="T10" fmla="*/ 1340 w 1596"/>
                <a:gd name="T11" fmla="*/ 808 h 1548"/>
                <a:gd name="T12" fmla="*/ 1236 w 1596"/>
                <a:gd name="T13" fmla="*/ 787 h 1548"/>
                <a:gd name="T14" fmla="*/ 1210 w 1596"/>
                <a:gd name="T15" fmla="*/ 865 h 1548"/>
                <a:gd name="T16" fmla="*/ 1153 w 1596"/>
                <a:gd name="T17" fmla="*/ 917 h 1548"/>
                <a:gd name="T18" fmla="*/ 1106 w 1596"/>
                <a:gd name="T19" fmla="*/ 923 h 1548"/>
                <a:gd name="T20" fmla="*/ 1132 w 1596"/>
                <a:gd name="T21" fmla="*/ 1011 h 1548"/>
                <a:gd name="T22" fmla="*/ 1158 w 1596"/>
                <a:gd name="T23" fmla="*/ 1136 h 1548"/>
                <a:gd name="T24" fmla="*/ 1247 w 1596"/>
                <a:gd name="T25" fmla="*/ 1199 h 1548"/>
                <a:gd name="T26" fmla="*/ 1215 w 1596"/>
                <a:gd name="T27" fmla="*/ 1262 h 1548"/>
                <a:gd name="T28" fmla="*/ 1222 w 1596"/>
                <a:gd name="T29" fmla="*/ 1326 h 1548"/>
                <a:gd name="T30" fmla="*/ 1294 w 1596"/>
                <a:gd name="T31" fmla="*/ 1361 h 1548"/>
                <a:gd name="T32" fmla="*/ 1194 w 1596"/>
                <a:gd name="T33" fmla="*/ 1475 h 1548"/>
                <a:gd name="T34" fmla="*/ 1106 w 1596"/>
                <a:gd name="T35" fmla="*/ 1512 h 1548"/>
                <a:gd name="T36" fmla="*/ 981 w 1596"/>
                <a:gd name="T37" fmla="*/ 1548 h 1548"/>
                <a:gd name="T38" fmla="*/ 896 w 1596"/>
                <a:gd name="T39" fmla="*/ 1512 h 1548"/>
                <a:gd name="T40" fmla="*/ 809 w 1596"/>
                <a:gd name="T41" fmla="*/ 1532 h 1548"/>
                <a:gd name="T42" fmla="*/ 652 w 1596"/>
                <a:gd name="T43" fmla="*/ 1361 h 1548"/>
                <a:gd name="T44" fmla="*/ 553 w 1596"/>
                <a:gd name="T45" fmla="*/ 1324 h 1548"/>
                <a:gd name="T46" fmla="*/ 469 w 1596"/>
                <a:gd name="T47" fmla="*/ 1361 h 1548"/>
                <a:gd name="T48" fmla="*/ 303 w 1596"/>
                <a:gd name="T49" fmla="*/ 1262 h 1548"/>
                <a:gd name="T50" fmla="*/ 235 w 1596"/>
                <a:gd name="T51" fmla="*/ 1254 h 1548"/>
                <a:gd name="T52" fmla="*/ 219 w 1596"/>
                <a:gd name="T53" fmla="*/ 1303 h 1548"/>
                <a:gd name="T54" fmla="*/ 169 w 1596"/>
                <a:gd name="T55" fmla="*/ 1265 h 1548"/>
                <a:gd name="T56" fmla="*/ 47 w 1596"/>
                <a:gd name="T57" fmla="*/ 1220 h 1548"/>
                <a:gd name="T58" fmla="*/ 5 w 1596"/>
                <a:gd name="T59" fmla="*/ 1142 h 1548"/>
                <a:gd name="T60" fmla="*/ 21 w 1596"/>
                <a:gd name="T61" fmla="*/ 1048 h 1548"/>
                <a:gd name="T62" fmla="*/ 10 w 1596"/>
                <a:gd name="T63" fmla="*/ 970 h 1548"/>
                <a:gd name="T64" fmla="*/ 141 w 1596"/>
                <a:gd name="T65" fmla="*/ 933 h 1548"/>
                <a:gd name="T66" fmla="*/ 198 w 1596"/>
                <a:gd name="T67" fmla="*/ 704 h 1548"/>
                <a:gd name="T68" fmla="*/ 188 w 1596"/>
                <a:gd name="T69" fmla="*/ 573 h 1548"/>
                <a:gd name="T70" fmla="*/ 190 w 1596"/>
                <a:gd name="T71" fmla="*/ 396 h 1548"/>
                <a:gd name="T72" fmla="*/ 266 w 1596"/>
                <a:gd name="T73" fmla="*/ 370 h 1548"/>
                <a:gd name="T74" fmla="*/ 295 w 1596"/>
                <a:gd name="T75" fmla="*/ 375 h 1548"/>
                <a:gd name="T76" fmla="*/ 339 w 1596"/>
                <a:gd name="T77" fmla="*/ 401 h 1548"/>
                <a:gd name="T78" fmla="*/ 501 w 1596"/>
                <a:gd name="T79" fmla="*/ 401 h 1548"/>
                <a:gd name="T80" fmla="*/ 589 w 1596"/>
                <a:gd name="T81" fmla="*/ 380 h 1548"/>
                <a:gd name="T82" fmla="*/ 657 w 1596"/>
                <a:gd name="T83" fmla="*/ 333 h 1548"/>
                <a:gd name="T84" fmla="*/ 788 w 1596"/>
                <a:gd name="T85" fmla="*/ 182 h 1548"/>
                <a:gd name="T86" fmla="*/ 861 w 1596"/>
                <a:gd name="T87" fmla="*/ 57 h 1548"/>
                <a:gd name="T88" fmla="*/ 970 w 1596"/>
                <a:gd name="T89" fmla="*/ 15 h 1548"/>
                <a:gd name="T90" fmla="*/ 1043 w 1596"/>
                <a:gd name="T91" fmla="*/ 72 h 1548"/>
                <a:gd name="T92" fmla="*/ 1074 w 1596"/>
                <a:gd name="T93" fmla="*/ 109 h 1548"/>
                <a:gd name="T94" fmla="*/ 1163 w 1596"/>
                <a:gd name="T95" fmla="*/ 72 h 1548"/>
                <a:gd name="T96" fmla="*/ 1247 w 1596"/>
                <a:gd name="T97" fmla="*/ 93 h 1548"/>
                <a:gd name="T98" fmla="*/ 1309 w 1596"/>
                <a:gd name="T99" fmla="*/ 78 h 1548"/>
                <a:gd name="T100" fmla="*/ 1351 w 1596"/>
                <a:gd name="T101" fmla="*/ 135 h 1548"/>
                <a:gd name="T102" fmla="*/ 1399 w 1596"/>
                <a:gd name="T103" fmla="*/ 143 h 1548"/>
                <a:gd name="T104" fmla="*/ 1440 w 1596"/>
                <a:gd name="T105" fmla="*/ 265 h 1548"/>
                <a:gd name="T106" fmla="*/ 1539 w 1596"/>
                <a:gd name="T107" fmla="*/ 297 h 1548"/>
                <a:gd name="T108" fmla="*/ 1596 w 1596"/>
                <a:gd name="T109" fmla="*/ 318 h 1548"/>
                <a:gd name="T110" fmla="*/ 1560 w 1596"/>
                <a:gd name="T111" fmla="*/ 365 h 1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96" h="1548">
                  <a:moveTo>
                    <a:pt x="1560" y="365"/>
                  </a:moveTo>
                  <a:cubicBezTo>
                    <a:pt x="1554" y="385"/>
                    <a:pt x="1554" y="385"/>
                    <a:pt x="1554" y="385"/>
                  </a:cubicBezTo>
                  <a:cubicBezTo>
                    <a:pt x="1575" y="422"/>
                    <a:pt x="1575" y="422"/>
                    <a:pt x="1575" y="422"/>
                  </a:cubicBezTo>
                  <a:cubicBezTo>
                    <a:pt x="1575" y="552"/>
                    <a:pt x="1575" y="552"/>
                    <a:pt x="1575" y="552"/>
                  </a:cubicBezTo>
                  <a:cubicBezTo>
                    <a:pt x="1565" y="568"/>
                    <a:pt x="1565" y="568"/>
                    <a:pt x="1565" y="568"/>
                  </a:cubicBezTo>
                  <a:cubicBezTo>
                    <a:pt x="1513" y="578"/>
                    <a:pt x="1513" y="578"/>
                    <a:pt x="1513" y="578"/>
                  </a:cubicBezTo>
                  <a:cubicBezTo>
                    <a:pt x="1455" y="599"/>
                    <a:pt x="1455" y="599"/>
                    <a:pt x="1455" y="599"/>
                  </a:cubicBezTo>
                  <a:cubicBezTo>
                    <a:pt x="1398" y="662"/>
                    <a:pt x="1398" y="662"/>
                    <a:pt x="1398" y="662"/>
                  </a:cubicBezTo>
                  <a:cubicBezTo>
                    <a:pt x="1413" y="698"/>
                    <a:pt x="1413" y="698"/>
                    <a:pt x="1413" y="698"/>
                  </a:cubicBezTo>
                  <a:cubicBezTo>
                    <a:pt x="1398" y="735"/>
                    <a:pt x="1398" y="735"/>
                    <a:pt x="1398" y="735"/>
                  </a:cubicBezTo>
                  <a:cubicBezTo>
                    <a:pt x="1351" y="756"/>
                    <a:pt x="1351" y="756"/>
                    <a:pt x="1351" y="756"/>
                  </a:cubicBezTo>
                  <a:cubicBezTo>
                    <a:pt x="1340" y="808"/>
                    <a:pt x="1340" y="808"/>
                    <a:pt x="1340" y="808"/>
                  </a:cubicBezTo>
                  <a:cubicBezTo>
                    <a:pt x="1262" y="803"/>
                    <a:pt x="1262" y="803"/>
                    <a:pt x="1262" y="803"/>
                  </a:cubicBezTo>
                  <a:cubicBezTo>
                    <a:pt x="1236" y="787"/>
                    <a:pt x="1236" y="787"/>
                    <a:pt x="1236" y="787"/>
                  </a:cubicBezTo>
                  <a:cubicBezTo>
                    <a:pt x="1194" y="823"/>
                    <a:pt x="1194" y="823"/>
                    <a:pt x="1194" y="823"/>
                  </a:cubicBezTo>
                  <a:cubicBezTo>
                    <a:pt x="1210" y="865"/>
                    <a:pt x="1210" y="865"/>
                    <a:pt x="1210" y="865"/>
                  </a:cubicBezTo>
                  <a:cubicBezTo>
                    <a:pt x="1189" y="917"/>
                    <a:pt x="1189" y="917"/>
                    <a:pt x="1189" y="917"/>
                  </a:cubicBezTo>
                  <a:cubicBezTo>
                    <a:pt x="1153" y="917"/>
                    <a:pt x="1153" y="917"/>
                    <a:pt x="1153" y="917"/>
                  </a:cubicBezTo>
                  <a:cubicBezTo>
                    <a:pt x="1127" y="897"/>
                    <a:pt x="1127" y="897"/>
                    <a:pt x="1127" y="897"/>
                  </a:cubicBezTo>
                  <a:cubicBezTo>
                    <a:pt x="1106" y="923"/>
                    <a:pt x="1106" y="923"/>
                    <a:pt x="1106" y="923"/>
                  </a:cubicBezTo>
                  <a:cubicBezTo>
                    <a:pt x="1142" y="970"/>
                    <a:pt x="1142" y="970"/>
                    <a:pt x="1142" y="970"/>
                  </a:cubicBezTo>
                  <a:cubicBezTo>
                    <a:pt x="1132" y="1011"/>
                    <a:pt x="1132" y="1011"/>
                    <a:pt x="1132" y="1011"/>
                  </a:cubicBezTo>
                  <a:cubicBezTo>
                    <a:pt x="1132" y="1105"/>
                    <a:pt x="1132" y="1105"/>
                    <a:pt x="1132" y="1105"/>
                  </a:cubicBezTo>
                  <a:cubicBezTo>
                    <a:pt x="1158" y="1136"/>
                    <a:pt x="1158" y="1136"/>
                    <a:pt x="1158" y="1136"/>
                  </a:cubicBezTo>
                  <a:cubicBezTo>
                    <a:pt x="1153" y="1189"/>
                    <a:pt x="1153" y="1189"/>
                    <a:pt x="1153" y="1189"/>
                  </a:cubicBezTo>
                  <a:cubicBezTo>
                    <a:pt x="1247" y="1199"/>
                    <a:pt x="1247" y="1199"/>
                    <a:pt x="1247" y="1199"/>
                  </a:cubicBezTo>
                  <a:cubicBezTo>
                    <a:pt x="1252" y="1236"/>
                    <a:pt x="1252" y="1236"/>
                    <a:pt x="1252" y="1236"/>
                  </a:cubicBezTo>
                  <a:cubicBezTo>
                    <a:pt x="1215" y="1262"/>
                    <a:pt x="1215" y="1262"/>
                    <a:pt x="1215" y="1262"/>
                  </a:cubicBezTo>
                  <a:cubicBezTo>
                    <a:pt x="1210" y="1309"/>
                    <a:pt x="1210" y="1309"/>
                    <a:pt x="1210" y="1309"/>
                  </a:cubicBezTo>
                  <a:cubicBezTo>
                    <a:pt x="1222" y="1326"/>
                    <a:pt x="1222" y="1326"/>
                    <a:pt x="1222" y="1326"/>
                  </a:cubicBezTo>
                  <a:cubicBezTo>
                    <a:pt x="1247" y="1361"/>
                    <a:pt x="1247" y="1361"/>
                    <a:pt x="1247" y="1361"/>
                  </a:cubicBezTo>
                  <a:cubicBezTo>
                    <a:pt x="1294" y="1361"/>
                    <a:pt x="1294" y="1361"/>
                    <a:pt x="1294" y="1361"/>
                  </a:cubicBezTo>
                  <a:cubicBezTo>
                    <a:pt x="1314" y="1392"/>
                    <a:pt x="1314" y="1392"/>
                    <a:pt x="1314" y="1392"/>
                  </a:cubicBezTo>
                  <a:cubicBezTo>
                    <a:pt x="1194" y="1475"/>
                    <a:pt x="1194" y="1475"/>
                    <a:pt x="1194" y="1475"/>
                  </a:cubicBezTo>
                  <a:cubicBezTo>
                    <a:pt x="1121" y="1481"/>
                    <a:pt x="1121" y="1481"/>
                    <a:pt x="1121" y="1481"/>
                  </a:cubicBezTo>
                  <a:cubicBezTo>
                    <a:pt x="1106" y="1512"/>
                    <a:pt x="1106" y="1512"/>
                    <a:pt x="1106" y="1512"/>
                  </a:cubicBezTo>
                  <a:cubicBezTo>
                    <a:pt x="1109" y="1515"/>
                    <a:pt x="1109" y="1515"/>
                    <a:pt x="1109" y="1515"/>
                  </a:cubicBezTo>
                  <a:cubicBezTo>
                    <a:pt x="981" y="1548"/>
                    <a:pt x="981" y="1548"/>
                    <a:pt x="981" y="1548"/>
                  </a:cubicBezTo>
                  <a:cubicBezTo>
                    <a:pt x="897" y="1512"/>
                    <a:pt x="897" y="1512"/>
                    <a:pt x="897" y="1512"/>
                  </a:cubicBezTo>
                  <a:cubicBezTo>
                    <a:pt x="896" y="1512"/>
                    <a:pt x="896" y="1512"/>
                    <a:pt x="896" y="1512"/>
                  </a:cubicBezTo>
                  <a:cubicBezTo>
                    <a:pt x="835" y="1548"/>
                    <a:pt x="835" y="1548"/>
                    <a:pt x="835" y="1548"/>
                  </a:cubicBezTo>
                  <a:cubicBezTo>
                    <a:pt x="809" y="1532"/>
                    <a:pt x="809" y="1532"/>
                    <a:pt x="809" y="1532"/>
                  </a:cubicBezTo>
                  <a:cubicBezTo>
                    <a:pt x="668" y="1439"/>
                    <a:pt x="668" y="1439"/>
                    <a:pt x="668" y="1439"/>
                  </a:cubicBezTo>
                  <a:cubicBezTo>
                    <a:pt x="652" y="1361"/>
                    <a:pt x="652" y="1361"/>
                    <a:pt x="652" y="1361"/>
                  </a:cubicBezTo>
                  <a:cubicBezTo>
                    <a:pt x="595" y="1361"/>
                    <a:pt x="595" y="1361"/>
                    <a:pt x="595" y="1361"/>
                  </a:cubicBezTo>
                  <a:cubicBezTo>
                    <a:pt x="553" y="1324"/>
                    <a:pt x="553" y="1324"/>
                    <a:pt x="553" y="1324"/>
                  </a:cubicBezTo>
                  <a:cubicBezTo>
                    <a:pt x="506" y="1324"/>
                    <a:pt x="506" y="1324"/>
                    <a:pt x="506" y="1324"/>
                  </a:cubicBezTo>
                  <a:cubicBezTo>
                    <a:pt x="469" y="1361"/>
                    <a:pt x="469" y="1361"/>
                    <a:pt x="469" y="1361"/>
                  </a:cubicBezTo>
                  <a:cubicBezTo>
                    <a:pt x="370" y="1256"/>
                    <a:pt x="370" y="1256"/>
                    <a:pt x="370" y="1256"/>
                  </a:cubicBezTo>
                  <a:cubicBezTo>
                    <a:pt x="303" y="1262"/>
                    <a:pt x="303" y="1262"/>
                    <a:pt x="303" y="1262"/>
                  </a:cubicBezTo>
                  <a:cubicBezTo>
                    <a:pt x="266" y="1241"/>
                    <a:pt x="266" y="1241"/>
                    <a:pt x="266" y="1241"/>
                  </a:cubicBezTo>
                  <a:cubicBezTo>
                    <a:pt x="235" y="1254"/>
                    <a:pt x="235" y="1254"/>
                    <a:pt x="235" y="1254"/>
                  </a:cubicBezTo>
                  <a:cubicBezTo>
                    <a:pt x="230" y="1256"/>
                    <a:pt x="230" y="1256"/>
                    <a:pt x="230" y="1256"/>
                  </a:cubicBezTo>
                  <a:cubicBezTo>
                    <a:pt x="219" y="1303"/>
                    <a:pt x="219" y="1303"/>
                    <a:pt x="219" y="1303"/>
                  </a:cubicBezTo>
                  <a:cubicBezTo>
                    <a:pt x="177" y="1272"/>
                    <a:pt x="177" y="1272"/>
                    <a:pt x="177" y="1272"/>
                  </a:cubicBezTo>
                  <a:cubicBezTo>
                    <a:pt x="169" y="1265"/>
                    <a:pt x="169" y="1265"/>
                    <a:pt x="169" y="1265"/>
                  </a:cubicBezTo>
                  <a:cubicBezTo>
                    <a:pt x="89" y="1199"/>
                    <a:pt x="89" y="1199"/>
                    <a:pt x="89" y="1199"/>
                  </a:cubicBezTo>
                  <a:cubicBezTo>
                    <a:pt x="47" y="1220"/>
                    <a:pt x="47" y="1220"/>
                    <a:pt x="47" y="1220"/>
                  </a:cubicBezTo>
                  <a:cubicBezTo>
                    <a:pt x="0" y="1173"/>
                    <a:pt x="0" y="1173"/>
                    <a:pt x="0" y="1173"/>
                  </a:cubicBezTo>
                  <a:cubicBezTo>
                    <a:pt x="5" y="1142"/>
                    <a:pt x="5" y="1142"/>
                    <a:pt x="5" y="1142"/>
                  </a:cubicBezTo>
                  <a:cubicBezTo>
                    <a:pt x="26" y="1116"/>
                    <a:pt x="26" y="1116"/>
                    <a:pt x="26" y="1116"/>
                  </a:cubicBezTo>
                  <a:cubicBezTo>
                    <a:pt x="21" y="1048"/>
                    <a:pt x="21" y="1048"/>
                    <a:pt x="21" y="1048"/>
                  </a:cubicBezTo>
                  <a:cubicBezTo>
                    <a:pt x="0" y="996"/>
                    <a:pt x="0" y="996"/>
                    <a:pt x="0" y="996"/>
                  </a:cubicBezTo>
                  <a:cubicBezTo>
                    <a:pt x="10" y="970"/>
                    <a:pt x="10" y="970"/>
                    <a:pt x="10" y="970"/>
                  </a:cubicBezTo>
                  <a:cubicBezTo>
                    <a:pt x="89" y="990"/>
                    <a:pt x="89" y="990"/>
                    <a:pt x="89" y="990"/>
                  </a:cubicBezTo>
                  <a:cubicBezTo>
                    <a:pt x="141" y="933"/>
                    <a:pt x="141" y="933"/>
                    <a:pt x="141" y="933"/>
                  </a:cubicBezTo>
                  <a:cubicBezTo>
                    <a:pt x="235" y="876"/>
                    <a:pt x="235" y="876"/>
                    <a:pt x="235" y="876"/>
                  </a:cubicBezTo>
                  <a:cubicBezTo>
                    <a:pt x="198" y="704"/>
                    <a:pt x="198" y="704"/>
                    <a:pt x="198" y="704"/>
                  </a:cubicBezTo>
                  <a:cubicBezTo>
                    <a:pt x="190" y="602"/>
                    <a:pt x="190" y="602"/>
                    <a:pt x="190" y="602"/>
                  </a:cubicBezTo>
                  <a:cubicBezTo>
                    <a:pt x="188" y="573"/>
                    <a:pt x="188" y="573"/>
                    <a:pt x="188" y="573"/>
                  </a:cubicBezTo>
                  <a:cubicBezTo>
                    <a:pt x="183" y="458"/>
                    <a:pt x="183" y="458"/>
                    <a:pt x="183" y="458"/>
                  </a:cubicBezTo>
                  <a:cubicBezTo>
                    <a:pt x="190" y="396"/>
                    <a:pt x="190" y="396"/>
                    <a:pt x="190" y="396"/>
                  </a:cubicBezTo>
                  <a:cubicBezTo>
                    <a:pt x="209" y="401"/>
                    <a:pt x="209" y="401"/>
                    <a:pt x="209" y="401"/>
                  </a:cubicBezTo>
                  <a:cubicBezTo>
                    <a:pt x="266" y="370"/>
                    <a:pt x="266" y="370"/>
                    <a:pt x="266" y="370"/>
                  </a:cubicBezTo>
                  <a:cubicBezTo>
                    <a:pt x="287" y="370"/>
                    <a:pt x="287" y="370"/>
                    <a:pt x="287" y="370"/>
                  </a:cubicBezTo>
                  <a:cubicBezTo>
                    <a:pt x="295" y="375"/>
                    <a:pt x="295" y="375"/>
                    <a:pt x="295" y="375"/>
                  </a:cubicBezTo>
                  <a:cubicBezTo>
                    <a:pt x="295" y="375"/>
                    <a:pt x="295" y="375"/>
                    <a:pt x="295" y="375"/>
                  </a:cubicBezTo>
                  <a:cubicBezTo>
                    <a:pt x="339" y="401"/>
                    <a:pt x="339" y="401"/>
                    <a:pt x="339" y="401"/>
                  </a:cubicBezTo>
                  <a:cubicBezTo>
                    <a:pt x="438" y="385"/>
                    <a:pt x="438" y="385"/>
                    <a:pt x="438" y="385"/>
                  </a:cubicBezTo>
                  <a:cubicBezTo>
                    <a:pt x="501" y="401"/>
                    <a:pt x="501" y="401"/>
                    <a:pt x="501" y="401"/>
                  </a:cubicBezTo>
                  <a:cubicBezTo>
                    <a:pt x="537" y="380"/>
                    <a:pt x="537" y="380"/>
                    <a:pt x="537" y="380"/>
                  </a:cubicBezTo>
                  <a:cubicBezTo>
                    <a:pt x="589" y="380"/>
                    <a:pt x="589" y="380"/>
                    <a:pt x="589" y="380"/>
                  </a:cubicBezTo>
                  <a:cubicBezTo>
                    <a:pt x="642" y="370"/>
                    <a:pt x="642" y="370"/>
                    <a:pt x="642" y="370"/>
                  </a:cubicBezTo>
                  <a:cubicBezTo>
                    <a:pt x="657" y="333"/>
                    <a:pt x="657" y="333"/>
                    <a:pt x="657" y="333"/>
                  </a:cubicBezTo>
                  <a:cubicBezTo>
                    <a:pt x="746" y="307"/>
                    <a:pt x="746" y="307"/>
                    <a:pt x="746" y="307"/>
                  </a:cubicBezTo>
                  <a:cubicBezTo>
                    <a:pt x="788" y="182"/>
                    <a:pt x="788" y="182"/>
                    <a:pt x="788" y="182"/>
                  </a:cubicBezTo>
                  <a:cubicBezTo>
                    <a:pt x="861" y="114"/>
                    <a:pt x="861" y="114"/>
                    <a:pt x="861" y="114"/>
                  </a:cubicBezTo>
                  <a:cubicBezTo>
                    <a:pt x="861" y="57"/>
                    <a:pt x="861" y="57"/>
                    <a:pt x="861" y="57"/>
                  </a:cubicBezTo>
                  <a:cubicBezTo>
                    <a:pt x="944" y="57"/>
                    <a:pt x="944" y="57"/>
                    <a:pt x="944" y="57"/>
                  </a:cubicBezTo>
                  <a:cubicBezTo>
                    <a:pt x="970" y="15"/>
                    <a:pt x="970" y="15"/>
                    <a:pt x="970" y="15"/>
                  </a:cubicBezTo>
                  <a:cubicBezTo>
                    <a:pt x="1016" y="0"/>
                    <a:pt x="1016" y="0"/>
                    <a:pt x="1016" y="0"/>
                  </a:cubicBezTo>
                  <a:cubicBezTo>
                    <a:pt x="1043" y="72"/>
                    <a:pt x="1043" y="72"/>
                    <a:pt x="1043" y="72"/>
                  </a:cubicBezTo>
                  <a:cubicBezTo>
                    <a:pt x="1064" y="83"/>
                    <a:pt x="1064" y="83"/>
                    <a:pt x="1064" y="83"/>
                  </a:cubicBezTo>
                  <a:cubicBezTo>
                    <a:pt x="1074" y="109"/>
                    <a:pt x="1074" y="109"/>
                    <a:pt x="1074" y="109"/>
                  </a:cubicBezTo>
                  <a:cubicBezTo>
                    <a:pt x="1137" y="93"/>
                    <a:pt x="1137" y="93"/>
                    <a:pt x="1137" y="93"/>
                  </a:cubicBezTo>
                  <a:cubicBezTo>
                    <a:pt x="1163" y="72"/>
                    <a:pt x="1163" y="72"/>
                    <a:pt x="1163" y="72"/>
                  </a:cubicBezTo>
                  <a:cubicBezTo>
                    <a:pt x="1189" y="88"/>
                    <a:pt x="1189" y="88"/>
                    <a:pt x="1189" y="88"/>
                  </a:cubicBezTo>
                  <a:cubicBezTo>
                    <a:pt x="1247" y="93"/>
                    <a:pt x="1247" y="93"/>
                    <a:pt x="1247" y="93"/>
                  </a:cubicBezTo>
                  <a:cubicBezTo>
                    <a:pt x="1267" y="78"/>
                    <a:pt x="1267" y="78"/>
                    <a:pt x="1267" y="78"/>
                  </a:cubicBezTo>
                  <a:cubicBezTo>
                    <a:pt x="1309" y="78"/>
                    <a:pt x="1309" y="78"/>
                    <a:pt x="1309" y="78"/>
                  </a:cubicBezTo>
                  <a:cubicBezTo>
                    <a:pt x="1340" y="99"/>
                    <a:pt x="1340" y="99"/>
                    <a:pt x="1340" y="99"/>
                  </a:cubicBezTo>
                  <a:cubicBezTo>
                    <a:pt x="1351" y="135"/>
                    <a:pt x="1351" y="135"/>
                    <a:pt x="1351" y="135"/>
                  </a:cubicBezTo>
                  <a:cubicBezTo>
                    <a:pt x="1387" y="135"/>
                    <a:pt x="1387" y="135"/>
                    <a:pt x="1387" y="135"/>
                  </a:cubicBezTo>
                  <a:cubicBezTo>
                    <a:pt x="1387" y="135"/>
                    <a:pt x="1393" y="139"/>
                    <a:pt x="1399" y="143"/>
                  </a:cubicBezTo>
                  <a:cubicBezTo>
                    <a:pt x="1408" y="234"/>
                    <a:pt x="1408" y="234"/>
                    <a:pt x="1408" y="234"/>
                  </a:cubicBezTo>
                  <a:cubicBezTo>
                    <a:pt x="1440" y="265"/>
                    <a:pt x="1440" y="265"/>
                    <a:pt x="1440" y="265"/>
                  </a:cubicBezTo>
                  <a:cubicBezTo>
                    <a:pt x="1513" y="271"/>
                    <a:pt x="1513" y="271"/>
                    <a:pt x="1513" y="271"/>
                  </a:cubicBezTo>
                  <a:cubicBezTo>
                    <a:pt x="1539" y="297"/>
                    <a:pt x="1539" y="297"/>
                    <a:pt x="1539" y="297"/>
                  </a:cubicBezTo>
                  <a:cubicBezTo>
                    <a:pt x="1570" y="302"/>
                    <a:pt x="1570" y="302"/>
                    <a:pt x="1570" y="302"/>
                  </a:cubicBezTo>
                  <a:cubicBezTo>
                    <a:pt x="1596" y="318"/>
                    <a:pt x="1596" y="318"/>
                    <a:pt x="1596" y="318"/>
                  </a:cubicBezTo>
                  <a:cubicBezTo>
                    <a:pt x="1596" y="354"/>
                    <a:pt x="1596" y="354"/>
                    <a:pt x="1596" y="354"/>
                  </a:cubicBezTo>
                  <a:lnTo>
                    <a:pt x="1560" y="365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5" name="นครพนม">
              <a:extLst>
                <a:ext uri="{FF2B5EF4-FFF2-40B4-BE49-F238E27FC236}">
                  <a16:creationId xmlns:a16="http://schemas.microsoft.com/office/drawing/2014/main" id="{B986B8A3-7A78-440C-8F43-7E8FE9010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9618" y="1493218"/>
              <a:ext cx="292617" cy="464529"/>
            </a:xfrm>
            <a:custGeom>
              <a:avLst/>
              <a:gdLst>
                <a:gd name="T0" fmla="*/ 648 w 716"/>
                <a:gd name="T1" fmla="*/ 942 h 1137"/>
                <a:gd name="T2" fmla="*/ 680 w 716"/>
                <a:gd name="T3" fmla="*/ 1090 h 1137"/>
                <a:gd name="T4" fmla="*/ 653 w 716"/>
                <a:gd name="T5" fmla="*/ 1116 h 1137"/>
                <a:gd name="T6" fmla="*/ 616 w 716"/>
                <a:gd name="T7" fmla="*/ 1137 h 1137"/>
                <a:gd name="T8" fmla="*/ 553 w 716"/>
                <a:gd name="T9" fmla="*/ 1069 h 1137"/>
                <a:gd name="T10" fmla="*/ 444 w 716"/>
                <a:gd name="T11" fmla="*/ 1101 h 1137"/>
                <a:gd name="T12" fmla="*/ 371 w 716"/>
                <a:gd name="T13" fmla="*/ 1059 h 1137"/>
                <a:gd name="T14" fmla="*/ 298 w 716"/>
                <a:gd name="T15" fmla="*/ 1095 h 1137"/>
                <a:gd name="T16" fmla="*/ 229 w 716"/>
                <a:gd name="T17" fmla="*/ 1040 h 1137"/>
                <a:gd name="T18" fmla="*/ 282 w 716"/>
                <a:gd name="T19" fmla="*/ 1002 h 1137"/>
                <a:gd name="T20" fmla="*/ 329 w 716"/>
                <a:gd name="T21" fmla="*/ 948 h 1137"/>
                <a:gd name="T22" fmla="*/ 350 w 716"/>
                <a:gd name="T23" fmla="*/ 913 h 1137"/>
                <a:gd name="T24" fmla="*/ 334 w 716"/>
                <a:gd name="T25" fmla="*/ 850 h 1137"/>
                <a:gd name="T26" fmla="*/ 345 w 716"/>
                <a:gd name="T27" fmla="*/ 793 h 1137"/>
                <a:gd name="T28" fmla="*/ 386 w 716"/>
                <a:gd name="T29" fmla="*/ 704 h 1137"/>
                <a:gd name="T30" fmla="*/ 381 w 716"/>
                <a:gd name="T31" fmla="*/ 626 h 1137"/>
                <a:gd name="T32" fmla="*/ 381 w 716"/>
                <a:gd name="T33" fmla="*/ 553 h 1137"/>
                <a:gd name="T34" fmla="*/ 199 w 716"/>
                <a:gd name="T35" fmla="*/ 563 h 1137"/>
                <a:gd name="T36" fmla="*/ 141 w 716"/>
                <a:gd name="T37" fmla="*/ 579 h 1137"/>
                <a:gd name="T38" fmla="*/ 89 w 716"/>
                <a:gd name="T39" fmla="*/ 574 h 1137"/>
                <a:gd name="T40" fmla="*/ 21 w 716"/>
                <a:gd name="T41" fmla="*/ 501 h 1137"/>
                <a:gd name="T42" fmla="*/ 37 w 716"/>
                <a:gd name="T43" fmla="*/ 433 h 1137"/>
                <a:gd name="T44" fmla="*/ 42 w 716"/>
                <a:gd name="T45" fmla="*/ 381 h 1137"/>
                <a:gd name="T46" fmla="*/ 68 w 716"/>
                <a:gd name="T47" fmla="*/ 344 h 1137"/>
                <a:gd name="T48" fmla="*/ 73 w 716"/>
                <a:gd name="T49" fmla="*/ 282 h 1137"/>
                <a:gd name="T50" fmla="*/ 2 w 716"/>
                <a:gd name="T51" fmla="*/ 206 h 1137"/>
                <a:gd name="T52" fmla="*/ 0 w 716"/>
                <a:gd name="T53" fmla="*/ 151 h 1137"/>
                <a:gd name="T54" fmla="*/ 100 w 716"/>
                <a:gd name="T55" fmla="*/ 151 h 1137"/>
                <a:gd name="T56" fmla="*/ 110 w 716"/>
                <a:gd name="T57" fmla="*/ 26 h 1137"/>
                <a:gd name="T58" fmla="*/ 204 w 716"/>
                <a:gd name="T59" fmla="*/ 41 h 1137"/>
                <a:gd name="T60" fmla="*/ 324 w 716"/>
                <a:gd name="T61" fmla="*/ 194 h 1137"/>
                <a:gd name="T62" fmla="*/ 632 w 716"/>
                <a:gd name="T63" fmla="*/ 470 h 1137"/>
                <a:gd name="T64" fmla="*/ 716 w 716"/>
                <a:gd name="T65" fmla="*/ 797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6" h="1137">
                  <a:moveTo>
                    <a:pt x="716" y="799"/>
                  </a:moveTo>
                  <a:cubicBezTo>
                    <a:pt x="648" y="942"/>
                    <a:pt x="648" y="942"/>
                    <a:pt x="648" y="942"/>
                  </a:cubicBezTo>
                  <a:cubicBezTo>
                    <a:pt x="651" y="953"/>
                    <a:pt x="651" y="953"/>
                    <a:pt x="651" y="953"/>
                  </a:cubicBezTo>
                  <a:cubicBezTo>
                    <a:pt x="680" y="1090"/>
                    <a:pt x="680" y="1090"/>
                    <a:pt x="680" y="1090"/>
                  </a:cubicBezTo>
                  <a:cubicBezTo>
                    <a:pt x="652" y="1114"/>
                    <a:pt x="652" y="1114"/>
                    <a:pt x="652" y="1114"/>
                  </a:cubicBezTo>
                  <a:cubicBezTo>
                    <a:pt x="653" y="1116"/>
                    <a:pt x="653" y="1116"/>
                    <a:pt x="653" y="1116"/>
                  </a:cubicBezTo>
                  <a:cubicBezTo>
                    <a:pt x="637" y="1111"/>
                    <a:pt x="637" y="1111"/>
                    <a:pt x="637" y="1111"/>
                  </a:cubicBezTo>
                  <a:cubicBezTo>
                    <a:pt x="616" y="1137"/>
                    <a:pt x="616" y="1137"/>
                    <a:pt x="616" y="1137"/>
                  </a:cubicBezTo>
                  <a:cubicBezTo>
                    <a:pt x="579" y="1132"/>
                    <a:pt x="579" y="1132"/>
                    <a:pt x="579" y="1132"/>
                  </a:cubicBezTo>
                  <a:cubicBezTo>
                    <a:pt x="553" y="1069"/>
                    <a:pt x="553" y="1069"/>
                    <a:pt x="553" y="1069"/>
                  </a:cubicBezTo>
                  <a:cubicBezTo>
                    <a:pt x="491" y="1069"/>
                    <a:pt x="491" y="1069"/>
                    <a:pt x="491" y="1069"/>
                  </a:cubicBezTo>
                  <a:cubicBezTo>
                    <a:pt x="491" y="1069"/>
                    <a:pt x="454" y="1101"/>
                    <a:pt x="444" y="1101"/>
                  </a:cubicBezTo>
                  <a:cubicBezTo>
                    <a:pt x="433" y="1101"/>
                    <a:pt x="413" y="1069"/>
                    <a:pt x="413" y="1069"/>
                  </a:cubicBezTo>
                  <a:cubicBezTo>
                    <a:pt x="371" y="1059"/>
                    <a:pt x="371" y="1059"/>
                    <a:pt x="371" y="1059"/>
                  </a:cubicBezTo>
                  <a:cubicBezTo>
                    <a:pt x="334" y="1075"/>
                    <a:pt x="334" y="1075"/>
                    <a:pt x="334" y="1075"/>
                  </a:cubicBezTo>
                  <a:cubicBezTo>
                    <a:pt x="298" y="1095"/>
                    <a:pt x="298" y="1095"/>
                    <a:pt x="298" y="1095"/>
                  </a:cubicBezTo>
                  <a:cubicBezTo>
                    <a:pt x="246" y="1080"/>
                    <a:pt x="246" y="1080"/>
                    <a:pt x="246" y="1080"/>
                  </a:cubicBezTo>
                  <a:cubicBezTo>
                    <a:pt x="229" y="1040"/>
                    <a:pt x="229" y="1040"/>
                    <a:pt x="229" y="1040"/>
                  </a:cubicBezTo>
                  <a:cubicBezTo>
                    <a:pt x="230" y="1038"/>
                    <a:pt x="230" y="1038"/>
                    <a:pt x="230" y="1038"/>
                  </a:cubicBezTo>
                  <a:cubicBezTo>
                    <a:pt x="282" y="1002"/>
                    <a:pt x="282" y="1002"/>
                    <a:pt x="282" y="1002"/>
                  </a:cubicBezTo>
                  <a:cubicBezTo>
                    <a:pt x="287" y="970"/>
                    <a:pt x="287" y="970"/>
                    <a:pt x="287" y="970"/>
                  </a:cubicBezTo>
                  <a:cubicBezTo>
                    <a:pt x="329" y="948"/>
                    <a:pt x="329" y="948"/>
                    <a:pt x="329" y="948"/>
                  </a:cubicBezTo>
                  <a:cubicBezTo>
                    <a:pt x="345" y="939"/>
                    <a:pt x="345" y="939"/>
                    <a:pt x="345" y="939"/>
                  </a:cubicBezTo>
                  <a:cubicBezTo>
                    <a:pt x="350" y="913"/>
                    <a:pt x="350" y="913"/>
                    <a:pt x="350" y="913"/>
                  </a:cubicBezTo>
                  <a:cubicBezTo>
                    <a:pt x="319" y="887"/>
                    <a:pt x="319" y="887"/>
                    <a:pt x="319" y="887"/>
                  </a:cubicBezTo>
                  <a:cubicBezTo>
                    <a:pt x="334" y="850"/>
                    <a:pt x="334" y="850"/>
                    <a:pt x="334" y="850"/>
                  </a:cubicBezTo>
                  <a:cubicBezTo>
                    <a:pt x="366" y="824"/>
                    <a:pt x="366" y="824"/>
                    <a:pt x="366" y="824"/>
                  </a:cubicBezTo>
                  <a:cubicBezTo>
                    <a:pt x="345" y="793"/>
                    <a:pt x="345" y="793"/>
                    <a:pt x="345" y="793"/>
                  </a:cubicBezTo>
                  <a:cubicBezTo>
                    <a:pt x="386" y="751"/>
                    <a:pt x="386" y="751"/>
                    <a:pt x="386" y="751"/>
                  </a:cubicBezTo>
                  <a:cubicBezTo>
                    <a:pt x="386" y="704"/>
                    <a:pt x="386" y="704"/>
                    <a:pt x="386" y="704"/>
                  </a:cubicBezTo>
                  <a:cubicBezTo>
                    <a:pt x="366" y="683"/>
                    <a:pt x="366" y="683"/>
                    <a:pt x="366" y="683"/>
                  </a:cubicBezTo>
                  <a:cubicBezTo>
                    <a:pt x="381" y="626"/>
                    <a:pt x="381" y="626"/>
                    <a:pt x="381" y="626"/>
                  </a:cubicBezTo>
                  <a:cubicBezTo>
                    <a:pt x="366" y="600"/>
                    <a:pt x="366" y="600"/>
                    <a:pt x="366" y="600"/>
                  </a:cubicBezTo>
                  <a:cubicBezTo>
                    <a:pt x="381" y="553"/>
                    <a:pt x="381" y="553"/>
                    <a:pt x="381" y="553"/>
                  </a:cubicBezTo>
                  <a:cubicBezTo>
                    <a:pt x="256" y="548"/>
                    <a:pt x="256" y="548"/>
                    <a:pt x="256" y="548"/>
                  </a:cubicBezTo>
                  <a:cubicBezTo>
                    <a:pt x="256" y="548"/>
                    <a:pt x="209" y="563"/>
                    <a:pt x="199" y="563"/>
                  </a:cubicBezTo>
                  <a:cubicBezTo>
                    <a:pt x="188" y="563"/>
                    <a:pt x="162" y="548"/>
                    <a:pt x="162" y="548"/>
                  </a:cubicBezTo>
                  <a:cubicBezTo>
                    <a:pt x="141" y="579"/>
                    <a:pt x="141" y="579"/>
                    <a:pt x="141" y="579"/>
                  </a:cubicBezTo>
                  <a:cubicBezTo>
                    <a:pt x="115" y="584"/>
                    <a:pt x="115" y="584"/>
                    <a:pt x="115" y="584"/>
                  </a:cubicBezTo>
                  <a:cubicBezTo>
                    <a:pt x="89" y="574"/>
                    <a:pt x="89" y="574"/>
                    <a:pt x="89" y="574"/>
                  </a:cubicBezTo>
                  <a:cubicBezTo>
                    <a:pt x="58" y="579"/>
                    <a:pt x="58" y="579"/>
                    <a:pt x="58" y="579"/>
                  </a:cubicBezTo>
                  <a:cubicBezTo>
                    <a:pt x="21" y="501"/>
                    <a:pt x="21" y="501"/>
                    <a:pt x="21" y="501"/>
                  </a:cubicBezTo>
                  <a:cubicBezTo>
                    <a:pt x="37" y="470"/>
                    <a:pt x="37" y="470"/>
                    <a:pt x="37" y="470"/>
                  </a:cubicBezTo>
                  <a:cubicBezTo>
                    <a:pt x="37" y="433"/>
                    <a:pt x="37" y="433"/>
                    <a:pt x="37" y="433"/>
                  </a:cubicBezTo>
                  <a:cubicBezTo>
                    <a:pt x="58" y="417"/>
                    <a:pt x="58" y="417"/>
                    <a:pt x="58" y="417"/>
                  </a:cubicBezTo>
                  <a:cubicBezTo>
                    <a:pt x="42" y="381"/>
                    <a:pt x="42" y="381"/>
                    <a:pt x="42" y="381"/>
                  </a:cubicBezTo>
                  <a:cubicBezTo>
                    <a:pt x="42" y="344"/>
                    <a:pt x="42" y="344"/>
                    <a:pt x="42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73" y="324"/>
                    <a:pt x="73" y="324"/>
                    <a:pt x="73" y="324"/>
                  </a:cubicBezTo>
                  <a:cubicBezTo>
                    <a:pt x="73" y="282"/>
                    <a:pt x="73" y="282"/>
                    <a:pt x="73" y="282"/>
                  </a:cubicBezTo>
                  <a:cubicBezTo>
                    <a:pt x="47" y="235"/>
                    <a:pt x="47" y="235"/>
                    <a:pt x="47" y="235"/>
                  </a:cubicBezTo>
                  <a:cubicBezTo>
                    <a:pt x="2" y="206"/>
                    <a:pt x="2" y="206"/>
                    <a:pt x="2" y="206"/>
                  </a:cubicBezTo>
                  <a:cubicBezTo>
                    <a:pt x="16" y="188"/>
                    <a:pt x="16" y="188"/>
                    <a:pt x="16" y="188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1"/>
                    <a:pt x="37" y="94"/>
                    <a:pt x="42" y="94"/>
                  </a:cubicBezTo>
                  <a:cubicBezTo>
                    <a:pt x="47" y="94"/>
                    <a:pt x="100" y="151"/>
                    <a:pt x="100" y="151"/>
                  </a:cubicBezTo>
                  <a:cubicBezTo>
                    <a:pt x="100" y="151"/>
                    <a:pt x="131" y="115"/>
                    <a:pt x="131" y="99"/>
                  </a:cubicBezTo>
                  <a:cubicBezTo>
                    <a:pt x="131" y="84"/>
                    <a:pt x="110" y="26"/>
                    <a:pt x="110" y="26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204" y="41"/>
                    <a:pt x="204" y="41"/>
                    <a:pt x="204" y="41"/>
                  </a:cubicBezTo>
                  <a:cubicBezTo>
                    <a:pt x="215" y="73"/>
                    <a:pt x="246" y="161"/>
                    <a:pt x="252" y="158"/>
                  </a:cubicBezTo>
                  <a:cubicBezTo>
                    <a:pt x="260" y="154"/>
                    <a:pt x="324" y="194"/>
                    <a:pt x="324" y="194"/>
                  </a:cubicBezTo>
                  <a:cubicBezTo>
                    <a:pt x="416" y="338"/>
                    <a:pt x="416" y="338"/>
                    <a:pt x="416" y="338"/>
                  </a:cubicBezTo>
                  <a:cubicBezTo>
                    <a:pt x="632" y="470"/>
                    <a:pt x="632" y="470"/>
                    <a:pt x="632" y="470"/>
                  </a:cubicBezTo>
                  <a:cubicBezTo>
                    <a:pt x="632" y="470"/>
                    <a:pt x="700" y="566"/>
                    <a:pt x="708" y="574"/>
                  </a:cubicBezTo>
                  <a:cubicBezTo>
                    <a:pt x="716" y="582"/>
                    <a:pt x="716" y="781"/>
                    <a:pt x="716" y="797"/>
                  </a:cubicBezTo>
                  <a:cubicBezTo>
                    <a:pt x="716" y="798"/>
                    <a:pt x="716" y="798"/>
                    <a:pt x="716" y="799"/>
                  </a:cubicBezTo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6" name="ชัยภูมิ">
              <a:extLst>
                <a:ext uri="{FF2B5EF4-FFF2-40B4-BE49-F238E27FC236}">
                  <a16:creationId xmlns:a16="http://schemas.microsoft.com/office/drawing/2014/main" id="{E95DC2B6-6C22-471F-A8AF-9DDF5CCB2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7642" y="1994324"/>
              <a:ext cx="407835" cy="495620"/>
            </a:xfrm>
            <a:custGeom>
              <a:avLst/>
              <a:gdLst>
                <a:gd name="T0" fmla="*/ 845 w 996"/>
                <a:gd name="T1" fmla="*/ 568 h 1215"/>
                <a:gd name="T2" fmla="*/ 887 w 996"/>
                <a:gd name="T3" fmla="*/ 615 h 1215"/>
                <a:gd name="T4" fmla="*/ 934 w 996"/>
                <a:gd name="T5" fmla="*/ 641 h 1215"/>
                <a:gd name="T6" fmla="*/ 918 w 996"/>
                <a:gd name="T7" fmla="*/ 704 h 1215"/>
                <a:gd name="T8" fmla="*/ 891 w 996"/>
                <a:gd name="T9" fmla="*/ 814 h 1215"/>
                <a:gd name="T10" fmla="*/ 819 w 996"/>
                <a:gd name="T11" fmla="*/ 871 h 1215"/>
                <a:gd name="T12" fmla="*/ 736 w 996"/>
                <a:gd name="T13" fmla="*/ 928 h 1215"/>
                <a:gd name="T14" fmla="*/ 621 w 996"/>
                <a:gd name="T15" fmla="*/ 1121 h 1215"/>
                <a:gd name="T16" fmla="*/ 517 w 996"/>
                <a:gd name="T17" fmla="*/ 1184 h 1215"/>
                <a:gd name="T18" fmla="*/ 412 w 996"/>
                <a:gd name="T19" fmla="*/ 1194 h 1215"/>
                <a:gd name="T20" fmla="*/ 313 w 996"/>
                <a:gd name="T21" fmla="*/ 1199 h 1215"/>
                <a:gd name="T22" fmla="*/ 170 w 996"/>
                <a:gd name="T23" fmla="*/ 1189 h 1215"/>
                <a:gd name="T24" fmla="*/ 162 w 996"/>
                <a:gd name="T25" fmla="*/ 1184 h 1215"/>
                <a:gd name="T26" fmla="*/ 84 w 996"/>
                <a:gd name="T27" fmla="*/ 1215 h 1215"/>
                <a:gd name="T28" fmla="*/ 47 w 996"/>
                <a:gd name="T29" fmla="*/ 1205 h 1215"/>
                <a:gd name="T30" fmla="*/ 26 w 996"/>
                <a:gd name="T31" fmla="*/ 1038 h 1215"/>
                <a:gd name="T32" fmla="*/ 52 w 996"/>
                <a:gd name="T33" fmla="*/ 876 h 1215"/>
                <a:gd name="T34" fmla="*/ 16 w 996"/>
                <a:gd name="T35" fmla="*/ 860 h 1215"/>
                <a:gd name="T36" fmla="*/ 13 w 996"/>
                <a:gd name="T37" fmla="*/ 769 h 1215"/>
                <a:gd name="T38" fmla="*/ 47 w 996"/>
                <a:gd name="T39" fmla="*/ 735 h 1215"/>
                <a:gd name="T40" fmla="*/ 58 w 996"/>
                <a:gd name="T41" fmla="*/ 673 h 1215"/>
                <a:gd name="T42" fmla="*/ 26 w 996"/>
                <a:gd name="T43" fmla="*/ 480 h 1215"/>
                <a:gd name="T44" fmla="*/ 47 w 996"/>
                <a:gd name="T45" fmla="*/ 318 h 1215"/>
                <a:gd name="T46" fmla="*/ 131 w 996"/>
                <a:gd name="T47" fmla="*/ 151 h 1215"/>
                <a:gd name="T48" fmla="*/ 151 w 996"/>
                <a:gd name="T49" fmla="*/ 99 h 1215"/>
                <a:gd name="T50" fmla="*/ 188 w 996"/>
                <a:gd name="T51" fmla="*/ 21 h 1215"/>
                <a:gd name="T52" fmla="*/ 266 w 996"/>
                <a:gd name="T53" fmla="*/ 21 h 1215"/>
                <a:gd name="T54" fmla="*/ 350 w 996"/>
                <a:gd name="T55" fmla="*/ 31 h 1215"/>
                <a:gd name="T56" fmla="*/ 376 w 996"/>
                <a:gd name="T57" fmla="*/ 26 h 1215"/>
                <a:gd name="T58" fmla="*/ 454 w 996"/>
                <a:gd name="T59" fmla="*/ 36 h 1215"/>
                <a:gd name="T60" fmla="*/ 548 w 996"/>
                <a:gd name="T61" fmla="*/ 52 h 1215"/>
                <a:gd name="T62" fmla="*/ 605 w 996"/>
                <a:gd name="T63" fmla="*/ 125 h 1215"/>
                <a:gd name="T64" fmla="*/ 663 w 996"/>
                <a:gd name="T65" fmla="*/ 188 h 1215"/>
                <a:gd name="T66" fmla="*/ 835 w 996"/>
                <a:gd name="T67" fmla="*/ 229 h 1215"/>
                <a:gd name="T68" fmla="*/ 913 w 996"/>
                <a:gd name="T69" fmla="*/ 229 h 1215"/>
                <a:gd name="T70" fmla="*/ 996 w 996"/>
                <a:gd name="T71" fmla="*/ 281 h 1215"/>
                <a:gd name="T72" fmla="*/ 903 w 996"/>
                <a:gd name="T73" fmla="*/ 485 h 1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1215">
                  <a:moveTo>
                    <a:pt x="903" y="485"/>
                  </a:moveTo>
                  <a:cubicBezTo>
                    <a:pt x="897" y="490"/>
                    <a:pt x="845" y="568"/>
                    <a:pt x="845" y="568"/>
                  </a:cubicBezTo>
                  <a:cubicBezTo>
                    <a:pt x="850" y="594"/>
                    <a:pt x="850" y="594"/>
                    <a:pt x="850" y="594"/>
                  </a:cubicBezTo>
                  <a:cubicBezTo>
                    <a:pt x="887" y="615"/>
                    <a:pt x="887" y="615"/>
                    <a:pt x="887" y="615"/>
                  </a:cubicBezTo>
                  <a:cubicBezTo>
                    <a:pt x="908" y="615"/>
                    <a:pt x="908" y="615"/>
                    <a:pt x="908" y="615"/>
                  </a:cubicBezTo>
                  <a:cubicBezTo>
                    <a:pt x="934" y="641"/>
                    <a:pt x="934" y="641"/>
                    <a:pt x="934" y="641"/>
                  </a:cubicBezTo>
                  <a:cubicBezTo>
                    <a:pt x="929" y="662"/>
                    <a:pt x="929" y="662"/>
                    <a:pt x="929" y="662"/>
                  </a:cubicBezTo>
                  <a:cubicBezTo>
                    <a:pt x="918" y="704"/>
                    <a:pt x="918" y="704"/>
                    <a:pt x="918" y="704"/>
                  </a:cubicBezTo>
                  <a:cubicBezTo>
                    <a:pt x="876" y="777"/>
                    <a:pt x="876" y="777"/>
                    <a:pt x="876" y="777"/>
                  </a:cubicBezTo>
                  <a:cubicBezTo>
                    <a:pt x="891" y="814"/>
                    <a:pt x="891" y="814"/>
                    <a:pt x="891" y="814"/>
                  </a:cubicBezTo>
                  <a:cubicBezTo>
                    <a:pt x="845" y="829"/>
                    <a:pt x="845" y="829"/>
                    <a:pt x="845" y="829"/>
                  </a:cubicBezTo>
                  <a:cubicBezTo>
                    <a:pt x="819" y="871"/>
                    <a:pt x="819" y="871"/>
                    <a:pt x="819" y="871"/>
                  </a:cubicBezTo>
                  <a:cubicBezTo>
                    <a:pt x="736" y="871"/>
                    <a:pt x="736" y="871"/>
                    <a:pt x="736" y="871"/>
                  </a:cubicBezTo>
                  <a:cubicBezTo>
                    <a:pt x="736" y="928"/>
                    <a:pt x="736" y="928"/>
                    <a:pt x="736" y="928"/>
                  </a:cubicBezTo>
                  <a:cubicBezTo>
                    <a:pt x="663" y="996"/>
                    <a:pt x="663" y="996"/>
                    <a:pt x="663" y="996"/>
                  </a:cubicBezTo>
                  <a:cubicBezTo>
                    <a:pt x="621" y="1121"/>
                    <a:pt x="621" y="1121"/>
                    <a:pt x="621" y="1121"/>
                  </a:cubicBezTo>
                  <a:cubicBezTo>
                    <a:pt x="532" y="1147"/>
                    <a:pt x="532" y="1147"/>
                    <a:pt x="532" y="1147"/>
                  </a:cubicBezTo>
                  <a:cubicBezTo>
                    <a:pt x="517" y="1184"/>
                    <a:pt x="517" y="1184"/>
                    <a:pt x="517" y="1184"/>
                  </a:cubicBezTo>
                  <a:cubicBezTo>
                    <a:pt x="464" y="1194"/>
                    <a:pt x="464" y="1194"/>
                    <a:pt x="464" y="1194"/>
                  </a:cubicBezTo>
                  <a:cubicBezTo>
                    <a:pt x="412" y="1194"/>
                    <a:pt x="412" y="1194"/>
                    <a:pt x="412" y="1194"/>
                  </a:cubicBezTo>
                  <a:cubicBezTo>
                    <a:pt x="376" y="1215"/>
                    <a:pt x="376" y="1215"/>
                    <a:pt x="376" y="1215"/>
                  </a:cubicBezTo>
                  <a:cubicBezTo>
                    <a:pt x="313" y="1199"/>
                    <a:pt x="313" y="1199"/>
                    <a:pt x="313" y="1199"/>
                  </a:cubicBezTo>
                  <a:cubicBezTo>
                    <a:pt x="214" y="1215"/>
                    <a:pt x="214" y="1215"/>
                    <a:pt x="214" y="1215"/>
                  </a:cubicBezTo>
                  <a:cubicBezTo>
                    <a:pt x="170" y="1189"/>
                    <a:pt x="170" y="1189"/>
                    <a:pt x="170" y="1189"/>
                  </a:cubicBezTo>
                  <a:cubicBezTo>
                    <a:pt x="170" y="1189"/>
                    <a:pt x="170" y="1189"/>
                    <a:pt x="170" y="1189"/>
                  </a:cubicBezTo>
                  <a:cubicBezTo>
                    <a:pt x="162" y="1184"/>
                    <a:pt x="162" y="1184"/>
                    <a:pt x="162" y="1184"/>
                  </a:cubicBezTo>
                  <a:cubicBezTo>
                    <a:pt x="141" y="1184"/>
                    <a:pt x="141" y="1184"/>
                    <a:pt x="141" y="1184"/>
                  </a:cubicBezTo>
                  <a:cubicBezTo>
                    <a:pt x="84" y="1215"/>
                    <a:pt x="84" y="1215"/>
                    <a:pt x="84" y="1215"/>
                  </a:cubicBezTo>
                  <a:cubicBezTo>
                    <a:pt x="65" y="1210"/>
                    <a:pt x="65" y="1210"/>
                    <a:pt x="65" y="1210"/>
                  </a:cubicBezTo>
                  <a:cubicBezTo>
                    <a:pt x="47" y="1205"/>
                    <a:pt x="47" y="1205"/>
                    <a:pt x="47" y="1205"/>
                  </a:cubicBezTo>
                  <a:cubicBezTo>
                    <a:pt x="47" y="1100"/>
                    <a:pt x="47" y="1100"/>
                    <a:pt x="47" y="1100"/>
                  </a:cubicBezTo>
                  <a:cubicBezTo>
                    <a:pt x="26" y="1038"/>
                    <a:pt x="26" y="1038"/>
                    <a:pt x="26" y="1038"/>
                  </a:cubicBezTo>
                  <a:cubicBezTo>
                    <a:pt x="63" y="933"/>
                    <a:pt x="63" y="933"/>
                    <a:pt x="63" y="933"/>
                  </a:cubicBezTo>
                  <a:cubicBezTo>
                    <a:pt x="52" y="876"/>
                    <a:pt x="52" y="876"/>
                    <a:pt x="52" y="876"/>
                  </a:cubicBezTo>
                  <a:cubicBezTo>
                    <a:pt x="14" y="873"/>
                    <a:pt x="14" y="873"/>
                    <a:pt x="14" y="873"/>
                  </a:cubicBezTo>
                  <a:cubicBezTo>
                    <a:pt x="16" y="860"/>
                    <a:pt x="16" y="860"/>
                    <a:pt x="16" y="860"/>
                  </a:cubicBezTo>
                  <a:cubicBezTo>
                    <a:pt x="0" y="808"/>
                    <a:pt x="0" y="808"/>
                    <a:pt x="0" y="808"/>
                  </a:cubicBezTo>
                  <a:cubicBezTo>
                    <a:pt x="13" y="769"/>
                    <a:pt x="13" y="769"/>
                    <a:pt x="13" y="769"/>
                  </a:cubicBezTo>
                  <a:cubicBezTo>
                    <a:pt x="16" y="761"/>
                    <a:pt x="16" y="761"/>
                    <a:pt x="16" y="761"/>
                  </a:cubicBezTo>
                  <a:cubicBezTo>
                    <a:pt x="47" y="735"/>
                    <a:pt x="47" y="735"/>
                    <a:pt x="47" y="735"/>
                  </a:cubicBezTo>
                  <a:cubicBezTo>
                    <a:pt x="47" y="699"/>
                    <a:pt x="47" y="699"/>
                    <a:pt x="47" y="699"/>
                  </a:cubicBezTo>
                  <a:cubicBezTo>
                    <a:pt x="58" y="673"/>
                    <a:pt x="58" y="673"/>
                    <a:pt x="58" y="673"/>
                  </a:cubicBezTo>
                  <a:cubicBezTo>
                    <a:pt x="0" y="620"/>
                    <a:pt x="0" y="620"/>
                    <a:pt x="0" y="620"/>
                  </a:cubicBezTo>
                  <a:cubicBezTo>
                    <a:pt x="26" y="480"/>
                    <a:pt x="26" y="480"/>
                    <a:pt x="26" y="480"/>
                  </a:cubicBezTo>
                  <a:cubicBezTo>
                    <a:pt x="21" y="396"/>
                    <a:pt x="21" y="396"/>
                    <a:pt x="21" y="396"/>
                  </a:cubicBezTo>
                  <a:cubicBezTo>
                    <a:pt x="47" y="318"/>
                    <a:pt x="47" y="318"/>
                    <a:pt x="47" y="318"/>
                  </a:cubicBezTo>
                  <a:cubicBezTo>
                    <a:pt x="136" y="198"/>
                    <a:pt x="136" y="198"/>
                    <a:pt x="136" y="198"/>
                  </a:cubicBezTo>
                  <a:cubicBezTo>
                    <a:pt x="131" y="151"/>
                    <a:pt x="131" y="151"/>
                    <a:pt x="131" y="151"/>
                  </a:cubicBezTo>
                  <a:cubicBezTo>
                    <a:pt x="162" y="135"/>
                    <a:pt x="162" y="135"/>
                    <a:pt x="162" y="135"/>
                  </a:cubicBezTo>
                  <a:cubicBezTo>
                    <a:pt x="151" y="99"/>
                    <a:pt x="151" y="99"/>
                    <a:pt x="151" y="99"/>
                  </a:cubicBezTo>
                  <a:cubicBezTo>
                    <a:pt x="167" y="73"/>
                    <a:pt x="167" y="73"/>
                    <a:pt x="167" y="73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66" y="21"/>
                    <a:pt x="266" y="21"/>
                    <a:pt x="266" y="21"/>
                  </a:cubicBezTo>
                  <a:cubicBezTo>
                    <a:pt x="318" y="10"/>
                    <a:pt x="318" y="10"/>
                    <a:pt x="318" y="10"/>
                  </a:cubicBezTo>
                  <a:cubicBezTo>
                    <a:pt x="350" y="31"/>
                    <a:pt x="350" y="31"/>
                    <a:pt x="350" y="31"/>
                  </a:cubicBezTo>
                  <a:cubicBezTo>
                    <a:pt x="379" y="21"/>
                    <a:pt x="379" y="21"/>
                    <a:pt x="379" y="21"/>
                  </a:cubicBezTo>
                  <a:cubicBezTo>
                    <a:pt x="376" y="26"/>
                    <a:pt x="376" y="26"/>
                    <a:pt x="376" y="26"/>
                  </a:cubicBezTo>
                  <a:cubicBezTo>
                    <a:pt x="381" y="52"/>
                    <a:pt x="381" y="52"/>
                    <a:pt x="381" y="52"/>
                  </a:cubicBezTo>
                  <a:cubicBezTo>
                    <a:pt x="454" y="36"/>
                    <a:pt x="454" y="36"/>
                    <a:pt x="454" y="36"/>
                  </a:cubicBezTo>
                  <a:cubicBezTo>
                    <a:pt x="511" y="57"/>
                    <a:pt x="511" y="57"/>
                    <a:pt x="511" y="57"/>
                  </a:cubicBezTo>
                  <a:cubicBezTo>
                    <a:pt x="548" y="52"/>
                    <a:pt x="548" y="52"/>
                    <a:pt x="548" y="52"/>
                  </a:cubicBezTo>
                  <a:cubicBezTo>
                    <a:pt x="574" y="104"/>
                    <a:pt x="574" y="104"/>
                    <a:pt x="574" y="104"/>
                  </a:cubicBezTo>
                  <a:cubicBezTo>
                    <a:pt x="605" y="125"/>
                    <a:pt x="605" y="125"/>
                    <a:pt x="605" y="125"/>
                  </a:cubicBezTo>
                  <a:cubicBezTo>
                    <a:pt x="610" y="156"/>
                    <a:pt x="610" y="156"/>
                    <a:pt x="610" y="156"/>
                  </a:cubicBezTo>
                  <a:cubicBezTo>
                    <a:pt x="663" y="188"/>
                    <a:pt x="663" y="188"/>
                    <a:pt x="663" y="188"/>
                  </a:cubicBezTo>
                  <a:cubicBezTo>
                    <a:pt x="767" y="177"/>
                    <a:pt x="767" y="177"/>
                    <a:pt x="767" y="177"/>
                  </a:cubicBezTo>
                  <a:cubicBezTo>
                    <a:pt x="835" y="229"/>
                    <a:pt x="835" y="229"/>
                    <a:pt x="835" y="229"/>
                  </a:cubicBezTo>
                  <a:cubicBezTo>
                    <a:pt x="887" y="219"/>
                    <a:pt x="887" y="219"/>
                    <a:pt x="887" y="219"/>
                  </a:cubicBezTo>
                  <a:cubicBezTo>
                    <a:pt x="913" y="229"/>
                    <a:pt x="913" y="229"/>
                    <a:pt x="913" y="229"/>
                  </a:cubicBezTo>
                  <a:cubicBezTo>
                    <a:pt x="944" y="229"/>
                    <a:pt x="944" y="229"/>
                    <a:pt x="944" y="229"/>
                  </a:cubicBezTo>
                  <a:cubicBezTo>
                    <a:pt x="996" y="281"/>
                    <a:pt x="996" y="281"/>
                    <a:pt x="996" y="281"/>
                  </a:cubicBezTo>
                  <a:cubicBezTo>
                    <a:pt x="965" y="412"/>
                    <a:pt x="965" y="412"/>
                    <a:pt x="965" y="412"/>
                  </a:cubicBezTo>
                  <a:cubicBezTo>
                    <a:pt x="965" y="412"/>
                    <a:pt x="908" y="480"/>
                    <a:pt x="903" y="485"/>
                  </a:cubicBezTo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7" name="ขอนแก่น">
              <a:extLst>
                <a:ext uri="{FF2B5EF4-FFF2-40B4-BE49-F238E27FC236}">
                  <a16:creationId xmlns:a16="http://schemas.microsoft.com/office/drawing/2014/main" id="{F4153209-E8F2-42F2-940B-02CC18D94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1265" y="1851674"/>
              <a:ext cx="513908" cy="544998"/>
            </a:xfrm>
            <a:custGeom>
              <a:avLst/>
              <a:gdLst>
                <a:gd name="T0" fmla="*/ 1231 w 1257"/>
                <a:gd name="T1" fmla="*/ 303 h 1336"/>
                <a:gd name="T2" fmla="*/ 1236 w 1257"/>
                <a:gd name="T3" fmla="*/ 402 h 1336"/>
                <a:gd name="T4" fmla="*/ 1231 w 1257"/>
                <a:gd name="T5" fmla="*/ 428 h 1336"/>
                <a:gd name="T6" fmla="*/ 1163 w 1257"/>
                <a:gd name="T7" fmla="*/ 527 h 1336"/>
                <a:gd name="T8" fmla="*/ 1121 w 1257"/>
                <a:gd name="T9" fmla="*/ 579 h 1336"/>
                <a:gd name="T10" fmla="*/ 1069 w 1257"/>
                <a:gd name="T11" fmla="*/ 574 h 1336"/>
                <a:gd name="T12" fmla="*/ 1027 w 1257"/>
                <a:gd name="T13" fmla="*/ 600 h 1336"/>
                <a:gd name="T14" fmla="*/ 1017 w 1257"/>
                <a:gd name="T15" fmla="*/ 694 h 1336"/>
                <a:gd name="T16" fmla="*/ 965 w 1257"/>
                <a:gd name="T17" fmla="*/ 845 h 1336"/>
                <a:gd name="T18" fmla="*/ 970 w 1257"/>
                <a:gd name="T19" fmla="*/ 929 h 1336"/>
                <a:gd name="T20" fmla="*/ 1006 w 1257"/>
                <a:gd name="T21" fmla="*/ 1059 h 1336"/>
                <a:gd name="T22" fmla="*/ 1038 w 1257"/>
                <a:gd name="T23" fmla="*/ 1190 h 1336"/>
                <a:gd name="T24" fmla="*/ 1001 w 1257"/>
                <a:gd name="T25" fmla="*/ 1195 h 1336"/>
                <a:gd name="T26" fmla="*/ 986 w 1257"/>
                <a:gd name="T27" fmla="*/ 1315 h 1336"/>
                <a:gd name="T28" fmla="*/ 898 w 1257"/>
                <a:gd name="T29" fmla="*/ 1307 h 1336"/>
                <a:gd name="T30" fmla="*/ 850 w 1257"/>
                <a:gd name="T31" fmla="*/ 1299 h 1336"/>
                <a:gd name="T32" fmla="*/ 808 w 1257"/>
                <a:gd name="T33" fmla="*/ 1242 h 1336"/>
                <a:gd name="T34" fmla="*/ 746 w 1257"/>
                <a:gd name="T35" fmla="*/ 1257 h 1336"/>
                <a:gd name="T36" fmla="*/ 662 w 1257"/>
                <a:gd name="T37" fmla="*/ 1236 h 1336"/>
                <a:gd name="T38" fmla="*/ 573 w 1257"/>
                <a:gd name="T39" fmla="*/ 1273 h 1336"/>
                <a:gd name="T40" fmla="*/ 542 w 1257"/>
                <a:gd name="T41" fmla="*/ 1236 h 1336"/>
                <a:gd name="T42" fmla="*/ 500 w 1257"/>
                <a:gd name="T43" fmla="*/ 1127 h 1336"/>
                <a:gd name="T44" fmla="*/ 553 w 1257"/>
                <a:gd name="T45" fmla="*/ 1012 h 1336"/>
                <a:gd name="T46" fmla="*/ 532 w 1257"/>
                <a:gd name="T47" fmla="*/ 965 h 1336"/>
                <a:gd name="T48" fmla="*/ 474 w 1257"/>
                <a:gd name="T49" fmla="*/ 944 h 1336"/>
                <a:gd name="T50" fmla="*/ 527 w 1257"/>
                <a:gd name="T51" fmla="*/ 835 h 1336"/>
                <a:gd name="T52" fmla="*/ 620 w 1257"/>
                <a:gd name="T53" fmla="*/ 631 h 1336"/>
                <a:gd name="T54" fmla="*/ 537 w 1257"/>
                <a:gd name="T55" fmla="*/ 579 h 1336"/>
                <a:gd name="T56" fmla="*/ 459 w 1257"/>
                <a:gd name="T57" fmla="*/ 579 h 1336"/>
                <a:gd name="T58" fmla="*/ 287 w 1257"/>
                <a:gd name="T59" fmla="*/ 538 h 1336"/>
                <a:gd name="T60" fmla="*/ 229 w 1257"/>
                <a:gd name="T61" fmla="*/ 475 h 1336"/>
                <a:gd name="T62" fmla="*/ 172 w 1257"/>
                <a:gd name="T63" fmla="*/ 402 h 1336"/>
                <a:gd name="T64" fmla="*/ 78 w 1257"/>
                <a:gd name="T65" fmla="*/ 386 h 1336"/>
                <a:gd name="T66" fmla="*/ 0 w 1257"/>
                <a:gd name="T67" fmla="*/ 376 h 1336"/>
                <a:gd name="T68" fmla="*/ 26 w 1257"/>
                <a:gd name="T69" fmla="*/ 336 h 1336"/>
                <a:gd name="T70" fmla="*/ 34 w 1257"/>
                <a:gd name="T71" fmla="*/ 287 h 1336"/>
                <a:gd name="T72" fmla="*/ 75 w 1257"/>
                <a:gd name="T73" fmla="*/ 269 h 1336"/>
                <a:gd name="T74" fmla="*/ 79 w 1257"/>
                <a:gd name="T75" fmla="*/ 267 h 1336"/>
                <a:gd name="T76" fmla="*/ 84 w 1257"/>
                <a:gd name="T77" fmla="*/ 264 h 1336"/>
                <a:gd name="T78" fmla="*/ 94 w 1257"/>
                <a:gd name="T79" fmla="*/ 258 h 1336"/>
                <a:gd name="T80" fmla="*/ 105 w 1257"/>
                <a:gd name="T81" fmla="*/ 252 h 1336"/>
                <a:gd name="T82" fmla="*/ 113 w 1257"/>
                <a:gd name="T83" fmla="*/ 248 h 1336"/>
                <a:gd name="T84" fmla="*/ 118 w 1257"/>
                <a:gd name="T85" fmla="*/ 245 h 1336"/>
                <a:gd name="T86" fmla="*/ 133 w 1257"/>
                <a:gd name="T87" fmla="*/ 236 h 1336"/>
                <a:gd name="T88" fmla="*/ 214 w 1257"/>
                <a:gd name="T89" fmla="*/ 214 h 1336"/>
                <a:gd name="T90" fmla="*/ 313 w 1257"/>
                <a:gd name="T91" fmla="*/ 172 h 1336"/>
                <a:gd name="T92" fmla="*/ 443 w 1257"/>
                <a:gd name="T93" fmla="*/ 172 h 1336"/>
                <a:gd name="T94" fmla="*/ 511 w 1257"/>
                <a:gd name="T95" fmla="*/ 204 h 1336"/>
                <a:gd name="T96" fmla="*/ 568 w 1257"/>
                <a:gd name="T97" fmla="*/ 240 h 1336"/>
                <a:gd name="T98" fmla="*/ 652 w 1257"/>
                <a:gd name="T99" fmla="*/ 245 h 1336"/>
                <a:gd name="T100" fmla="*/ 819 w 1257"/>
                <a:gd name="T101" fmla="*/ 115 h 1336"/>
                <a:gd name="T102" fmla="*/ 813 w 1257"/>
                <a:gd name="T103" fmla="*/ 84 h 1336"/>
                <a:gd name="T104" fmla="*/ 839 w 1257"/>
                <a:gd name="T105" fmla="*/ 0 h 1336"/>
                <a:gd name="T106" fmla="*/ 923 w 1257"/>
                <a:gd name="T107" fmla="*/ 63 h 1336"/>
                <a:gd name="T108" fmla="*/ 939 w 1257"/>
                <a:gd name="T109" fmla="*/ 120 h 1336"/>
                <a:gd name="T110" fmla="*/ 970 w 1257"/>
                <a:gd name="T111" fmla="*/ 193 h 1336"/>
                <a:gd name="T112" fmla="*/ 1017 w 1257"/>
                <a:gd name="T113" fmla="*/ 214 h 1336"/>
                <a:gd name="T114" fmla="*/ 1189 w 1257"/>
                <a:gd name="T115" fmla="*/ 157 h 1336"/>
                <a:gd name="T116" fmla="*/ 1210 w 1257"/>
                <a:gd name="T117" fmla="*/ 172 h 1336"/>
                <a:gd name="T118" fmla="*/ 1194 w 1257"/>
                <a:gd name="T119" fmla="*/ 240 h 1336"/>
                <a:gd name="T120" fmla="*/ 1241 w 1257"/>
                <a:gd name="T121" fmla="*/ 199 h 1336"/>
                <a:gd name="T122" fmla="*/ 1257 w 1257"/>
                <a:gd name="T123" fmla="*/ 272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7" h="1336">
                  <a:moveTo>
                    <a:pt x="1257" y="272"/>
                  </a:moveTo>
                  <a:cubicBezTo>
                    <a:pt x="1231" y="303"/>
                    <a:pt x="1231" y="303"/>
                    <a:pt x="1231" y="303"/>
                  </a:cubicBezTo>
                  <a:cubicBezTo>
                    <a:pt x="1233" y="343"/>
                    <a:pt x="1233" y="343"/>
                    <a:pt x="1233" y="343"/>
                  </a:cubicBezTo>
                  <a:cubicBezTo>
                    <a:pt x="1236" y="402"/>
                    <a:pt x="1236" y="402"/>
                    <a:pt x="1236" y="402"/>
                  </a:cubicBezTo>
                  <a:cubicBezTo>
                    <a:pt x="1237" y="402"/>
                    <a:pt x="1237" y="402"/>
                    <a:pt x="1237" y="402"/>
                  </a:cubicBezTo>
                  <a:cubicBezTo>
                    <a:pt x="1231" y="428"/>
                    <a:pt x="1231" y="428"/>
                    <a:pt x="1231" y="428"/>
                  </a:cubicBezTo>
                  <a:cubicBezTo>
                    <a:pt x="1199" y="485"/>
                    <a:pt x="1199" y="485"/>
                    <a:pt x="1199" y="485"/>
                  </a:cubicBezTo>
                  <a:cubicBezTo>
                    <a:pt x="1199" y="485"/>
                    <a:pt x="1168" y="527"/>
                    <a:pt x="1163" y="527"/>
                  </a:cubicBezTo>
                  <a:cubicBezTo>
                    <a:pt x="1158" y="527"/>
                    <a:pt x="1132" y="532"/>
                    <a:pt x="1132" y="532"/>
                  </a:cubicBezTo>
                  <a:cubicBezTo>
                    <a:pt x="1121" y="579"/>
                    <a:pt x="1121" y="579"/>
                    <a:pt x="1121" y="579"/>
                  </a:cubicBezTo>
                  <a:cubicBezTo>
                    <a:pt x="1095" y="600"/>
                    <a:pt x="1095" y="600"/>
                    <a:pt x="1095" y="600"/>
                  </a:cubicBezTo>
                  <a:cubicBezTo>
                    <a:pt x="1069" y="574"/>
                    <a:pt x="1069" y="574"/>
                    <a:pt x="1069" y="574"/>
                  </a:cubicBezTo>
                  <a:cubicBezTo>
                    <a:pt x="1048" y="569"/>
                    <a:pt x="1048" y="569"/>
                    <a:pt x="1048" y="569"/>
                  </a:cubicBezTo>
                  <a:cubicBezTo>
                    <a:pt x="1027" y="600"/>
                    <a:pt x="1027" y="600"/>
                    <a:pt x="1027" y="600"/>
                  </a:cubicBezTo>
                  <a:cubicBezTo>
                    <a:pt x="1038" y="637"/>
                    <a:pt x="1038" y="637"/>
                    <a:pt x="1038" y="637"/>
                  </a:cubicBezTo>
                  <a:cubicBezTo>
                    <a:pt x="1017" y="694"/>
                    <a:pt x="1017" y="694"/>
                    <a:pt x="1017" y="694"/>
                  </a:cubicBezTo>
                  <a:cubicBezTo>
                    <a:pt x="965" y="741"/>
                    <a:pt x="965" y="741"/>
                    <a:pt x="965" y="741"/>
                  </a:cubicBezTo>
                  <a:cubicBezTo>
                    <a:pt x="965" y="845"/>
                    <a:pt x="965" y="845"/>
                    <a:pt x="965" y="845"/>
                  </a:cubicBezTo>
                  <a:cubicBezTo>
                    <a:pt x="986" y="877"/>
                    <a:pt x="986" y="877"/>
                    <a:pt x="986" y="877"/>
                  </a:cubicBezTo>
                  <a:cubicBezTo>
                    <a:pt x="970" y="929"/>
                    <a:pt x="970" y="929"/>
                    <a:pt x="970" y="929"/>
                  </a:cubicBezTo>
                  <a:cubicBezTo>
                    <a:pt x="1027" y="1007"/>
                    <a:pt x="1027" y="1007"/>
                    <a:pt x="1027" y="1007"/>
                  </a:cubicBezTo>
                  <a:cubicBezTo>
                    <a:pt x="1006" y="1059"/>
                    <a:pt x="1006" y="1059"/>
                    <a:pt x="1006" y="1059"/>
                  </a:cubicBezTo>
                  <a:cubicBezTo>
                    <a:pt x="1038" y="1106"/>
                    <a:pt x="1038" y="1106"/>
                    <a:pt x="1038" y="1106"/>
                  </a:cubicBezTo>
                  <a:cubicBezTo>
                    <a:pt x="1038" y="1190"/>
                    <a:pt x="1038" y="1190"/>
                    <a:pt x="1038" y="1190"/>
                  </a:cubicBezTo>
                  <a:cubicBezTo>
                    <a:pt x="1036" y="1190"/>
                    <a:pt x="1036" y="1190"/>
                    <a:pt x="1036" y="1190"/>
                  </a:cubicBezTo>
                  <a:cubicBezTo>
                    <a:pt x="1001" y="1195"/>
                    <a:pt x="1001" y="1195"/>
                    <a:pt x="1001" y="1195"/>
                  </a:cubicBezTo>
                  <a:cubicBezTo>
                    <a:pt x="988" y="1295"/>
                    <a:pt x="988" y="1295"/>
                    <a:pt x="988" y="1295"/>
                  </a:cubicBezTo>
                  <a:cubicBezTo>
                    <a:pt x="986" y="1315"/>
                    <a:pt x="986" y="1315"/>
                    <a:pt x="986" y="1315"/>
                  </a:cubicBezTo>
                  <a:cubicBezTo>
                    <a:pt x="986" y="1315"/>
                    <a:pt x="933" y="1336"/>
                    <a:pt x="928" y="1330"/>
                  </a:cubicBezTo>
                  <a:cubicBezTo>
                    <a:pt x="925" y="1327"/>
                    <a:pt x="909" y="1316"/>
                    <a:pt x="898" y="1307"/>
                  </a:cubicBezTo>
                  <a:cubicBezTo>
                    <a:pt x="892" y="1303"/>
                    <a:pt x="886" y="1299"/>
                    <a:pt x="886" y="1299"/>
                  </a:cubicBezTo>
                  <a:cubicBezTo>
                    <a:pt x="850" y="1299"/>
                    <a:pt x="850" y="1299"/>
                    <a:pt x="850" y="1299"/>
                  </a:cubicBezTo>
                  <a:cubicBezTo>
                    <a:pt x="839" y="1263"/>
                    <a:pt x="839" y="1263"/>
                    <a:pt x="839" y="1263"/>
                  </a:cubicBezTo>
                  <a:cubicBezTo>
                    <a:pt x="808" y="1242"/>
                    <a:pt x="808" y="1242"/>
                    <a:pt x="808" y="1242"/>
                  </a:cubicBezTo>
                  <a:cubicBezTo>
                    <a:pt x="766" y="1242"/>
                    <a:pt x="766" y="1242"/>
                    <a:pt x="766" y="1242"/>
                  </a:cubicBezTo>
                  <a:cubicBezTo>
                    <a:pt x="746" y="1257"/>
                    <a:pt x="746" y="1257"/>
                    <a:pt x="746" y="1257"/>
                  </a:cubicBezTo>
                  <a:cubicBezTo>
                    <a:pt x="688" y="1252"/>
                    <a:pt x="688" y="1252"/>
                    <a:pt x="688" y="1252"/>
                  </a:cubicBezTo>
                  <a:cubicBezTo>
                    <a:pt x="662" y="1236"/>
                    <a:pt x="662" y="1236"/>
                    <a:pt x="662" y="1236"/>
                  </a:cubicBezTo>
                  <a:cubicBezTo>
                    <a:pt x="636" y="1257"/>
                    <a:pt x="636" y="1257"/>
                    <a:pt x="636" y="1257"/>
                  </a:cubicBezTo>
                  <a:cubicBezTo>
                    <a:pt x="573" y="1273"/>
                    <a:pt x="573" y="1273"/>
                    <a:pt x="573" y="1273"/>
                  </a:cubicBezTo>
                  <a:cubicBezTo>
                    <a:pt x="563" y="1247"/>
                    <a:pt x="563" y="1247"/>
                    <a:pt x="563" y="1247"/>
                  </a:cubicBezTo>
                  <a:cubicBezTo>
                    <a:pt x="542" y="1236"/>
                    <a:pt x="542" y="1236"/>
                    <a:pt x="542" y="1236"/>
                  </a:cubicBezTo>
                  <a:cubicBezTo>
                    <a:pt x="515" y="1164"/>
                    <a:pt x="515" y="1164"/>
                    <a:pt x="515" y="1164"/>
                  </a:cubicBezTo>
                  <a:cubicBezTo>
                    <a:pt x="500" y="1127"/>
                    <a:pt x="500" y="1127"/>
                    <a:pt x="500" y="1127"/>
                  </a:cubicBezTo>
                  <a:cubicBezTo>
                    <a:pt x="542" y="1054"/>
                    <a:pt x="542" y="1054"/>
                    <a:pt x="542" y="1054"/>
                  </a:cubicBezTo>
                  <a:cubicBezTo>
                    <a:pt x="553" y="1012"/>
                    <a:pt x="553" y="1012"/>
                    <a:pt x="553" y="1012"/>
                  </a:cubicBezTo>
                  <a:cubicBezTo>
                    <a:pt x="558" y="991"/>
                    <a:pt x="558" y="991"/>
                    <a:pt x="558" y="991"/>
                  </a:cubicBezTo>
                  <a:cubicBezTo>
                    <a:pt x="532" y="965"/>
                    <a:pt x="532" y="965"/>
                    <a:pt x="532" y="965"/>
                  </a:cubicBezTo>
                  <a:cubicBezTo>
                    <a:pt x="511" y="965"/>
                    <a:pt x="511" y="965"/>
                    <a:pt x="511" y="965"/>
                  </a:cubicBezTo>
                  <a:cubicBezTo>
                    <a:pt x="474" y="944"/>
                    <a:pt x="474" y="944"/>
                    <a:pt x="474" y="944"/>
                  </a:cubicBezTo>
                  <a:cubicBezTo>
                    <a:pt x="469" y="918"/>
                    <a:pt x="469" y="918"/>
                    <a:pt x="469" y="918"/>
                  </a:cubicBezTo>
                  <a:cubicBezTo>
                    <a:pt x="469" y="918"/>
                    <a:pt x="521" y="840"/>
                    <a:pt x="527" y="835"/>
                  </a:cubicBezTo>
                  <a:cubicBezTo>
                    <a:pt x="532" y="830"/>
                    <a:pt x="589" y="762"/>
                    <a:pt x="589" y="762"/>
                  </a:cubicBezTo>
                  <a:cubicBezTo>
                    <a:pt x="620" y="631"/>
                    <a:pt x="620" y="631"/>
                    <a:pt x="620" y="631"/>
                  </a:cubicBezTo>
                  <a:cubicBezTo>
                    <a:pt x="568" y="579"/>
                    <a:pt x="568" y="579"/>
                    <a:pt x="568" y="579"/>
                  </a:cubicBezTo>
                  <a:cubicBezTo>
                    <a:pt x="537" y="579"/>
                    <a:pt x="537" y="579"/>
                    <a:pt x="537" y="579"/>
                  </a:cubicBezTo>
                  <a:cubicBezTo>
                    <a:pt x="511" y="569"/>
                    <a:pt x="511" y="569"/>
                    <a:pt x="511" y="569"/>
                  </a:cubicBezTo>
                  <a:cubicBezTo>
                    <a:pt x="459" y="579"/>
                    <a:pt x="459" y="579"/>
                    <a:pt x="459" y="579"/>
                  </a:cubicBezTo>
                  <a:cubicBezTo>
                    <a:pt x="391" y="527"/>
                    <a:pt x="391" y="527"/>
                    <a:pt x="391" y="527"/>
                  </a:cubicBezTo>
                  <a:cubicBezTo>
                    <a:pt x="287" y="538"/>
                    <a:pt x="287" y="538"/>
                    <a:pt x="287" y="538"/>
                  </a:cubicBezTo>
                  <a:cubicBezTo>
                    <a:pt x="234" y="506"/>
                    <a:pt x="234" y="506"/>
                    <a:pt x="234" y="506"/>
                  </a:cubicBezTo>
                  <a:cubicBezTo>
                    <a:pt x="229" y="475"/>
                    <a:pt x="229" y="475"/>
                    <a:pt x="229" y="475"/>
                  </a:cubicBezTo>
                  <a:cubicBezTo>
                    <a:pt x="198" y="454"/>
                    <a:pt x="198" y="454"/>
                    <a:pt x="198" y="454"/>
                  </a:cubicBezTo>
                  <a:cubicBezTo>
                    <a:pt x="172" y="402"/>
                    <a:pt x="172" y="402"/>
                    <a:pt x="172" y="402"/>
                  </a:cubicBezTo>
                  <a:cubicBezTo>
                    <a:pt x="135" y="407"/>
                    <a:pt x="135" y="407"/>
                    <a:pt x="135" y="407"/>
                  </a:cubicBezTo>
                  <a:cubicBezTo>
                    <a:pt x="78" y="386"/>
                    <a:pt x="78" y="386"/>
                    <a:pt x="78" y="386"/>
                  </a:cubicBezTo>
                  <a:cubicBezTo>
                    <a:pt x="5" y="402"/>
                    <a:pt x="5" y="402"/>
                    <a:pt x="5" y="402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" y="371"/>
                    <a:pt x="3" y="371"/>
                    <a:pt x="3" y="371"/>
                  </a:cubicBezTo>
                  <a:cubicBezTo>
                    <a:pt x="26" y="336"/>
                    <a:pt x="26" y="336"/>
                    <a:pt x="26" y="336"/>
                  </a:cubicBezTo>
                  <a:cubicBezTo>
                    <a:pt x="31" y="329"/>
                    <a:pt x="31" y="329"/>
                    <a:pt x="31" y="329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5" y="287"/>
                    <a:pt x="36" y="287"/>
                    <a:pt x="36" y="287"/>
                  </a:cubicBezTo>
                  <a:cubicBezTo>
                    <a:pt x="40" y="287"/>
                    <a:pt x="55" y="279"/>
                    <a:pt x="75" y="269"/>
                  </a:cubicBezTo>
                  <a:cubicBezTo>
                    <a:pt x="76" y="268"/>
                    <a:pt x="77" y="268"/>
                    <a:pt x="78" y="267"/>
                  </a:cubicBezTo>
                  <a:cubicBezTo>
                    <a:pt x="79" y="267"/>
                    <a:pt x="79" y="267"/>
                    <a:pt x="79" y="267"/>
                  </a:cubicBezTo>
                  <a:cubicBezTo>
                    <a:pt x="80" y="266"/>
                    <a:pt x="81" y="266"/>
                    <a:pt x="82" y="265"/>
                  </a:cubicBezTo>
                  <a:cubicBezTo>
                    <a:pt x="83" y="265"/>
                    <a:pt x="83" y="264"/>
                    <a:pt x="84" y="264"/>
                  </a:cubicBezTo>
                  <a:cubicBezTo>
                    <a:pt x="87" y="262"/>
                    <a:pt x="90" y="261"/>
                    <a:pt x="93" y="259"/>
                  </a:cubicBezTo>
                  <a:cubicBezTo>
                    <a:pt x="93" y="259"/>
                    <a:pt x="94" y="259"/>
                    <a:pt x="94" y="258"/>
                  </a:cubicBezTo>
                  <a:cubicBezTo>
                    <a:pt x="96" y="258"/>
                    <a:pt x="97" y="257"/>
                    <a:pt x="99" y="256"/>
                  </a:cubicBezTo>
                  <a:cubicBezTo>
                    <a:pt x="101" y="255"/>
                    <a:pt x="103" y="254"/>
                    <a:pt x="105" y="252"/>
                  </a:cubicBezTo>
                  <a:cubicBezTo>
                    <a:pt x="105" y="252"/>
                    <a:pt x="106" y="252"/>
                    <a:pt x="106" y="252"/>
                  </a:cubicBezTo>
                  <a:cubicBezTo>
                    <a:pt x="108" y="250"/>
                    <a:pt x="111" y="249"/>
                    <a:pt x="113" y="248"/>
                  </a:cubicBezTo>
                  <a:cubicBezTo>
                    <a:pt x="114" y="247"/>
                    <a:pt x="114" y="247"/>
                    <a:pt x="115" y="247"/>
                  </a:cubicBezTo>
                  <a:cubicBezTo>
                    <a:pt x="116" y="246"/>
                    <a:pt x="117" y="246"/>
                    <a:pt x="118" y="245"/>
                  </a:cubicBezTo>
                  <a:cubicBezTo>
                    <a:pt x="121" y="244"/>
                    <a:pt x="123" y="242"/>
                    <a:pt x="126" y="241"/>
                  </a:cubicBezTo>
                  <a:cubicBezTo>
                    <a:pt x="128" y="239"/>
                    <a:pt x="131" y="238"/>
                    <a:pt x="133" y="236"/>
                  </a:cubicBezTo>
                  <a:cubicBezTo>
                    <a:pt x="155" y="224"/>
                    <a:pt x="172" y="214"/>
                    <a:pt x="172" y="214"/>
                  </a:cubicBezTo>
                  <a:cubicBezTo>
                    <a:pt x="214" y="214"/>
                    <a:pt x="214" y="214"/>
                    <a:pt x="214" y="214"/>
                  </a:cubicBezTo>
                  <a:cubicBezTo>
                    <a:pt x="281" y="172"/>
                    <a:pt x="281" y="172"/>
                    <a:pt x="281" y="172"/>
                  </a:cubicBezTo>
                  <a:cubicBezTo>
                    <a:pt x="313" y="172"/>
                    <a:pt x="313" y="172"/>
                    <a:pt x="313" y="172"/>
                  </a:cubicBezTo>
                  <a:cubicBezTo>
                    <a:pt x="401" y="204"/>
                    <a:pt x="401" y="204"/>
                    <a:pt x="401" y="204"/>
                  </a:cubicBezTo>
                  <a:cubicBezTo>
                    <a:pt x="443" y="172"/>
                    <a:pt x="443" y="172"/>
                    <a:pt x="443" y="172"/>
                  </a:cubicBezTo>
                  <a:cubicBezTo>
                    <a:pt x="490" y="178"/>
                    <a:pt x="490" y="178"/>
                    <a:pt x="490" y="178"/>
                  </a:cubicBezTo>
                  <a:cubicBezTo>
                    <a:pt x="511" y="204"/>
                    <a:pt x="511" y="204"/>
                    <a:pt x="511" y="204"/>
                  </a:cubicBezTo>
                  <a:cubicBezTo>
                    <a:pt x="521" y="245"/>
                    <a:pt x="521" y="245"/>
                    <a:pt x="521" y="245"/>
                  </a:cubicBezTo>
                  <a:cubicBezTo>
                    <a:pt x="568" y="240"/>
                    <a:pt x="568" y="240"/>
                    <a:pt x="568" y="240"/>
                  </a:cubicBezTo>
                  <a:cubicBezTo>
                    <a:pt x="600" y="256"/>
                    <a:pt x="600" y="256"/>
                    <a:pt x="600" y="256"/>
                  </a:cubicBezTo>
                  <a:cubicBezTo>
                    <a:pt x="652" y="245"/>
                    <a:pt x="652" y="245"/>
                    <a:pt x="652" y="245"/>
                  </a:cubicBezTo>
                  <a:cubicBezTo>
                    <a:pt x="652" y="245"/>
                    <a:pt x="735" y="282"/>
                    <a:pt x="740" y="282"/>
                  </a:cubicBezTo>
                  <a:cubicBezTo>
                    <a:pt x="746" y="282"/>
                    <a:pt x="819" y="115"/>
                    <a:pt x="819" y="115"/>
                  </a:cubicBezTo>
                  <a:cubicBezTo>
                    <a:pt x="811" y="83"/>
                    <a:pt x="811" y="83"/>
                    <a:pt x="811" y="83"/>
                  </a:cubicBezTo>
                  <a:cubicBezTo>
                    <a:pt x="813" y="84"/>
                    <a:pt x="813" y="84"/>
                    <a:pt x="813" y="84"/>
                  </a:cubicBezTo>
                  <a:cubicBezTo>
                    <a:pt x="819" y="47"/>
                    <a:pt x="819" y="47"/>
                    <a:pt x="819" y="47"/>
                  </a:cubicBezTo>
                  <a:cubicBezTo>
                    <a:pt x="839" y="0"/>
                    <a:pt x="839" y="0"/>
                    <a:pt x="839" y="0"/>
                  </a:cubicBezTo>
                  <a:cubicBezTo>
                    <a:pt x="881" y="37"/>
                    <a:pt x="881" y="37"/>
                    <a:pt x="881" y="37"/>
                  </a:cubicBezTo>
                  <a:cubicBezTo>
                    <a:pt x="923" y="63"/>
                    <a:pt x="923" y="63"/>
                    <a:pt x="923" y="63"/>
                  </a:cubicBezTo>
                  <a:cubicBezTo>
                    <a:pt x="944" y="94"/>
                    <a:pt x="944" y="94"/>
                    <a:pt x="944" y="94"/>
                  </a:cubicBezTo>
                  <a:cubicBezTo>
                    <a:pt x="939" y="120"/>
                    <a:pt x="939" y="120"/>
                    <a:pt x="939" y="120"/>
                  </a:cubicBezTo>
                  <a:cubicBezTo>
                    <a:pt x="944" y="183"/>
                    <a:pt x="944" y="183"/>
                    <a:pt x="944" y="183"/>
                  </a:cubicBezTo>
                  <a:cubicBezTo>
                    <a:pt x="970" y="193"/>
                    <a:pt x="970" y="193"/>
                    <a:pt x="970" y="193"/>
                  </a:cubicBezTo>
                  <a:cubicBezTo>
                    <a:pt x="991" y="183"/>
                    <a:pt x="991" y="183"/>
                    <a:pt x="991" y="183"/>
                  </a:cubicBezTo>
                  <a:cubicBezTo>
                    <a:pt x="1017" y="214"/>
                    <a:pt x="1017" y="214"/>
                    <a:pt x="1017" y="214"/>
                  </a:cubicBezTo>
                  <a:cubicBezTo>
                    <a:pt x="1053" y="225"/>
                    <a:pt x="1053" y="225"/>
                    <a:pt x="1053" y="225"/>
                  </a:cubicBezTo>
                  <a:cubicBezTo>
                    <a:pt x="1189" y="157"/>
                    <a:pt x="1189" y="157"/>
                    <a:pt x="1189" y="157"/>
                  </a:cubicBezTo>
                  <a:cubicBezTo>
                    <a:pt x="1190" y="154"/>
                    <a:pt x="1190" y="154"/>
                    <a:pt x="1190" y="154"/>
                  </a:cubicBezTo>
                  <a:cubicBezTo>
                    <a:pt x="1210" y="172"/>
                    <a:pt x="1210" y="172"/>
                    <a:pt x="1210" y="172"/>
                  </a:cubicBezTo>
                  <a:cubicBezTo>
                    <a:pt x="1199" y="209"/>
                    <a:pt x="1199" y="209"/>
                    <a:pt x="1199" y="209"/>
                  </a:cubicBezTo>
                  <a:cubicBezTo>
                    <a:pt x="1194" y="240"/>
                    <a:pt x="1194" y="240"/>
                    <a:pt x="1194" y="240"/>
                  </a:cubicBezTo>
                  <a:cubicBezTo>
                    <a:pt x="1231" y="225"/>
                    <a:pt x="1231" y="225"/>
                    <a:pt x="1231" y="225"/>
                  </a:cubicBezTo>
                  <a:cubicBezTo>
                    <a:pt x="1241" y="199"/>
                    <a:pt x="1241" y="199"/>
                    <a:pt x="1241" y="199"/>
                  </a:cubicBezTo>
                  <a:cubicBezTo>
                    <a:pt x="1257" y="209"/>
                    <a:pt x="1257" y="209"/>
                    <a:pt x="1257" y="209"/>
                  </a:cubicBezTo>
                  <a:lnTo>
                    <a:pt x="1257" y="272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8" name="กาฬสินธุ์">
              <a:extLst>
                <a:ext uri="{FF2B5EF4-FFF2-40B4-BE49-F238E27FC236}">
                  <a16:creationId xmlns:a16="http://schemas.microsoft.com/office/drawing/2014/main" id="{D86567FF-0200-48ED-A232-240AAD0D0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7740" y="1844358"/>
              <a:ext cx="413321" cy="343824"/>
            </a:xfrm>
            <a:custGeom>
              <a:avLst/>
              <a:gdLst>
                <a:gd name="T0" fmla="*/ 225 w 226"/>
                <a:gd name="T1" fmla="*/ 138 h 188"/>
                <a:gd name="T2" fmla="*/ 187 w 226"/>
                <a:gd name="T3" fmla="*/ 145 h 188"/>
                <a:gd name="T4" fmla="*/ 180 w 226"/>
                <a:gd name="T5" fmla="*/ 134 h 188"/>
                <a:gd name="T6" fmla="*/ 154 w 226"/>
                <a:gd name="T7" fmla="*/ 130 h 188"/>
                <a:gd name="T8" fmla="*/ 118 w 226"/>
                <a:gd name="T9" fmla="*/ 146 h 188"/>
                <a:gd name="T10" fmla="*/ 128 w 226"/>
                <a:gd name="T11" fmla="*/ 164 h 188"/>
                <a:gd name="T12" fmla="*/ 112 w 226"/>
                <a:gd name="T13" fmla="*/ 180 h 188"/>
                <a:gd name="T14" fmla="*/ 106 w 226"/>
                <a:gd name="T15" fmla="*/ 188 h 188"/>
                <a:gd name="T16" fmla="*/ 92 w 226"/>
                <a:gd name="T17" fmla="*/ 185 h 188"/>
                <a:gd name="T18" fmla="*/ 79 w 226"/>
                <a:gd name="T19" fmla="*/ 185 h 188"/>
                <a:gd name="T20" fmla="*/ 59 w 226"/>
                <a:gd name="T21" fmla="*/ 174 h 188"/>
                <a:gd name="T22" fmla="*/ 50 w 226"/>
                <a:gd name="T23" fmla="*/ 162 h 188"/>
                <a:gd name="T24" fmla="*/ 40 w 226"/>
                <a:gd name="T25" fmla="*/ 151 h 188"/>
                <a:gd name="T26" fmla="*/ 26 w 226"/>
                <a:gd name="T27" fmla="*/ 147 h 188"/>
                <a:gd name="T28" fmla="*/ 14 w 226"/>
                <a:gd name="T29" fmla="*/ 151 h 188"/>
                <a:gd name="T30" fmla="*/ 17 w 226"/>
                <a:gd name="T31" fmla="*/ 135 h 188"/>
                <a:gd name="T32" fmla="*/ 15 w 226"/>
                <a:gd name="T33" fmla="*/ 117 h 188"/>
                <a:gd name="T34" fmla="*/ 17 w 226"/>
                <a:gd name="T35" fmla="*/ 96 h 188"/>
                <a:gd name="T36" fmla="*/ 10 w 226"/>
                <a:gd name="T37" fmla="*/ 93 h 188"/>
                <a:gd name="T38" fmla="*/ 9 w 226"/>
                <a:gd name="T39" fmla="*/ 71 h 188"/>
                <a:gd name="T40" fmla="*/ 15 w 226"/>
                <a:gd name="T41" fmla="*/ 50 h 188"/>
                <a:gd name="T42" fmla="*/ 9 w 226"/>
                <a:gd name="T43" fmla="*/ 54 h 188"/>
                <a:gd name="T44" fmla="*/ 2 w 226"/>
                <a:gd name="T45" fmla="*/ 50 h 188"/>
                <a:gd name="T46" fmla="*/ 0 w 226"/>
                <a:gd name="T47" fmla="*/ 38 h 188"/>
                <a:gd name="T48" fmla="*/ 8 w 226"/>
                <a:gd name="T49" fmla="*/ 28 h 188"/>
                <a:gd name="T50" fmla="*/ 21 w 226"/>
                <a:gd name="T51" fmla="*/ 30 h 188"/>
                <a:gd name="T52" fmla="*/ 29 w 226"/>
                <a:gd name="T53" fmla="*/ 29 h 188"/>
                <a:gd name="T54" fmla="*/ 35 w 226"/>
                <a:gd name="T55" fmla="*/ 34 h 188"/>
                <a:gd name="T56" fmla="*/ 56 w 226"/>
                <a:gd name="T57" fmla="*/ 40 h 188"/>
                <a:gd name="T58" fmla="*/ 64 w 226"/>
                <a:gd name="T59" fmla="*/ 60 h 188"/>
                <a:gd name="T60" fmla="*/ 79 w 226"/>
                <a:gd name="T61" fmla="*/ 35 h 188"/>
                <a:gd name="T62" fmla="*/ 81 w 226"/>
                <a:gd name="T63" fmla="*/ 11 h 188"/>
                <a:gd name="T64" fmla="*/ 102 w 226"/>
                <a:gd name="T65" fmla="*/ 1 h 188"/>
                <a:gd name="T66" fmla="*/ 109 w 226"/>
                <a:gd name="T67" fmla="*/ 14 h 188"/>
                <a:gd name="T68" fmla="*/ 120 w 226"/>
                <a:gd name="T69" fmla="*/ 13 h 188"/>
                <a:gd name="T70" fmla="*/ 124 w 226"/>
                <a:gd name="T71" fmla="*/ 24 h 188"/>
                <a:gd name="T72" fmla="*/ 135 w 226"/>
                <a:gd name="T73" fmla="*/ 30 h 188"/>
                <a:gd name="T74" fmla="*/ 145 w 226"/>
                <a:gd name="T75" fmla="*/ 47 h 188"/>
                <a:gd name="T76" fmla="*/ 169 w 226"/>
                <a:gd name="T77" fmla="*/ 65 h 188"/>
                <a:gd name="T78" fmla="*/ 181 w 226"/>
                <a:gd name="T79" fmla="*/ 50 h 188"/>
                <a:gd name="T80" fmla="*/ 194 w 226"/>
                <a:gd name="T81" fmla="*/ 57 h 188"/>
                <a:gd name="T82" fmla="*/ 205 w 226"/>
                <a:gd name="T83" fmla="*/ 69 h 188"/>
                <a:gd name="T84" fmla="*/ 213 w 226"/>
                <a:gd name="T85" fmla="*/ 90 h 188"/>
                <a:gd name="T86" fmla="*/ 224 w 226"/>
                <a:gd name="T87" fmla="*/ 117 h 188"/>
                <a:gd name="T88" fmla="*/ 226 w 226"/>
                <a:gd name="T89" fmla="*/ 13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6" h="188">
                  <a:moveTo>
                    <a:pt x="226" y="136"/>
                  </a:moveTo>
                  <a:lnTo>
                    <a:pt x="225" y="138"/>
                  </a:lnTo>
                  <a:lnTo>
                    <a:pt x="210" y="135"/>
                  </a:lnTo>
                  <a:lnTo>
                    <a:pt x="187" y="145"/>
                  </a:lnTo>
                  <a:lnTo>
                    <a:pt x="184" y="135"/>
                  </a:lnTo>
                  <a:lnTo>
                    <a:pt x="180" y="134"/>
                  </a:lnTo>
                  <a:lnTo>
                    <a:pt x="163" y="138"/>
                  </a:lnTo>
                  <a:lnTo>
                    <a:pt x="154" y="130"/>
                  </a:lnTo>
                  <a:lnTo>
                    <a:pt x="142" y="128"/>
                  </a:lnTo>
                  <a:lnTo>
                    <a:pt x="118" y="146"/>
                  </a:lnTo>
                  <a:lnTo>
                    <a:pt x="121" y="153"/>
                  </a:lnTo>
                  <a:lnTo>
                    <a:pt x="128" y="164"/>
                  </a:lnTo>
                  <a:lnTo>
                    <a:pt x="126" y="180"/>
                  </a:lnTo>
                  <a:lnTo>
                    <a:pt x="112" y="180"/>
                  </a:lnTo>
                  <a:lnTo>
                    <a:pt x="109" y="184"/>
                  </a:lnTo>
                  <a:lnTo>
                    <a:pt x="106" y="188"/>
                  </a:lnTo>
                  <a:lnTo>
                    <a:pt x="100" y="183"/>
                  </a:lnTo>
                  <a:lnTo>
                    <a:pt x="92" y="185"/>
                  </a:lnTo>
                  <a:lnTo>
                    <a:pt x="86" y="181"/>
                  </a:lnTo>
                  <a:lnTo>
                    <a:pt x="79" y="185"/>
                  </a:lnTo>
                  <a:lnTo>
                    <a:pt x="71" y="183"/>
                  </a:lnTo>
                  <a:lnTo>
                    <a:pt x="59" y="174"/>
                  </a:lnTo>
                  <a:lnTo>
                    <a:pt x="61" y="167"/>
                  </a:lnTo>
                  <a:lnTo>
                    <a:pt x="50" y="162"/>
                  </a:lnTo>
                  <a:lnTo>
                    <a:pt x="50" y="153"/>
                  </a:lnTo>
                  <a:lnTo>
                    <a:pt x="40" y="151"/>
                  </a:lnTo>
                  <a:lnTo>
                    <a:pt x="37" y="143"/>
                  </a:lnTo>
                  <a:lnTo>
                    <a:pt x="26" y="147"/>
                  </a:lnTo>
                  <a:lnTo>
                    <a:pt x="20" y="151"/>
                  </a:lnTo>
                  <a:lnTo>
                    <a:pt x="14" y="151"/>
                  </a:lnTo>
                  <a:lnTo>
                    <a:pt x="14" y="143"/>
                  </a:lnTo>
                  <a:lnTo>
                    <a:pt x="17" y="135"/>
                  </a:lnTo>
                  <a:lnTo>
                    <a:pt x="14" y="128"/>
                  </a:lnTo>
                  <a:lnTo>
                    <a:pt x="15" y="117"/>
                  </a:lnTo>
                  <a:lnTo>
                    <a:pt x="14" y="107"/>
                  </a:lnTo>
                  <a:lnTo>
                    <a:pt x="17" y="96"/>
                  </a:lnTo>
                  <a:lnTo>
                    <a:pt x="11" y="93"/>
                  </a:lnTo>
                  <a:lnTo>
                    <a:pt x="10" y="93"/>
                  </a:lnTo>
                  <a:lnTo>
                    <a:pt x="10" y="80"/>
                  </a:lnTo>
                  <a:lnTo>
                    <a:pt x="9" y="71"/>
                  </a:lnTo>
                  <a:lnTo>
                    <a:pt x="15" y="64"/>
                  </a:lnTo>
                  <a:lnTo>
                    <a:pt x="15" y="50"/>
                  </a:lnTo>
                  <a:lnTo>
                    <a:pt x="12" y="48"/>
                  </a:lnTo>
                  <a:lnTo>
                    <a:pt x="9" y="54"/>
                  </a:lnTo>
                  <a:lnTo>
                    <a:pt x="1" y="57"/>
                  </a:lnTo>
                  <a:lnTo>
                    <a:pt x="2" y="50"/>
                  </a:lnTo>
                  <a:lnTo>
                    <a:pt x="5" y="42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8" y="28"/>
                  </a:lnTo>
                  <a:lnTo>
                    <a:pt x="15" y="30"/>
                  </a:lnTo>
                  <a:lnTo>
                    <a:pt x="21" y="30"/>
                  </a:lnTo>
                  <a:lnTo>
                    <a:pt x="24" y="28"/>
                  </a:lnTo>
                  <a:lnTo>
                    <a:pt x="29" y="29"/>
                  </a:lnTo>
                  <a:lnTo>
                    <a:pt x="34" y="34"/>
                  </a:lnTo>
                  <a:lnTo>
                    <a:pt x="35" y="34"/>
                  </a:lnTo>
                  <a:lnTo>
                    <a:pt x="48" y="39"/>
                  </a:lnTo>
                  <a:lnTo>
                    <a:pt x="56" y="40"/>
                  </a:lnTo>
                  <a:lnTo>
                    <a:pt x="61" y="45"/>
                  </a:lnTo>
                  <a:lnTo>
                    <a:pt x="64" y="60"/>
                  </a:lnTo>
                  <a:lnTo>
                    <a:pt x="71" y="51"/>
                  </a:lnTo>
                  <a:lnTo>
                    <a:pt x="79" y="35"/>
                  </a:lnTo>
                  <a:lnTo>
                    <a:pt x="83" y="18"/>
                  </a:lnTo>
                  <a:lnTo>
                    <a:pt x="81" y="11"/>
                  </a:lnTo>
                  <a:lnTo>
                    <a:pt x="89" y="0"/>
                  </a:lnTo>
                  <a:lnTo>
                    <a:pt x="102" y="1"/>
                  </a:lnTo>
                  <a:lnTo>
                    <a:pt x="106" y="9"/>
                  </a:lnTo>
                  <a:lnTo>
                    <a:pt x="109" y="14"/>
                  </a:lnTo>
                  <a:lnTo>
                    <a:pt x="110" y="15"/>
                  </a:lnTo>
                  <a:lnTo>
                    <a:pt x="120" y="13"/>
                  </a:lnTo>
                  <a:lnTo>
                    <a:pt x="123" y="18"/>
                  </a:lnTo>
                  <a:lnTo>
                    <a:pt x="124" y="24"/>
                  </a:lnTo>
                  <a:lnTo>
                    <a:pt x="128" y="24"/>
                  </a:lnTo>
                  <a:lnTo>
                    <a:pt x="135" y="30"/>
                  </a:lnTo>
                  <a:lnTo>
                    <a:pt x="136" y="46"/>
                  </a:lnTo>
                  <a:lnTo>
                    <a:pt x="145" y="47"/>
                  </a:lnTo>
                  <a:lnTo>
                    <a:pt x="147" y="53"/>
                  </a:lnTo>
                  <a:lnTo>
                    <a:pt x="169" y="65"/>
                  </a:lnTo>
                  <a:lnTo>
                    <a:pt x="169" y="57"/>
                  </a:lnTo>
                  <a:lnTo>
                    <a:pt x="181" y="50"/>
                  </a:lnTo>
                  <a:lnTo>
                    <a:pt x="188" y="50"/>
                  </a:lnTo>
                  <a:lnTo>
                    <a:pt x="194" y="57"/>
                  </a:lnTo>
                  <a:lnTo>
                    <a:pt x="194" y="61"/>
                  </a:lnTo>
                  <a:lnTo>
                    <a:pt x="205" y="69"/>
                  </a:lnTo>
                  <a:lnTo>
                    <a:pt x="205" y="77"/>
                  </a:lnTo>
                  <a:lnTo>
                    <a:pt x="213" y="90"/>
                  </a:lnTo>
                  <a:lnTo>
                    <a:pt x="213" y="100"/>
                  </a:lnTo>
                  <a:lnTo>
                    <a:pt x="224" y="117"/>
                  </a:lnTo>
                  <a:lnTo>
                    <a:pt x="224" y="130"/>
                  </a:lnTo>
                  <a:lnTo>
                    <a:pt x="226" y="136"/>
                  </a:ln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DBF7AFCB-728F-4F30-93BF-4113A10D422B}"/>
              </a:ext>
            </a:extLst>
          </p:cNvPr>
          <p:cNvSpPr txBox="1"/>
          <p:nvPr/>
        </p:nvSpPr>
        <p:spPr>
          <a:xfrm>
            <a:off x="6320569" y="563140"/>
            <a:ext cx="541268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แผนที่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จังหวั</a:t>
            </a:r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ด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กาฬสินธุ์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AC9E5A5-6DD1-4725-B058-FE8563BB6F84}"/>
              </a:ext>
            </a:extLst>
          </p:cNvPr>
          <p:cNvSpPr/>
          <p:nvPr/>
        </p:nvSpPr>
        <p:spPr>
          <a:xfrm>
            <a:off x="6617727" y="2579665"/>
            <a:ext cx="4464858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200">
                <a:solidFill>
                  <a:schemeClr val="tx2"/>
                </a:solidFill>
                <a:cs typeface="Kanit Light" panose="00000400000000000000" pitchFamily="2" charset="-34"/>
              </a:rPr>
              <a:t>กาฬสินธุ์เศรษฐกิยสนธิกำลังยุคใหม่จัดการ ประวัติศาสตร์เอสเอ็มอีจริยธรรมพลเมืองประชารัฐการท่องเที่ยวอาเซียน มุ่งมั่นบริหารพันธกิจประชากรกาฬสินธุ์เศรษฐกิย กระแสนวัตกรรมประชารัฐสตาร์ทอัพพลเมืองอาเซียนพัฒนา</a:t>
            </a:r>
            <a:endParaRPr lang="en-US" sz="1200" dirty="0">
              <a:cs typeface="Kanit Light" panose="00000400000000000000" pitchFamily="2" charset="-34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3DBB8D3-B766-4D6F-AB8C-8056F2BF758D}"/>
              </a:ext>
            </a:extLst>
          </p:cNvPr>
          <p:cNvSpPr txBox="1"/>
          <p:nvPr/>
        </p:nvSpPr>
        <p:spPr>
          <a:xfrm>
            <a:off x="6597613" y="2061859"/>
            <a:ext cx="435589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th-TH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พันธกิจผสมผสานเศรษฐกิยกาฬสินธุ์ยุคใหม่</a:t>
            </a:r>
            <a:endParaRPr lang="en-US" dirty="0">
              <a:solidFill>
                <a:schemeClr val="tx2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sp>
        <p:nvSpPr>
          <p:cNvPr id="100" name="Freeform 116">
            <a:extLst>
              <a:ext uri="{FF2B5EF4-FFF2-40B4-BE49-F238E27FC236}">
                <a16:creationId xmlns:a16="http://schemas.microsoft.com/office/drawing/2014/main" id="{889EDC5E-FC95-4DA5-8767-3D9FE935D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238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6 w 289908"/>
              <a:gd name="connsiteY14" fmla="*/ 478208 h 737509"/>
              <a:gd name="connsiteX15" fmla="*/ 140316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6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222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3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656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4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6" y="475307"/>
                  <a:pt x="140316" y="478208"/>
                </a:cubicBezTo>
                <a:cubicBezTo>
                  <a:pt x="140316" y="478208"/>
                  <a:pt x="140316" y="478208"/>
                  <a:pt x="140316" y="698631"/>
                </a:cubicBezTo>
                <a:cubicBezTo>
                  <a:pt x="140316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0" y="257204"/>
                  <a:pt x="57402" y="257204"/>
                </a:cubicBezTo>
                <a:cubicBezTo>
                  <a:pt x="54502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6" y="450945"/>
                </a:cubicBezTo>
                <a:cubicBezTo>
                  <a:pt x="16814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1" name="Freeform 115">
            <a:extLst>
              <a:ext uri="{FF2B5EF4-FFF2-40B4-BE49-F238E27FC236}">
                <a16:creationId xmlns:a16="http://schemas.microsoft.com/office/drawing/2014/main" id="{67D939F1-696C-4115-A493-E37742519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344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6 w 289908"/>
              <a:gd name="connsiteY14" fmla="*/ 478208 h 737509"/>
              <a:gd name="connsiteX15" fmla="*/ 140316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6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9 w 289908"/>
              <a:gd name="connsiteY26" fmla="*/ 0 h 737509"/>
              <a:gd name="connsiteX27" fmla="*/ 221068 w 289908"/>
              <a:gd name="connsiteY27" fmla="*/ 75582 h 737509"/>
              <a:gd name="connsiteX28" fmla="*/ 145309 w 289908"/>
              <a:gd name="connsiteY28" fmla="*/ 151164 h 737509"/>
              <a:gd name="connsiteX29" fmla="*/ 69550 w 289908"/>
              <a:gd name="connsiteY29" fmla="*/ 75582 h 737509"/>
              <a:gd name="connsiteX30" fmla="*/ 145309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3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4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6" y="475307"/>
                  <a:pt x="140316" y="478208"/>
                </a:cubicBezTo>
                <a:cubicBezTo>
                  <a:pt x="140316" y="478208"/>
                  <a:pt x="140316" y="478208"/>
                  <a:pt x="140316" y="698631"/>
                </a:cubicBezTo>
                <a:cubicBezTo>
                  <a:pt x="140316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0" y="257204"/>
                  <a:pt x="57402" y="257204"/>
                </a:cubicBezTo>
                <a:cubicBezTo>
                  <a:pt x="54502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6" y="450945"/>
                </a:cubicBezTo>
                <a:cubicBezTo>
                  <a:pt x="16814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9" y="0"/>
                </a:moveTo>
                <a:cubicBezTo>
                  <a:pt x="187150" y="0"/>
                  <a:pt x="221068" y="33839"/>
                  <a:pt x="221068" y="75582"/>
                </a:cubicBezTo>
                <a:cubicBezTo>
                  <a:pt x="221068" y="117325"/>
                  <a:pt x="187150" y="151164"/>
                  <a:pt x="145309" y="151164"/>
                </a:cubicBezTo>
                <a:cubicBezTo>
                  <a:pt x="103468" y="151164"/>
                  <a:pt x="69550" y="117325"/>
                  <a:pt x="69550" y="75582"/>
                </a:cubicBezTo>
                <a:cubicBezTo>
                  <a:pt x="69550" y="33839"/>
                  <a:pt x="103468" y="0"/>
                  <a:pt x="145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2" name="Freeform 113">
            <a:extLst>
              <a:ext uri="{FF2B5EF4-FFF2-40B4-BE49-F238E27FC236}">
                <a16:creationId xmlns:a16="http://schemas.microsoft.com/office/drawing/2014/main" id="{3CD07D50-D14A-47C0-9A3C-17C89D7AA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557" y="4560940"/>
            <a:ext cx="203419" cy="515594"/>
          </a:xfrm>
          <a:custGeom>
            <a:avLst/>
            <a:gdLst>
              <a:gd name="connsiteX0" fmla="*/ 85956 w 290972"/>
              <a:gd name="connsiteY0" fmla="*/ 169615 h 737509"/>
              <a:gd name="connsiteX1" fmla="*/ 205597 w 290972"/>
              <a:gd name="connsiteY1" fmla="*/ 169615 h 737509"/>
              <a:gd name="connsiteX2" fmla="*/ 290972 w 290972"/>
              <a:gd name="connsiteY2" fmla="*/ 254884 h 737509"/>
              <a:gd name="connsiteX3" fmla="*/ 290972 w 290972"/>
              <a:gd name="connsiteY3" fmla="*/ 377277 h 737509"/>
              <a:gd name="connsiteX4" fmla="*/ 249736 w 290972"/>
              <a:gd name="connsiteY4" fmla="*/ 450365 h 737509"/>
              <a:gd name="connsiteX5" fmla="*/ 239282 w 290972"/>
              <a:gd name="connsiteY5" fmla="*/ 444564 h 737509"/>
              <a:gd name="connsiteX6" fmla="*/ 239282 w 290972"/>
              <a:gd name="connsiteY6" fmla="*/ 262425 h 737509"/>
              <a:gd name="connsiteX7" fmla="*/ 234055 w 290972"/>
              <a:gd name="connsiteY7" fmla="*/ 257204 h 737509"/>
              <a:gd name="connsiteX8" fmla="*/ 228828 w 290972"/>
              <a:gd name="connsiteY8" fmla="*/ 262425 h 737509"/>
              <a:gd name="connsiteX9" fmla="*/ 228828 w 290972"/>
              <a:gd name="connsiteY9" fmla="*/ 698631 h 737509"/>
              <a:gd name="connsiteX10" fmla="*/ 188754 w 290972"/>
              <a:gd name="connsiteY10" fmla="*/ 737495 h 737509"/>
              <a:gd name="connsiteX11" fmla="*/ 151584 w 290972"/>
              <a:gd name="connsiteY11" fmla="*/ 696891 h 737509"/>
              <a:gd name="connsiteX12" fmla="*/ 151584 w 290972"/>
              <a:gd name="connsiteY12" fmla="*/ 478208 h 737509"/>
              <a:gd name="connsiteX13" fmla="*/ 146357 w 290972"/>
              <a:gd name="connsiteY13" fmla="*/ 472987 h 737509"/>
              <a:gd name="connsiteX14" fmla="*/ 140550 w 290972"/>
              <a:gd name="connsiteY14" fmla="*/ 478208 h 737509"/>
              <a:gd name="connsiteX15" fmla="*/ 140550 w 290972"/>
              <a:gd name="connsiteY15" fmla="*/ 698631 h 737509"/>
              <a:gd name="connsiteX16" fmla="*/ 101056 w 290972"/>
              <a:gd name="connsiteY16" fmla="*/ 737495 h 737509"/>
              <a:gd name="connsiteX17" fmla="*/ 63305 w 290972"/>
              <a:gd name="connsiteY17" fmla="*/ 696891 h 737509"/>
              <a:gd name="connsiteX18" fmla="*/ 63305 w 290972"/>
              <a:gd name="connsiteY18" fmla="*/ 262425 h 737509"/>
              <a:gd name="connsiteX19" fmla="*/ 58078 w 290972"/>
              <a:gd name="connsiteY19" fmla="*/ 257204 h 737509"/>
              <a:gd name="connsiteX20" fmla="*/ 52851 w 290972"/>
              <a:gd name="connsiteY20" fmla="*/ 262425 h 737509"/>
              <a:gd name="connsiteX21" fmla="*/ 52851 w 290972"/>
              <a:gd name="connsiteY21" fmla="*/ 445144 h 737509"/>
              <a:gd name="connsiteX22" fmla="*/ 42397 w 290972"/>
              <a:gd name="connsiteY22" fmla="*/ 450945 h 737509"/>
              <a:gd name="connsiteX23" fmla="*/ 0 w 290972"/>
              <a:gd name="connsiteY23" fmla="*/ 377277 h 737509"/>
              <a:gd name="connsiteX24" fmla="*/ 0 w 290972"/>
              <a:gd name="connsiteY24" fmla="*/ 254884 h 737509"/>
              <a:gd name="connsiteX25" fmla="*/ 85956 w 290972"/>
              <a:gd name="connsiteY25" fmla="*/ 169615 h 737509"/>
              <a:gd name="connsiteX26" fmla="*/ 146018 w 290972"/>
              <a:gd name="connsiteY26" fmla="*/ 0 h 737509"/>
              <a:gd name="connsiteX27" fmla="*/ 221777 w 290972"/>
              <a:gd name="connsiteY27" fmla="*/ 75582 h 737509"/>
              <a:gd name="connsiteX28" fmla="*/ 146018 w 290972"/>
              <a:gd name="connsiteY28" fmla="*/ 151164 h 737509"/>
              <a:gd name="connsiteX29" fmla="*/ 70259 w 290972"/>
              <a:gd name="connsiteY29" fmla="*/ 75582 h 737509"/>
              <a:gd name="connsiteX30" fmla="*/ 146018 w 290972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0972" h="737509">
                <a:moveTo>
                  <a:pt x="85956" y="169615"/>
                </a:moveTo>
                <a:cubicBezTo>
                  <a:pt x="85956" y="169615"/>
                  <a:pt x="85956" y="169615"/>
                  <a:pt x="205597" y="169615"/>
                </a:cubicBezTo>
                <a:cubicBezTo>
                  <a:pt x="252640" y="169615"/>
                  <a:pt x="290972" y="207899"/>
                  <a:pt x="290972" y="254884"/>
                </a:cubicBezTo>
                <a:cubicBezTo>
                  <a:pt x="290972" y="254884"/>
                  <a:pt x="290972" y="254884"/>
                  <a:pt x="290972" y="377277"/>
                </a:cubicBezTo>
                <a:cubicBezTo>
                  <a:pt x="290972" y="408020"/>
                  <a:pt x="274710" y="435283"/>
                  <a:pt x="249736" y="450365"/>
                </a:cubicBezTo>
                <a:cubicBezTo>
                  <a:pt x="245090" y="453265"/>
                  <a:pt x="239282" y="449785"/>
                  <a:pt x="239282" y="444564"/>
                </a:cubicBezTo>
                <a:cubicBezTo>
                  <a:pt x="239282" y="444564"/>
                  <a:pt x="239282" y="444564"/>
                  <a:pt x="239282" y="262425"/>
                </a:cubicBezTo>
                <a:cubicBezTo>
                  <a:pt x="239282" y="259525"/>
                  <a:pt x="236959" y="257204"/>
                  <a:pt x="234055" y="257204"/>
                </a:cubicBezTo>
                <a:cubicBezTo>
                  <a:pt x="231151" y="257204"/>
                  <a:pt x="228828" y="259525"/>
                  <a:pt x="228828" y="262425"/>
                </a:cubicBezTo>
                <a:cubicBezTo>
                  <a:pt x="228828" y="262425"/>
                  <a:pt x="228828" y="262425"/>
                  <a:pt x="228828" y="698631"/>
                </a:cubicBezTo>
                <a:cubicBezTo>
                  <a:pt x="228828" y="720673"/>
                  <a:pt x="210824" y="738075"/>
                  <a:pt x="188754" y="737495"/>
                </a:cubicBezTo>
                <a:cubicBezTo>
                  <a:pt x="167846" y="736915"/>
                  <a:pt x="151584" y="718353"/>
                  <a:pt x="151584" y="696891"/>
                </a:cubicBezTo>
                <a:cubicBezTo>
                  <a:pt x="151584" y="696891"/>
                  <a:pt x="151584" y="696891"/>
                  <a:pt x="151584" y="478208"/>
                </a:cubicBezTo>
                <a:cubicBezTo>
                  <a:pt x="151584" y="475307"/>
                  <a:pt x="149261" y="472987"/>
                  <a:pt x="146357" y="472987"/>
                </a:cubicBezTo>
                <a:cubicBezTo>
                  <a:pt x="143454" y="472987"/>
                  <a:pt x="140550" y="475307"/>
                  <a:pt x="140550" y="478208"/>
                </a:cubicBezTo>
                <a:cubicBezTo>
                  <a:pt x="140550" y="478208"/>
                  <a:pt x="140550" y="478208"/>
                  <a:pt x="140550" y="698631"/>
                </a:cubicBezTo>
                <a:cubicBezTo>
                  <a:pt x="140550" y="720673"/>
                  <a:pt x="123126" y="738075"/>
                  <a:pt x="101056" y="737495"/>
                </a:cubicBezTo>
                <a:cubicBezTo>
                  <a:pt x="80148" y="736915"/>
                  <a:pt x="63305" y="718353"/>
                  <a:pt x="63305" y="696891"/>
                </a:cubicBezTo>
                <a:cubicBezTo>
                  <a:pt x="63305" y="696891"/>
                  <a:pt x="63305" y="696891"/>
                  <a:pt x="63305" y="262425"/>
                </a:cubicBezTo>
                <a:cubicBezTo>
                  <a:pt x="63305" y="259525"/>
                  <a:pt x="60982" y="257204"/>
                  <a:pt x="58078" y="257204"/>
                </a:cubicBezTo>
                <a:cubicBezTo>
                  <a:pt x="55174" y="257204"/>
                  <a:pt x="52851" y="259525"/>
                  <a:pt x="52851" y="262425"/>
                </a:cubicBezTo>
                <a:cubicBezTo>
                  <a:pt x="52851" y="262425"/>
                  <a:pt x="52851" y="262425"/>
                  <a:pt x="52851" y="445144"/>
                </a:cubicBezTo>
                <a:cubicBezTo>
                  <a:pt x="52851" y="450365"/>
                  <a:pt x="47043" y="453845"/>
                  <a:pt x="42397" y="450945"/>
                </a:cubicBezTo>
                <a:cubicBezTo>
                  <a:pt x="17423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331" y="169615"/>
                  <a:pt x="85956" y="169615"/>
                </a:cubicBezTo>
                <a:close/>
                <a:moveTo>
                  <a:pt x="146018" y="0"/>
                </a:moveTo>
                <a:cubicBezTo>
                  <a:pt x="187859" y="0"/>
                  <a:pt x="221777" y="33839"/>
                  <a:pt x="221777" y="75582"/>
                </a:cubicBezTo>
                <a:cubicBezTo>
                  <a:pt x="221777" y="117325"/>
                  <a:pt x="187859" y="151164"/>
                  <a:pt x="146018" y="151164"/>
                </a:cubicBezTo>
                <a:cubicBezTo>
                  <a:pt x="104177" y="151164"/>
                  <a:pt x="70259" y="117325"/>
                  <a:pt x="70259" y="75582"/>
                </a:cubicBezTo>
                <a:cubicBezTo>
                  <a:pt x="70259" y="33839"/>
                  <a:pt x="104177" y="0"/>
                  <a:pt x="14601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3" name="Freeform 114">
            <a:extLst>
              <a:ext uri="{FF2B5EF4-FFF2-40B4-BE49-F238E27FC236}">
                <a16:creationId xmlns:a16="http://schemas.microsoft.com/office/drawing/2014/main" id="{E6731118-9E28-4AC6-9DD2-C40FE8F93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0451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305 w 289908"/>
              <a:gd name="connsiteY5" fmla="*/ 444564 h 737509"/>
              <a:gd name="connsiteX6" fmla="*/ 238305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7861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6 w 289908"/>
              <a:gd name="connsiteY14" fmla="*/ 478208 h 737509"/>
              <a:gd name="connsiteX15" fmla="*/ 140316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174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103" y="453265"/>
                  <a:pt x="238305" y="449785"/>
                  <a:pt x="238305" y="444564"/>
                </a:cubicBezTo>
                <a:cubicBezTo>
                  <a:pt x="238305" y="444564"/>
                  <a:pt x="238305" y="444564"/>
                  <a:pt x="238305" y="262425"/>
                </a:cubicBezTo>
                <a:cubicBezTo>
                  <a:pt x="238305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4" y="738075"/>
                  <a:pt x="187861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6" y="475307"/>
                  <a:pt x="140316" y="478208"/>
                </a:cubicBezTo>
                <a:cubicBezTo>
                  <a:pt x="140316" y="478208"/>
                  <a:pt x="140316" y="478208"/>
                  <a:pt x="140316" y="698631"/>
                </a:cubicBezTo>
                <a:cubicBezTo>
                  <a:pt x="140316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301" y="257204"/>
                  <a:pt x="57402" y="257204"/>
                </a:cubicBezTo>
                <a:cubicBezTo>
                  <a:pt x="54502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1747" y="450945"/>
                </a:cubicBezTo>
                <a:cubicBezTo>
                  <a:pt x="16814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768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4" name="Freeform 112">
            <a:extLst>
              <a:ext uri="{FF2B5EF4-FFF2-40B4-BE49-F238E27FC236}">
                <a16:creationId xmlns:a16="http://schemas.microsoft.com/office/drawing/2014/main" id="{25DA60E3-CFDC-4F12-9DC0-60D138309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407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222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2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656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5" name="Freeform 111">
            <a:extLst>
              <a:ext uri="{FF2B5EF4-FFF2-40B4-BE49-F238E27FC236}">
                <a16:creationId xmlns:a16="http://schemas.microsoft.com/office/drawing/2014/main" id="{E41424D0-472B-497A-B873-E09898B24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6513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9 w 289908"/>
              <a:gd name="connsiteY26" fmla="*/ 0 h 737509"/>
              <a:gd name="connsiteX27" fmla="*/ 221068 w 289908"/>
              <a:gd name="connsiteY27" fmla="*/ 75582 h 737509"/>
              <a:gd name="connsiteX28" fmla="*/ 145309 w 289908"/>
              <a:gd name="connsiteY28" fmla="*/ 151164 h 737509"/>
              <a:gd name="connsiteX29" fmla="*/ 69550 w 289908"/>
              <a:gd name="connsiteY29" fmla="*/ 75582 h 737509"/>
              <a:gd name="connsiteX30" fmla="*/ 145309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2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9" y="0"/>
                </a:moveTo>
                <a:cubicBezTo>
                  <a:pt x="187150" y="0"/>
                  <a:pt x="221068" y="33839"/>
                  <a:pt x="221068" y="75582"/>
                </a:cubicBezTo>
                <a:cubicBezTo>
                  <a:pt x="221068" y="117325"/>
                  <a:pt x="187150" y="151164"/>
                  <a:pt x="145309" y="151164"/>
                </a:cubicBezTo>
                <a:cubicBezTo>
                  <a:pt x="103468" y="151164"/>
                  <a:pt x="69550" y="117325"/>
                  <a:pt x="69550" y="75582"/>
                </a:cubicBezTo>
                <a:cubicBezTo>
                  <a:pt x="69550" y="33839"/>
                  <a:pt x="103468" y="0"/>
                  <a:pt x="1453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6" name="Freeform 109">
            <a:extLst>
              <a:ext uri="{FF2B5EF4-FFF2-40B4-BE49-F238E27FC236}">
                <a16:creationId xmlns:a16="http://schemas.microsoft.com/office/drawing/2014/main" id="{FA04E43E-E1AF-4377-9DC8-04945E813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6726" y="4560940"/>
            <a:ext cx="203419" cy="515594"/>
          </a:xfrm>
          <a:custGeom>
            <a:avLst/>
            <a:gdLst>
              <a:gd name="connsiteX0" fmla="*/ 85956 w 290972"/>
              <a:gd name="connsiteY0" fmla="*/ 169615 h 737509"/>
              <a:gd name="connsiteX1" fmla="*/ 205597 w 290972"/>
              <a:gd name="connsiteY1" fmla="*/ 169615 h 737509"/>
              <a:gd name="connsiteX2" fmla="*/ 290972 w 290972"/>
              <a:gd name="connsiteY2" fmla="*/ 254884 h 737509"/>
              <a:gd name="connsiteX3" fmla="*/ 290972 w 290972"/>
              <a:gd name="connsiteY3" fmla="*/ 377277 h 737509"/>
              <a:gd name="connsiteX4" fmla="*/ 249736 w 290972"/>
              <a:gd name="connsiteY4" fmla="*/ 450365 h 737509"/>
              <a:gd name="connsiteX5" fmla="*/ 239282 w 290972"/>
              <a:gd name="connsiteY5" fmla="*/ 444564 h 737509"/>
              <a:gd name="connsiteX6" fmla="*/ 239282 w 290972"/>
              <a:gd name="connsiteY6" fmla="*/ 262425 h 737509"/>
              <a:gd name="connsiteX7" fmla="*/ 234055 w 290972"/>
              <a:gd name="connsiteY7" fmla="*/ 257204 h 737509"/>
              <a:gd name="connsiteX8" fmla="*/ 228828 w 290972"/>
              <a:gd name="connsiteY8" fmla="*/ 262425 h 737509"/>
              <a:gd name="connsiteX9" fmla="*/ 228828 w 290972"/>
              <a:gd name="connsiteY9" fmla="*/ 698631 h 737509"/>
              <a:gd name="connsiteX10" fmla="*/ 188754 w 290972"/>
              <a:gd name="connsiteY10" fmla="*/ 737495 h 737509"/>
              <a:gd name="connsiteX11" fmla="*/ 151584 w 290972"/>
              <a:gd name="connsiteY11" fmla="*/ 696891 h 737509"/>
              <a:gd name="connsiteX12" fmla="*/ 151584 w 290972"/>
              <a:gd name="connsiteY12" fmla="*/ 478208 h 737509"/>
              <a:gd name="connsiteX13" fmla="*/ 146357 w 290972"/>
              <a:gd name="connsiteY13" fmla="*/ 472987 h 737509"/>
              <a:gd name="connsiteX14" fmla="*/ 140549 w 290972"/>
              <a:gd name="connsiteY14" fmla="*/ 478208 h 737509"/>
              <a:gd name="connsiteX15" fmla="*/ 140549 w 290972"/>
              <a:gd name="connsiteY15" fmla="*/ 698631 h 737509"/>
              <a:gd name="connsiteX16" fmla="*/ 101056 w 290972"/>
              <a:gd name="connsiteY16" fmla="*/ 737495 h 737509"/>
              <a:gd name="connsiteX17" fmla="*/ 63305 w 290972"/>
              <a:gd name="connsiteY17" fmla="*/ 696891 h 737509"/>
              <a:gd name="connsiteX18" fmla="*/ 63305 w 290972"/>
              <a:gd name="connsiteY18" fmla="*/ 262425 h 737509"/>
              <a:gd name="connsiteX19" fmla="*/ 58078 w 290972"/>
              <a:gd name="connsiteY19" fmla="*/ 257204 h 737509"/>
              <a:gd name="connsiteX20" fmla="*/ 52851 w 290972"/>
              <a:gd name="connsiteY20" fmla="*/ 262425 h 737509"/>
              <a:gd name="connsiteX21" fmla="*/ 52851 w 290972"/>
              <a:gd name="connsiteY21" fmla="*/ 445144 h 737509"/>
              <a:gd name="connsiteX22" fmla="*/ 42397 w 290972"/>
              <a:gd name="connsiteY22" fmla="*/ 450945 h 737509"/>
              <a:gd name="connsiteX23" fmla="*/ 0 w 290972"/>
              <a:gd name="connsiteY23" fmla="*/ 377277 h 737509"/>
              <a:gd name="connsiteX24" fmla="*/ 0 w 290972"/>
              <a:gd name="connsiteY24" fmla="*/ 254884 h 737509"/>
              <a:gd name="connsiteX25" fmla="*/ 85956 w 290972"/>
              <a:gd name="connsiteY25" fmla="*/ 169615 h 737509"/>
              <a:gd name="connsiteX26" fmla="*/ 146018 w 290972"/>
              <a:gd name="connsiteY26" fmla="*/ 0 h 737509"/>
              <a:gd name="connsiteX27" fmla="*/ 221777 w 290972"/>
              <a:gd name="connsiteY27" fmla="*/ 75582 h 737509"/>
              <a:gd name="connsiteX28" fmla="*/ 146018 w 290972"/>
              <a:gd name="connsiteY28" fmla="*/ 151164 h 737509"/>
              <a:gd name="connsiteX29" fmla="*/ 70259 w 290972"/>
              <a:gd name="connsiteY29" fmla="*/ 75582 h 737509"/>
              <a:gd name="connsiteX30" fmla="*/ 146018 w 290972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0972" h="737509">
                <a:moveTo>
                  <a:pt x="85956" y="169615"/>
                </a:moveTo>
                <a:cubicBezTo>
                  <a:pt x="85956" y="169615"/>
                  <a:pt x="85956" y="169615"/>
                  <a:pt x="205597" y="169615"/>
                </a:cubicBezTo>
                <a:cubicBezTo>
                  <a:pt x="252640" y="169615"/>
                  <a:pt x="290972" y="207899"/>
                  <a:pt x="290972" y="254884"/>
                </a:cubicBezTo>
                <a:cubicBezTo>
                  <a:pt x="290972" y="254884"/>
                  <a:pt x="290972" y="254884"/>
                  <a:pt x="290972" y="377277"/>
                </a:cubicBezTo>
                <a:cubicBezTo>
                  <a:pt x="290972" y="408020"/>
                  <a:pt x="274710" y="435283"/>
                  <a:pt x="249736" y="450365"/>
                </a:cubicBezTo>
                <a:cubicBezTo>
                  <a:pt x="245090" y="453265"/>
                  <a:pt x="239282" y="449785"/>
                  <a:pt x="239282" y="444564"/>
                </a:cubicBezTo>
                <a:cubicBezTo>
                  <a:pt x="239282" y="444564"/>
                  <a:pt x="239282" y="444564"/>
                  <a:pt x="239282" y="262425"/>
                </a:cubicBezTo>
                <a:cubicBezTo>
                  <a:pt x="239282" y="259525"/>
                  <a:pt x="236959" y="257204"/>
                  <a:pt x="234055" y="257204"/>
                </a:cubicBezTo>
                <a:cubicBezTo>
                  <a:pt x="231151" y="257204"/>
                  <a:pt x="228828" y="259525"/>
                  <a:pt x="228828" y="262425"/>
                </a:cubicBezTo>
                <a:cubicBezTo>
                  <a:pt x="228828" y="262425"/>
                  <a:pt x="228828" y="262425"/>
                  <a:pt x="228828" y="698631"/>
                </a:cubicBezTo>
                <a:cubicBezTo>
                  <a:pt x="228828" y="720673"/>
                  <a:pt x="210824" y="738075"/>
                  <a:pt x="188754" y="737495"/>
                </a:cubicBezTo>
                <a:cubicBezTo>
                  <a:pt x="167846" y="736915"/>
                  <a:pt x="151584" y="718353"/>
                  <a:pt x="151584" y="696891"/>
                </a:cubicBezTo>
                <a:cubicBezTo>
                  <a:pt x="151584" y="696891"/>
                  <a:pt x="151584" y="696891"/>
                  <a:pt x="151584" y="478208"/>
                </a:cubicBezTo>
                <a:cubicBezTo>
                  <a:pt x="151584" y="475307"/>
                  <a:pt x="149261" y="472987"/>
                  <a:pt x="146357" y="472987"/>
                </a:cubicBezTo>
                <a:cubicBezTo>
                  <a:pt x="143453" y="472987"/>
                  <a:pt x="140549" y="475307"/>
                  <a:pt x="140549" y="478208"/>
                </a:cubicBezTo>
                <a:cubicBezTo>
                  <a:pt x="140549" y="478208"/>
                  <a:pt x="140549" y="478208"/>
                  <a:pt x="140549" y="698631"/>
                </a:cubicBezTo>
                <a:cubicBezTo>
                  <a:pt x="140549" y="720673"/>
                  <a:pt x="123126" y="738075"/>
                  <a:pt x="101056" y="737495"/>
                </a:cubicBezTo>
                <a:cubicBezTo>
                  <a:pt x="80148" y="736915"/>
                  <a:pt x="63305" y="718353"/>
                  <a:pt x="63305" y="696891"/>
                </a:cubicBezTo>
                <a:cubicBezTo>
                  <a:pt x="63305" y="696891"/>
                  <a:pt x="63305" y="696891"/>
                  <a:pt x="63305" y="262425"/>
                </a:cubicBezTo>
                <a:cubicBezTo>
                  <a:pt x="63305" y="259525"/>
                  <a:pt x="60982" y="257204"/>
                  <a:pt x="58078" y="257204"/>
                </a:cubicBezTo>
                <a:cubicBezTo>
                  <a:pt x="55174" y="257204"/>
                  <a:pt x="52851" y="259525"/>
                  <a:pt x="52851" y="262425"/>
                </a:cubicBezTo>
                <a:cubicBezTo>
                  <a:pt x="52851" y="262425"/>
                  <a:pt x="52851" y="262425"/>
                  <a:pt x="52851" y="445144"/>
                </a:cubicBezTo>
                <a:cubicBezTo>
                  <a:pt x="52851" y="450365"/>
                  <a:pt x="47043" y="453845"/>
                  <a:pt x="42397" y="450945"/>
                </a:cubicBezTo>
                <a:cubicBezTo>
                  <a:pt x="17423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332" y="169615"/>
                  <a:pt x="85956" y="169615"/>
                </a:cubicBezTo>
                <a:close/>
                <a:moveTo>
                  <a:pt x="146018" y="0"/>
                </a:moveTo>
                <a:cubicBezTo>
                  <a:pt x="187859" y="0"/>
                  <a:pt x="221777" y="33839"/>
                  <a:pt x="221777" y="75582"/>
                </a:cubicBezTo>
                <a:cubicBezTo>
                  <a:pt x="221777" y="117325"/>
                  <a:pt x="187859" y="151164"/>
                  <a:pt x="146018" y="151164"/>
                </a:cubicBezTo>
                <a:cubicBezTo>
                  <a:pt x="104177" y="151164"/>
                  <a:pt x="70259" y="117325"/>
                  <a:pt x="70259" y="75582"/>
                </a:cubicBezTo>
                <a:cubicBezTo>
                  <a:pt x="70259" y="33839"/>
                  <a:pt x="104177" y="0"/>
                  <a:pt x="14601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7" name="Freeform 110">
            <a:extLst>
              <a:ext uri="{FF2B5EF4-FFF2-40B4-BE49-F238E27FC236}">
                <a16:creationId xmlns:a16="http://schemas.microsoft.com/office/drawing/2014/main" id="{89902AC5-FAA6-4106-9006-3B50CA122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1620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304 w 289908"/>
              <a:gd name="connsiteY5" fmla="*/ 444564 h 737509"/>
              <a:gd name="connsiteX6" fmla="*/ 23830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786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174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103" y="453265"/>
                  <a:pt x="238304" y="449785"/>
                  <a:pt x="238304" y="444564"/>
                </a:cubicBezTo>
                <a:cubicBezTo>
                  <a:pt x="238304" y="444564"/>
                  <a:pt x="238304" y="444564"/>
                  <a:pt x="238304" y="262425"/>
                </a:cubicBezTo>
                <a:cubicBezTo>
                  <a:pt x="238304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786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30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174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768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8" name="Freeform 108">
            <a:extLst>
              <a:ext uri="{FF2B5EF4-FFF2-40B4-BE49-F238E27FC236}">
                <a16:creationId xmlns:a16="http://schemas.microsoft.com/office/drawing/2014/main" id="{81716898-83AA-4FC9-B462-7F1348334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576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222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2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656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9" name="Freeform 107">
            <a:extLst>
              <a:ext uri="{FF2B5EF4-FFF2-40B4-BE49-F238E27FC236}">
                <a16:creationId xmlns:a16="http://schemas.microsoft.com/office/drawing/2014/main" id="{B0120290-78FD-4B17-8176-489B0262FDC2}"/>
              </a:ext>
            </a:extLst>
          </p:cNvPr>
          <p:cNvSpPr>
            <a:spLocks/>
          </p:cNvSpPr>
          <p:nvPr/>
        </p:nvSpPr>
        <p:spPr bwMode="auto">
          <a:xfrm>
            <a:off x="9397681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9 w 289908"/>
              <a:gd name="connsiteY26" fmla="*/ 0 h 737509"/>
              <a:gd name="connsiteX27" fmla="*/ 221068 w 289908"/>
              <a:gd name="connsiteY27" fmla="*/ 75582 h 737509"/>
              <a:gd name="connsiteX28" fmla="*/ 145309 w 289908"/>
              <a:gd name="connsiteY28" fmla="*/ 151164 h 737509"/>
              <a:gd name="connsiteX29" fmla="*/ 69550 w 289908"/>
              <a:gd name="connsiteY29" fmla="*/ 75582 h 737509"/>
              <a:gd name="connsiteX30" fmla="*/ 145309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2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9" y="0"/>
                </a:moveTo>
                <a:cubicBezTo>
                  <a:pt x="187150" y="0"/>
                  <a:pt x="221068" y="33839"/>
                  <a:pt x="221068" y="75582"/>
                </a:cubicBezTo>
                <a:cubicBezTo>
                  <a:pt x="221068" y="117325"/>
                  <a:pt x="187150" y="151164"/>
                  <a:pt x="145309" y="151164"/>
                </a:cubicBezTo>
                <a:cubicBezTo>
                  <a:pt x="103468" y="151164"/>
                  <a:pt x="69550" y="117325"/>
                  <a:pt x="69550" y="75582"/>
                </a:cubicBezTo>
                <a:cubicBezTo>
                  <a:pt x="69550" y="33839"/>
                  <a:pt x="103468" y="0"/>
                  <a:pt x="1453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3" name="Freeform 165">
            <a:extLst>
              <a:ext uri="{FF2B5EF4-FFF2-40B4-BE49-F238E27FC236}">
                <a16:creationId xmlns:a16="http://schemas.microsoft.com/office/drawing/2014/main" id="{FD8B72AF-7784-4634-B712-6E3359C26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238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4" name="Freeform 156">
            <a:extLst>
              <a:ext uri="{FF2B5EF4-FFF2-40B4-BE49-F238E27FC236}">
                <a16:creationId xmlns:a16="http://schemas.microsoft.com/office/drawing/2014/main" id="{32B759D4-2758-4711-9EF7-EAD59917B7CF}"/>
              </a:ext>
            </a:extLst>
          </p:cNvPr>
          <p:cNvSpPr>
            <a:spLocks/>
          </p:cNvSpPr>
          <p:nvPr/>
        </p:nvSpPr>
        <p:spPr bwMode="auto">
          <a:xfrm>
            <a:off x="9395201" y="5180873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5" name="Freeform 157">
            <a:extLst>
              <a:ext uri="{FF2B5EF4-FFF2-40B4-BE49-F238E27FC236}">
                <a16:creationId xmlns:a16="http://schemas.microsoft.com/office/drawing/2014/main" id="{EE106E1B-45F9-455E-8137-7C62CB677711}"/>
              </a:ext>
            </a:extLst>
          </p:cNvPr>
          <p:cNvSpPr>
            <a:spLocks/>
          </p:cNvSpPr>
          <p:nvPr/>
        </p:nvSpPr>
        <p:spPr bwMode="auto">
          <a:xfrm>
            <a:off x="9100205" y="5180873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6" name="Freeform 159">
            <a:extLst>
              <a:ext uri="{FF2B5EF4-FFF2-40B4-BE49-F238E27FC236}">
                <a16:creationId xmlns:a16="http://schemas.microsoft.com/office/drawing/2014/main" id="{09AC8BDE-C783-4427-A9DB-77F573188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0213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7" name="Freeform 160">
            <a:extLst>
              <a:ext uri="{FF2B5EF4-FFF2-40B4-BE49-F238E27FC236}">
                <a16:creationId xmlns:a16="http://schemas.microsoft.com/office/drawing/2014/main" id="{3E727B70-5152-4E53-ACF6-CDF2B739D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217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8" name="Freeform 161">
            <a:extLst>
              <a:ext uri="{FF2B5EF4-FFF2-40B4-BE49-F238E27FC236}">
                <a16:creationId xmlns:a16="http://schemas.microsoft.com/office/drawing/2014/main" id="{0E9EEFE5-7A7C-4455-8E80-379E96B0A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0221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9" name="Freeform 163">
            <a:extLst>
              <a:ext uri="{FF2B5EF4-FFF2-40B4-BE49-F238E27FC236}">
                <a16:creationId xmlns:a16="http://schemas.microsoft.com/office/drawing/2014/main" id="{73F359A7-1851-40F9-AD2D-F66CB715E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0230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0" name="Freeform 162">
            <a:extLst>
              <a:ext uri="{FF2B5EF4-FFF2-40B4-BE49-F238E27FC236}">
                <a16:creationId xmlns:a16="http://schemas.microsoft.com/office/drawing/2014/main" id="{5567D343-640C-4A85-9B72-6A639FCE1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226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1" name="Freeform 164">
            <a:extLst>
              <a:ext uri="{FF2B5EF4-FFF2-40B4-BE49-F238E27FC236}">
                <a16:creationId xmlns:a16="http://schemas.microsoft.com/office/drawing/2014/main" id="{0C145E21-A8EA-48CC-AB61-952CAD2E7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234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2" name="Freeform 158">
            <a:extLst>
              <a:ext uri="{FF2B5EF4-FFF2-40B4-BE49-F238E27FC236}">
                <a16:creationId xmlns:a16="http://schemas.microsoft.com/office/drawing/2014/main" id="{F3BC4EBA-70D3-4052-8F75-30D95D8D3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5209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8926A2F-6A49-46AC-BD3B-B07DC46885AC}"/>
              </a:ext>
            </a:extLst>
          </p:cNvPr>
          <p:cNvSpPr txBox="1"/>
          <p:nvPr/>
        </p:nvSpPr>
        <p:spPr>
          <a:xfrm>
            <a:off x="6615687" y="4024527"/>
            <a:ext cx="384081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th-TH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ประชากร</a:t>
            </a:r>
            <a:endParaRPr lang="en-US" dirty="0">
              <a:solidFill>
                <a:schemeClr val="tx2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B663980-492E-4FEF-B002-C7B996B12850}"/>
              </a:ext>
            </a:extLst>
          </p:cNvPr>
          <p:cNvSpPr txBox="1"/>
          <p:nvPr/>
        </p:nvSpPr>
        <p:spPr>
          <a:xfrm>
            <a:off x="10137481" y="4416859"/>
            <a:ext cx="1510098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50</a:t>
            </a:r>
            <a:r>
              <a:rPr lang="en-US" sz="2000" dirty="0">
                <a:solidFill>
                  <a:schemeClr val="accent1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%</a:t>
            </a:r>
            <a:endParaRPr lang="en-US" sz="4000" dirty="0">
              <a:solidFill>
                <a:schemeClr val="accent1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1939153-20DC-456D-B539-907D7052354C}"/>
              </a:ext>
            </a:extLst>
          </p:cNvPr>
          <p:cNvSpPr txBox="1"/>
          <p:nvPr/>
        </p:nvSpPr>
        <p:spPr>
          <a:xfrm>
            <a:off x="10154027" y="5085630"/>
            <a:ext cx="1510098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60</a:t>
            </a:r>
            <a:r>
              <a:rPr lang="en-US" sz="2000" dirty="0">
                <a:solidFill>
                  <a:schemeClr val="accent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%</a:t>
            </a:r>
            <a:endParaRPr lang="en-US" sz="4000" dirty="0">
              <a:solidFill>
                <a:schemeClr val="accent2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2C696F1D-D1FA-4732-AAE9-AC6932ECBCD1}"/>
              </a:ext>
            </a:extLst>
          </p:cNvPr>
          <p:cNvSpPr txBox="1"/>
          <p:nvPr/>
        </p:nvSpPr>
        <p:spPr>
          <a:xfrm>
            <a:off x="273009" y="5658545"/>
            <a:ext cx="54126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0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ภาคตะวันออกเฉียงเหนือ</a:t>
            </a:r>
            <a:endParaRPr lang="th-TH" sz="2000" b="0" i="0">
              <a:solidFill>
                <a:srgbClr val="000000"/>
              </a:solidFill>
              <a:effectLst/>
              <a:latin typeface="+mj-lt"/>
              <a:cs typeface="Anakotmai Bold" panose="000008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804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แผนที่ประเทศไทย 77 จังหวัด">
            <a:extLst>
              <a:ext uri="{FF2B5EF4-FFF2-40B4-BE49-F238E27FC236}">
                <a16:creationId xmlns:a16="http://schemas.microsoft.com/office/drawing/2014/main" id="{AA59ABA2-589E-456D-81E6-69B0FCDA4237}"/>
              </a:ext>
            </a:extLst>
          </p:cNvPr>
          <p:cNvGrpSpPr/>
          <p:nvPr/>
        </p:nvGrpSpPr>
        <p:grpSpPr>
          <a:xfrm>
            <a:off x="7600836" y="832039"/>
            <a:ext cx="2995662" cy="5457300"/>
            <a:chOff x="2004963" y="989730"/>
            <a:chExt cx="2995662" cy="5457300"/>
          </a:xfrm>
          <a:solidFill>
            <a:srgbClr val="A6A6A6"/>
          </a:solidFill>
        </p:grpSpPr>
        <p:sp>
          <p:nvSpPr>
            <p:cNvPr id="3" name="ภูเก็ต">
              <a:extLst>
                <a:ext uri="{FF2B5EF4-FFF2-40B4-BE49-F238E27FC236}">
                  <a16:creationId xmlns:a16="http://schemas.microsoft.com/office/drawing/2014/main" id="{97D903FE-0A3E-420C-BBBB-823714179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932" y="5530774"/>
              <a:ext cx="60353" cy="146308"/>
            </a:xfrm>
            <a:custGeom>
              <a:avLst/>
              <a:gdLst>
                <a:gd name="T0" fmla="*/ 132 w 148"/>
                <a:gd name="T1" fmla="*/ 128 h 360"/>
                <a:gd name="T2" fmla="*/ 132 w 148"/>
                <a:gd name="T3" fmla="*/ 88 h 360"/>
                <a:gd name="T4" fmla="*/ 108 w 148"/>
                <a:gd name="T5" fmla="*/ 92 h 360"/>
                <a:gd name="T6" fmla="*/ 92 w 148"/>
                <a:gd name="T7" fmla="*/ 100 h 360"/>
                <a:gd name="T8" fmla="*/ 76 w 148"/>
                <a:gd name="T9" fmla="*/ 72 h 360"/>
                <a:gd name="T10" fmla="*/ 52 w 148"/>
                <a:gd name="T11" fmla="*/ 68 h 360"/>
                <a:gd name="T12" fmla="*/ 44 w 148"/>
                <a:gd name="T13" fmla="*/ 32 h 360"/>
                <a:gd name="T14" fmla="*/ 20 w 148"/>
                <a:gd name="T15" fmla="*/ 0 h 360"/>
                <a:gd name="T16" fmla="*/ 8 w 148"/>
                <a:gd name="T17" fmla="*/ 20 h 360"/>
                <a:gd name="T18" fmla="*/ 20 w 148"/>
                <a:gd name="T19" fmla="*/ 48 h 360"/>
                <a:gd name="T20" fmla="*/ 0 w 148"/>
                <a:gd name="T21" fmla="*/ 100 h 360"/>
                <a:gd name="T22" fmla="*/ 20 w 148"/>
                <a:gd name="T23" fmla="*/ 140 h 360"/>
                <a:gd name="T24" fmla="*/ 0 w 148"/>
                <a:gd name="T25" fmla="*/ 192 h 360"/>
                <a:gd name="T26" fmla="*/ 12 w 148"/>
                <a:gd name="T27" fmla="*/ 232 h 360"/>
                <a:gd name="T28" fmla="*/ 12 w 148"/>
                <a:gd name="T29" fmla="*/ 312 h 360"/>
                <a:gd name="T30" fmla="*/ 20 w 148"/>
                <a:gd name="T31" fmla="*/ 332 h 360"/>
                <a:gd name="T32" fmla="*/ 28 w 148"/>
                <a:gd name="T33" fmla="*/ 360 h 360"/>
                <a:gd name="T34" fmla="*/ 48 w 148"/>
                <a:gd name="T35" fmla="*/ 360 h 360"/>
                <a:gd name="T36" fmla="*/ 68 w 148"/>
                <a:gd name="T37" fmla="*/ 316 h 360"/>
                <a:gd name="T38" fmla="*/ 148 w 148"/>
                <a:gd name="T39" fmla="*/ 268 h 360"/>
                <a:gd name="T40" fmla="*/ 112 w 148"/>
                <a:gd name="T41" fmla="*/ 200 h 360"/>
                <a:gd name="T42" fmla="*/ 132 w 148"/>
                <a:gd name="T43" fmla="*/ 12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360">
                  <a:moveTo>
                    <a:pt x="132" y="128"/>
                  </a:moveTo>
                  <a:cubicBezTo>
                    <a:pt x="136" y="124"/>
                    <a:pt x="132" y="88"/>
                    <a:pt x="132" y="88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92" y="100"/>
                    <a:pt x="92" y="100"/>
                    <a:pt x="92" y="100"/>
                  </a:cubicBezTo>
                  <a:cubicBezTo>
                    <a:pt x="76" y="72"/>
                    <a:pt x="76" y="72"/>
                    <a:pt x="76" y="72"/>
                  </a:cubicBezTo>
                  <a:cubicBezTo>
                    <a:pt x="76" y="72"/>
                    <a:pt x="56" y="68"/>
                    <a:pt x="52" y="68"/>
                  </a:cubicBezTo>
                  <a:cubicBezTo>
                    <a:pt x="48" y="68"/>
                    <a:pt x="48" y="36"/>
                    <a:pt x="44" y="32"/>
                  </a:cubicBezTo>
                  <a:cubicBezTo>
                    <a:pt x="40" y="28"/>
                    <a:pt x="20" y="0"/>
                    <a:pt x="20" y="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0" y="140"/>
                    <a:pt x="20" y="140"/>
                    <a:pt x="20" y="14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12" y="312"/>
                    <a:pt x="12" y="312"/>
                    <a:pt x="12" y="312"/>
                  </a:cubicBezTo>
                  <a:cubicBezTo>
                    <a:pt x="20" y="332"/>
                    <a:pt x="20" y="332"/>
                    <a:pt x="20" y="332"/>
                  </a:cubicBezTo>
                  <a:cubicBezTo>
                    <a:pt x="20" y="332"/>
                    <a:pt x="24" y="360"/>
                    <a:pt x="28" y="360"/>
                  </a:cubicBezTo>
                  <a:cubicBezTo>
                    <a:pt x="48" y="360"/>
                    <a:pt x="48" y="360"/>
                    <a:pt x="48" y="360"/>
                  </a:cubicBezTo>
                  <a:cubicBezTo>
                    <a:pt x="52" y="360"/>
                    <a:pt x="68" y="316"/>
                    <a:pt x="68" y="316"/>
                  </a:cubicBezTo>
                  <a:cubicBezTo>
                    <a:pt x="148" y="268"/>
                    <a:pt x="148" y="268"/>
                    <a:pt x="148" y="268"/>
                  </a:cubicBezTo>
                  <a:cubicBezTo>
                    <a:pt x="148" y="268"/>
                    <a:pt x="112" y="208"/>
                    <a:pt x="112" y="200"/>
                  </a:cubicBezTo>
                  <a:cubicBezTo>
                    <a:pt x="112" y="192"/>
                    <a:pt x="128" y="132"/>
                    <a:pt x="132" y="128"/>
                  </a:cubicBez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" name="เกาะพยาม (ระนอง)">
              <a:extLst>
                <a:ext uri="{FF2B5EF4-FFF2-40B4-BE49-F238E27FC236}">
                  <a16:creationId xmlns:a16="http://schemas.microsoft.com/office/drawing/2014/main" id="{51E79F7D-3C57-43E1-A2C6-006BB60A3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445" y="5183292"/>
              <a:ext cx="25604" cy="45722"/>
            </a:xfrm>
            <a:custGeom>
              <a:avLst/>
              <a:gdLst>
                <a:gd name="T0" fmla="*/ 0 w 14"/>
                <a:gd name="T1" fmla="*/ 24 h 25"/>
                <a:gd name="T2" fmla="*/ 7 w 14"/>
                <a:gd name="T3" fmla="*/ 25 h 25"/>
                <a:gd name="T4" fmla="*/ 14 w 14"/>
                <a:gd name="T5" fmla="*/ 15 h 25"/>
                <a:gd name="T6" fmla="*/ 7 w 14"/>
                <a:gd name="T7" fmla="*/ 1 h 25"/>
                <a:gd name="T8" fmla="*/ 0 w 14"/>
                <a:gd name="T9" fmla="*/ 0 h 25"/>
                <a:gd name="T10" fmla="*/ 0 w 14"/>
                <a:gd name="T11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5">
                  <a:moveTo>
                    <a:pt x="0" y="24"/>
                  </a:moveTo>
                  <a:lnTo>
                    <a:pt x="7" y="25"/>
                  </a:lnTo>
                  <a:lnTo>
                    <a:pt x="14" y="15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" name="เกาะช้าง (ระนอง)">
              <a:extLst>
                <a:ext uri="{FF2B5EF4-FFF2-40B4-BE49-F238E27FC236}">
                  <a16:creationId xmlns:a16="http://schemas.microsoft.com/office/drawing/2014/main" id="{2E91384D-5C05-40E1-8EC0-884CBF2E0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6103" y="5146715"/>
              <a:ext cx="14631" cy="29262"/>
            </a:xfrm>
            <a:custGeom>
              <a:avLst/>
              <a:gdLst>
                <a:gd name="T0" fmla="*/ 36 w 36"/>
                <a:gd name="T1" fmla="*/ 0 h 72"/>
                <a:gd name="T2" fmla="*/ 0 w 36"/>
                <a:gd name="T3" fmla="*/ 40 h 72"/>
                <a:gd name="T4" fmla="*/ 0 w 36"/>
                <a:gd name="T5" fmla="*/ 68 h 72"/>
                <a:gd name="T6" fmla="*/ 16 w 36"/>
                <a:gd name="T7" fmla="*/ 72 h 72"/>
                <a:gd name="T8" fmla="*/ 28 w 36"/>
                <a:gd name="T9" fmla="*/ 48 h 72"/>
                <a:gd name="T10" fmla="*/ 36 w 36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72">
                  <a:moveTo>
                    <a:pt x="36" y="0"/>
                  </a:moveTo>
                  <a:cubicBezTo>
                    <a:pt x="36" y="0"/>
                    <a:pt x="0" y="36"/>
                    <a:pt x="0" y="4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28" y="48"/>
                    <a:pt x="28" y="48"/>
                    <a:pt x="28" y="48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" name="ระนอง">
              <a:extLst>
                <a:ext uri="{FF2B5EF4-FFF2-40B4-BE49-F238E27FC236}">
                  <a16:creationId xmlns:a16="http://schemas.microsoft.com/office/drawing/2014/main" id="{DDD45AA0-9B96-4F41-AD77-B0728291A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6338" y="4599887"/>
              <a:ext cx="201174" cy="534025"/>
            </a:xfrm>
            <a:custGeom>
              <a:avLst/>
              <a:gdLst>
                <a:gd name="T0" fmla="*/ 470 w 491"/>
                <a:gd name="T1" fmla="*/ 354 h 1308"/>
                <a:gd name="T2" fmla="*/ 438 w 491"/>
                <a:gd name="T3" fmla="*/ 422 h 1308"/>
                <a:gd name="T4" fmla="*/ 412 w 491"/>
                <a:gd name="T5" fmla="*/ 510 h 1308"/>
                <a:gd name="T6" fmla="*/ 402 w 491"/>
                <a:gd name="T7" fmla="*/ 599 h 1308"/>
                <a:gd name="T8" fmla="*/ 381 w 491"/>
                <a:gd name="T9" fmla="*/ 630 h 1308"/>
                <a:gd name="T10" fmla="*/ 433 w 491"/>
                <a:gd name="T11" fmla="*/ 646 h 1308"/>
                <a:gd name="T12" fmla="*/ 376 w 491"/>
                <a:gd name="T13" fmla="*/ 703 h 1308"/>
                <a:gd name="T14" fmla="*/ 339 w 491"/>
                <a:gd name="T15" fmla="*/ 735 h 1308"/>
                <a:gd name="T16" fmla="*/ 266 w 491"/>
                <a:gd name="T17" fmla="*/ 823 h 1308"/>
                <a:gd name="T18" fmla="*/ 219 w 491"/>
                <a:gd name="T19" fmla="*/ 943 h 1308"/>
                <a:gd name="T20" fmla="*/ 244 w 491"/>
                <a:gd name="T21" fmla="*/ 1007 h 1308"/>
                <a:gd name="T22" fmla="*/ 298 w 491"/>
                <a:gd name="T23" fmla="*/ 1037 h 1308"/>
                <a:gd name="T24" fmla="*/ 282 w 491"/>
                <a:gd name="T25" fmla="*/ 1120 h 1308"/>
                <a:gd name="T26" fmla="*/ 240 w 491"/>
                <a:gd name="T27" fmla="*/ 1173 h 1308"/>
                <a:gd name="T28" fmla="*/ 209 w 491"/>
                <a:gd name="T29" fmla="*/ 1225 h 1308"/>
                <a:gd name="T30" fmla="*/ 230 w 491"/>
                <a:gd name="T31" fmla="*/ 1272 h 1308"/>
                <a:gd name="T32" fmla="*/ 167 w 491"/>
                <a:gd name="T33" fmla="*/ 1251 h 1308"/>
                <a:gd name="T34" fmla="*/ 103 w 491"/>
                <a:gd name="T35" fmla="*/ 1296 h 1308"/>
                <a:gd name="T36" fmla="*/ 51 w 491"/>
                <a:gd name="T37" fmla="*/ 1303 h 1308"/>
                <a:gd name="T38" fmla="*/ 53 w 491"/>
                <a:gd name="T39" fmla="*/ 1277 h 1308"/>
                <a:gd name="T40" fmla="*/ 0 w 491"/>
                <a:gd name="T41" fmla="*/ 1270 h 1308"/>
                <a:gd name="T42" fmla="*/ 44 w 491"/>
                <a:gd name="T43" fmla="*/ 1174 h 1308"/>
                <a:gd name="T44" fmla="*/ 64 w 491"/>
                <a:gd name="T45" fmla="*/ 1082 h 1308"/>
                <a:gd name="T46" fmla="*/ 136 w 491"/>
                <a:gd name="T47" fmla="*/ 1094 h 1308"/>
                <a:gd name="T48" fmla="*/ 80 w 491"/>
                <a:gd name="T49" fmla="*/ 1022 h 1308"/>
                <a:gd name="T50" fmla="*/ 136 w 491"/>
                <a:gd name="T51" fmla="*/ 954 h 1308"/>
                <a:gd name="T52" fmla="*/ 112 w 491"/>
                <a:gd name="T53" fmla="*/ 890 h 1308"/>
                <a:gd name="T54" fmla="*/ 132 w 491"/>
                <a:gd name="T55" fmla="*/ 850 h 1308"/>
                <a:gd name="T56" fmla="*/ 176 w 491"/>
                <a:gd name="T57" fmla="*/ 750 h 1308"/>
                <a:gd name="T58" fmla="*/ 228 w 491"/>
                <a:gd name="T59" fmla="*/ 582 h 1308"/>
                <a:gd name="T60" fmla="*/ 264 w 491"/>
                <a:gd name="T61" fmla="*/ 506 h 1308"/>
                <a:gd name="T62" fmla="*/ 372 w 491"/>
                <a:gd name="T63" fmla="*/ 262 h 1308"/>
                <a:gd name="T64" fmla="*/ 356 w 491"/>
                <a:gd name="T65" fmla="*/ 194 h 1308"/>
                <a:gd name="T66" fmla="*/ 332 w 491"/>
                <a:gd name="T67" fmla="*/ 138 h 1308"/>
                <a:gd name="T68" fmla="*/ 404 w 491"/>
                <a:gd name="T69" fmla="*/ 2 h 1308"/>
                <a:gd name="T70" fmla="*/ 444 w 491"/>
                <a:gd name="T71" fmla="*/ 30 h 1308"/>
                <a:gd name="T72" fmla="*/ 459 w 491"/>
                <a:gd name="T73" fmla="*/ 83 h 1308"/>
                <a:gd name="T74" fmla="*/ 475 w 491"/>
                <a:gd name="T75" fmla="*/ 176 h 1308"/>
                <a:gd name="T76" fmla="*/ 423 w 491"/>
                <a:gd name="T77" fmla="*/ 281 h 1308"/>
                <a:gd name="T78" fmla="*/ 454 w 491"/>
                <a:gd name="T79" fmla="*/ 333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91" h="1308">
                  <a:moveTo>
                    <a:pt x="454" y="333"/>
                  </a:moveTo>
                  <a:cubicBezTo>
                    <a:pt x="470" y="354"/>
                    <a:pt x="470" y="354"/>
                    <a:pt x="470" y="354"/>
                  </a:cubicBezTo>
                  <a:cubicBezTo>
                    <a:pt x="470" y="385"/>
                    <a:pt x="470" y="385"/>
                    <a:pt x="470" y="385"/>
                  </a:cubicBezTo>
                  <a:cubicBezTo>
                    <a:pt x="438" y="422"/>
                    <a:pt x="438" y="422"/>
                    <a:pt x="438" y="422"/>
                  </a:cubicBezTo>
                  <a:cubicBezTo>
                    <a:pt x="438" y="458"/>
                    <a:pt x="438" y="458"/>
                    <a:pt x="438" y="458"/>
                  </a:cubicBezTo>
                  <a:cubicBezTo>
                    <a:pt x="412" y="510"/>
                    <a:pt x="412" y="510"/>
                    <a:pt x="412" y="510"/>
                  </a:cubicBezTo>
                  <a:cubicBezTo>
                    <a:pt x="418" y="547"/>
                    <a:pt x="418" y="547"/>
                    <a:pt x="418" y="547"/>
                  </a:cubicBezTo>
                  <a:cubicBezTo>
                    <a:pt x="402" y="599"/>
                    <a:pt x="402" y="599"/>
                    <a:pt x="402" y="599"/>
                  </a:cubicBezTo>
                  <a:cubicBezTo>
                    <a:pt x="381" y="620"/>
                    <a:pt x="381" y="620"/>
                    <a:pt x="381" y="620"/>
                  </a:cubicBezTo>
                  <a:cubicBezTo>
                    <a:pt x="381" y="630"/>
                    <a:pt x="381" y="630"/>
                    <a:pt x="381" y="630"/>
                  </a:cubicBezTo>
                  <a:cubicBezTo>
                    <a:pt x="412" y="630"/>
                    <a:pt x="412" y="630"/>
                    <a:pt x="412" y="630"/>
                  </a:cubicBezTo>
                  <a:cubicBezTo>
                    <a:pt x="433" y="646"/>
                    <a:pt x="433" y="646"/>
                    <a:pt x="433" y="646"/>
                  </a:cubicBezTo>
                  <a:cubicBezTo>
                    <a:pt x="433" y="672"/>
                    <a:pt x="433" y="672"/>
                    <a:pt x="433" y="672"/>
                  </a:cubicBezTo>
                  <a:cubicBezTo>
                    <a:pt x="376" y="703"/>
                    <a:pt x="376" y="703"/>
                    <a:pt x="376" y="703"/>
                  </a:cubicBezTo>
                  <a:cubicBezTo>
                    <a:pt x="365" y="735"/>
                    <a:pt x="365" y="735"/>
                    <a:pt x="365" y="735"/>
                  </a:cubicBezTo>
                  <a:cubicBezTo>
                    <a:pt x="339" y="735"/>
                    <a:pt x="339" y="735"/>
                    <a:pt x="339" y="735"/>
                  </a:cubicBezTo>
                  <a:cubicBezTo>
                    <a:pt x="303" y="745"/>
                    <a:pt x="303" y="745"/>
                    <a:pt x="303" y="745"/>
                  </a:cubicBezTo>
                  <a:cubicBezTo>
                    <a:pt x="266" y="823"/>
                    <a:pt x="266" y="823"/>
                    <a:pt x="266" y="823"/>
                  </a:cubicBezTo>
                  <a:cubicBezTo>
                    <a:pt x="199" y="896"/>
                    <a:pt x="199" y="896"/>
                    <a:pt x="199" y="896"/>
                  </a:cubicBezTo>
                  <a:cubicBezTo>
                    <a:pt x="219" y="943"/>
                    <a:pt x="219" y="943"/>
                    <a:pt x="219" y="943"/>
                  </a:cubicBezTo>
                  <a:cubicBezTo>
                    <a:pt x="214" y="990"/>
                    <a:pt x="214" y="990"/>
                    <a:pt x="214" y="990"/>
                  </a:cubicBezTo>
                  <a:cubicBezTo>
                    <a:pt x="244" y="1007"/>
                    <a:pt x="244" y="1007"/>
                    <a:pt x="244" y="1007"/>
                  </a:cubicBezTo>
                  <a:cubicBezTo>
                    <a:pt x="295" y="1036"/>
                    <a:pt x="295" y="1036"/>
                    <a:pt x="295" y="1036"/>
                  </a:cubicBezTo>
                  <a:cubicBezTo>
                    <a:pt x="298" y="1037"/>
                    <a:pt x="298" y="1037"/>
                    <a:pt x="298" y="1037"/>
                  </a:cubicBezTo>
                  <a:cubicBezTo>
                    <a:pt x="313" y="1089"/>
                    <a:pt x="313" y="1089"/>
                    <a:pt x="313" y="1089"/>
                  </a:cubicBezTo>
                  <a:cubicBezTo>
                    <a:pt x="282" y="1120"/>
                    <a:pt x="282" y="1120"/>
                    <a:pt x="282" y="1120"/>
                  </a:cubicBezTo>
                  <a:cubicBezTo>
                    <a:pt x="277" y="1147"/>
                    <a:pt x="277" y="1147"/>
                    <a:pt x="277" y="1147"/>
                  </a:cubicBezTo>
                  <a:cubicBezTo>
                    <a:pt x="240" y="1173"/>
                    <a:pt x="240" y="1173"/>
                    <a:pt x="240" y="1173"/>
                  </a:cubicBezTo>
                  <a:cubicBezTo>
                    <a:pt x="209" y="1199"/>
                    <a:pt x="209" y="1199"/>
                    <a:pt x="209" y="1199"/>
                  </a:cubicBezTo>
                  <a:cubicBezTo>
                    <a:pt x="209" y="1225"/>
                    <a:pt x="209" y="1225"/>
                    <a:pt x="209" y="1225"/>
                  </a:cubicBezTo>
                  <a:cubicBezTo>
                    <a:pt x="230" y="1240"/>
                    <a:pt x="230" y="1240"/>
                    <a:pt x="230" y="1240"/>
                  </a:cubicBezTo>
                  <a:cubicBezTo>
                    <a:pt x="230" y="1272"/>
                    <a:pt x="230" y="1272"/>
                    <a:pt x="230" y="1272"/>
                  </a:cubicBezTo>
                  <a:cubicBezTo>
                    <a:pt x="188" y="1272"/>
                    <a:pt x="188" y="1272"/>
                    <a:pt x="188" y="1272"/>
                  </a:cubicBezTo>
                  <a:cubicBezTo>
                    <a:pt x="167" y="1251"/>
                    <a:pt x="167" y="1251"/>
                    <a:pt x="167" y="1251"/>
                  </a:cubicBezTo>
                  <a:cubicBezTo>
                    <a:pt x="136" y="1251"/>
                    <a:pt x="136" y="1251"/>
                    <a:pt x="136" y="1251"/>
                  </a:cubicBezTo>
                  <a:cubicBezTo>
                    <a:pt x="103" y="1296"/>
                    <a:pt x="103" y="1296"/>
                    <a:pt x="103" y="1296"/>
                  </a:cubicBezTo>
                  <a:cubicBezTo>
                    <a:pt x="94" y="1308"/>
                    <a:pt x="94" y="1308"/>
                    <a:pt x="94" y="1308"/>
                  </a:cubicBezTo>
                  <a:cubicBezTo>
                    <a:pt x="51" y="1303"/>
                    <a:pt x="51" y="1303"/>
                    <a:pt x="51" y="1303"/>
                  </a:cubicBezTo>
                  <a:cubicBezTo>
                    <a:pt x="47" y="1303"/>
                    <a:pt x="47" y="1303"/>
                    <a:pt x="47" y="1303"/>
                  </a:cubicBezTo>
                  <a:cubicBezTo>
                    <a:pt x="53" y="1277"/>
                    <a:pt x="53" y="1277"/>
                    <a:pt x="53" y="1277"/>
                  </a:cubicBezTo>
                  <a:cubicBezTo>
                    <a:pt x="32" y="1267"/>
                    <a:pt x="32" y="1267"/>
                    <a:pt x="32" y="1267"/>
                  </a:cubicBezTo>
                  <a:cubicBezTo>
                    <a:pt x="0" y="1270"/>
                    <a:pt x="0" y="1270"/>
                    <a:pt x="0" y="1270"/>
                  </a:cubicBezTo>
                  <a:cubicBezTo>
                    <a:pt x="19" y="1230"/>
                    <a:pt x="19" y="1230"/>
                    <a:pt x="19" y="1230"/>
                  </a:cubicBezTo>
                  <a:cubicBezTo>
                    <a:pt x="44" y="1174"/>
                    <a:pt x="44" y="1174"/>
                    <a:pt x="44" y="1174"/>
                  </a:cubicBezTo>
                  <a:cubicBezTo>
                    <a:pt x="36" y="1118"/>
                    <a:pt x="36" y="1118"/>
                    <a:pt x="36" y="1118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92" y="1118"/>
                    <a:pt x="92" y="1118"/>
                    <a:pt x="92" y="1118"/>
                  </a:cubicBezTo>
                  <a:cubicBezTo>
                    <a:pt x="136" y="1094"/>
                    <a:pt x="136" y="1094"/>
                    <a:pt x="136" y="1094"/>
                  </a:cubicBezTo>
                  <a:cubicBezTo>
                    <a:pt x="148" y="1050"/>
                    <a:pt x="148" y="1050"/>
                    <a:pt x="148" y="1050"/>
                  </a:cubicBezTo>
                  <a:cubicBezTo>
                    <a:pt x="80" y="1022"/>
                    <a:pt x="80" y="1022"/>
                    <a:pt x="80" y="1022"/>
                  </a:cubicBezTo>
                  <a:cubicBezTo>
                    <a:pt x="125" y="968"/>
                    <a:pt x="125" y="968"/>
                    <a:pt x="125" y="968"/>
                  </a:cubicBezTo>
                  <a:cubicBezTo>
                    <a:pt x="136" y="954"/>
                    <a:pt x="136" y="954"/>
                    <a:pt x="136" y="954"/>
                  </a:cubicBezTo>
                  <a:cubicBezTo>
                    <a:pt x="136" y="918"/>
                    <a:pt x="136" y="918"/>
                    <a:pt x="136" y="918"/>
                  </a:cubicBezTo>
                  <a:cubicBezTo>
                    <a:pt x="112" y="890"/>
                    <a:pt x="112" y="890"/>
                    <a:pt x="112" y="890"/>
                  </a:cubicBezTo>
                  <a:cubicBezTo>
                    <a:pt x="136" y="870"/>
                    <a:pt x="136" y="870"/>
                    <a:pt x="136" y="870"/>
                  </a:cubicBezTo>
                  <a:cubicBezTo>
                    <a:pt x="132" y="850"/>
                    <a:pt x="132" y="850"/>
                    <a:pt x="132" y="850"/>
                  </a:cubicBezTo>
                  <a:cubicBezTo>
                    <a:pt x="120" y="814"/>
                    <a:pt x="120" y="814"/>
                    <a:pt x="120" y="814"/>
                  </a:cubicBezTo>
                  <a:cubicBezTo>
                    <a:pt x="176" y="750"/>
                    <a:pt x="176" y="750"/>
                    <a:pt x="176" y="750"/>
                  </a:cubicBezTo>
                  <a:cubicBezTo>
                    <a:pt x="160" y="694"/>
                    <a:pt x="160" y="694"/>
                    <a:pt x="160" y="694"/>
                  </a:cubicBezTo>
                  <a:cubicBezTo>
                    <a:pt x="228" y="582"/>
                    <a:pt x="228" y="582"/>
                    <a:pt x="228" y="582"/>
                  </a:cubicBezTo>
                  <a:cubicBezTo>
                    <a:pt x="224" y="542"/>
                    <a:pt x="224" y="542"/>
                    <a:pt x="224" y="542"/>
                  </a:cubicBezTo>
                  <a:cubicBezTo>
                    <a:pt x="264" y="506"/>
                    <a:pt x="264" y="506"/>
                    <a:pt x="264" y="506"/>
                  </a:cubicBezTo>
                  <a:cubicBezTo>
                    <a:pt x="320" y="338"/>
                    <a:pt x="320" y="338"/>
                    <a:pt x="320" y="338"/>
                  </a:cubicBezTo>
                  <a:cubicBezTo>
                    <a:pt x="320" y="338"/>
                    <a:pt x="368" y="262"/>
                    <a:pt x="372" y="262"/>
                  </a:cubicBezTo>
                  <a:cubicBezTo>
                    <a:pt x="376" y="262"/>
                    <a:pt x="372" y="218"/>
                    <a:pt x="372" y="218"/>
                  </a:cubicBezTo>
                  <a:cubicBezTo>
                    <a:pt x="356" y="194"/>
                    <a:pt x="356" y="194"/>
                    <a:pt x="356" y="194"/>
                  </a:cubicBezTo>
                  <a:cubicBezTo>
                    <a:pt x="360" y="166"/>
                    <a:pt x="360" y="166"/>
                    <a:pt x="360" y="166"/>
                  </a:cubicBezTo>
                  <a:cubicBezTo>
                    <a:pt x="332" y="138"/>
                    <a:pt x="332" y="138"/>
                    <a:pt x="332" y="138"/>
                  </a:cubicBezTo>
                  <a:cubicBezTo>
                    <a:pt x="340" y="86"/>
                    <a:pt x="340" y="86"/>
                    <a:pt x="340" y="86"/>
                  </a:cubicBezTo>
                  <a:cubicBezTo>
                    <a:pt x="404" y="2"/>
                    <a:pt x="404" y="2"/>
                    <a:pt x="404" y="2"/>
                  </a:cubicBezTo>
                  <a:cubicBezTo>
                    <a:pt x="425" y="0"/>
                    <a:pt x="425" y="0"/>
                    <a:pt x="425" y="0"/>
                  </a:cubicBezTo>
                  <a:cubicBezTo>
                    <a:pt x="444" y="30"/>
                    <a:pt x="444" y="30"/>
                    <a:pt x="444" y="30"/>
                  </a:cubicBezTo>
                  <a:cubicBezTo>
                    <a:pt x="433" y="67"/>
                    <a:pt x="433" y="67"/>
                    <a:pt x="433" y="67"/>
                  </a:cubicBezTo>
                  <a:cubicBezTo>
                    <a:pt x="459" y="83"/>
                    <a:pt x="459" y="83"/>
                    <a:pt x="459" y="83"/>
                  </a:cubicBezTo>
                  <a:cubicBezTo>
                    <a:pt x="480" y="145"/>
                    <a:pt x="480" y="145"/>
                    <a:pt x="480" y="145"/>
                  </a:cubicBezTo>
                  <a:cubicBezTo>
                    <a:pt x="475" y="176"/>
                    <a:pt x="475" y="176"/>
                    <a:pt x="475" y="176"/>
                  </a:cubicBezTo>
                  <a:cubicBezTo>
                    <a:pt x="491" y="213"/>
                    <a:pt x="491" y="213"/>
                    <a:pt x="491" y="213"/>
                  </a:cubicBezTo>
                  <a:cubicBezTo>
                    <a:pt x="423" y="281"/>
                    <a:pt x="423" y="281"/>
                    <a:pt x="423" y="281"/>
                  </a:cubicBezTo>
                  <a:cubicBezTo>
                    <a:pt x="428" y="323"/>
                    <a:pt x="428" y="323"/>
                    <a:pt x="428" y="323"/>
                  </a:cubicBezTo>
                  <a:lnTo>
                    <a:pt x="454" y="3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" name="เกาะสมุย (สุราษฎร์ธานี)">
              <a:extLst>
                <a:ext uri="{FF2B5EF4-FFF2-40B4-BE49-F238E27FC236}">
                  <a16:creationId xmlns:a16="http://schemas.microsoft.com/office/drawing/2014/main" id="{48A7364D-4EAD-42F7-B490-64FF6604D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1336" y="5029668"/>
              <a:ext cx="60353" cy="62181"/>
            </a:xfrm>
            <a:custGeom>
              <a:avLst/>
              <a:gdLst>
                <a:gd name="T0" fmla="*/ 29 w 33"/>
                <a:gd name="T1" fmla="*/ 0 h 34"/>
                <a:gd name="T2" fmla="*/ 18 w 33"/>
                <a:gd name="T3" fmla="*/ 5 h 34"/>
                <a:gd name="T4" fmla="*/ 12 w 33"/>
                <a:gd name="T5" fmla="*/ 0 h 34"/>
                <a:gd name="T6" fmla="*/ 2 w 33"/>
                <a:gd name="T7" fmla="*/ 3 h 34"/>
                <a:gd name="T8" fmla="*/ 0 w 33"/>
                <a:gd name="T9" fmla="*/ 17 h 34"/>
                <a:gd name="T10" fmla="*/ 4 w 33"/>
                <a:gd name="T11" fmla="*/ 20 h 34"/>
                <a:gd name="T12" fmla="*/ 3 w 33"/>
                <a:gd name="T13" fmla="*/ 33 h 34"/>
                <a:gd name="T14" fmla="*/ 15 w 33"/>
                <a:gd name="T15" fmla="*/ 34 h 34"/>
                <a:gd name="T16" fmla="*/ 28 w 33"/>
                <a:gd name="T17" fmla="*/ 22 h 34"/>
                <a:gd name="T18" fmla="*/ 26 w 33"/>
                <a:gd name="T19" fmla="*/ 16 h 34"/>
                <a:gd name="T20" fmla="*/ 33 w 33"/>
                <a:gd name="T21" fmla="*/ 6 h 34"/>
                <a:gd name="T22" fmla="*/ 29 w 33"/>
                <a:gd name="T2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34">
                  <a:moveTo>
                    <a:pt x="29" y="0"/>
                  </a:moveTo>
                  <a:lnTo>
                    <a:pt x="18" y="5"/>
                  </a:lnTo>
                  <a:lnTo>
                    <a:pt x="12" y="0"/>
                  </a:lnTo>
                  <a:lnTo>
                    <a:pt x="2" y="3"/>
                  </a:lnTo>
                  <a:lnTo>
                    <a:pt x="0" y="17"/>
                  </a:lnTo>
                  <a:lnTo>
                    <a:pt x="4" y="20"/>
                  </a:lnTo>
                  <a:lnTo>
                    <a:pt x="3" y="33"/>
                  </a:lnTo>
                  <a:lnTo>
                    <a:pt x="15" y="34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33" y="6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" name="เกาะพะงัน (สุราษฎร์ธานี)">
              <a:extLst>
                <a:ext uri="{FF2B5EF4-FFF2-40B4-BE49-F238E27FC236}">
                  <a16:creationId xmlns:a16="http://schemas.microsoft.com/office/drawing/2014/main" id="{6584A6F7-C5FC-4DCA-93AB-E8D17F256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309" y="4958342"/>
              <a:ext cx="43892" cy="38406"/>
            </a:xfrm>
            <a:custGeom>
              <a:avLst/>
              <a:gdLst>
                <a:gd name="T0" fmla="*/ 108 w 108"/>
                <a:gd name="T1" fmla="*/ 56 h 92"/>
                <a:gd name="T2" fmla="*/ 96 w 108"/>
                <a:gd name="T3" fmla="*/ 0 h 92"/>
                <a:gd name="T4" fmla="*/ 20 w 108"/>
                <a:gd name="T5" fmla="*/ 0 h 92"/>
                <a:gd name="T6" fmla="*/ 0 w 108"/>
                <a:gd name="T7" fmla="*/ 28 h 92"/>
                <a:gd name="T8" fmla="*/ 24 w 108"/>
                <a:gd name="T9" fmla="*/ 76 h 92"/>
                <a:gd name="T10" fmla="*/ 84 w 108"/>
                <a:gd name="T11" fmla="*/ 92 h 92"/>
                <a:gd name="T12" fmla="*/ 108 w 108"/>
                <a:gd name="T13" fmla="*/ 5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92">
                  <a:moveTo>
                    <a:pt x="108" y="56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80" y="92"/>
                    <a:pt x="84" y="92"/>
                  </a:cubicBezTo>
                  <a:cubicBezTo>
                    <a:pt x="88" y="92"/>
                    <a:pt x="108" y="56"/>
                    <a:pt x="108" y="56"/>
                  </a:cubicBez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9" name="สุราษฎร์ธานี">
              <a:extLst>
                <a:ext uri="{FF2B5EF4-FFF2-40B4-BE49-F238E27FC236}">
                  <a16:creationId xmlns:a16="http://schemas.microsoft.com/office/drawing/2014/main" id="{1CD4735F-AC06-4AAC-828A-84161F587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2798" y="4980288"/>
              <a:ext cx="477331" cy="515737"/>
            </a:xfrm>
            <a:custGeom>
              <a:avLst/>
              <a:gdLst>
                <a:gd name="T0" fmla="*/ 1116 w 1168"/>
                <a:gd name="T1" fmla="*/ 506 h 1262"/>
                <a:gd name="T2" fmla="*/ 1168 w 1168"/>
                <a:gd name="T3" fmla="*/ 553 h 1262"/>
                <a:gd name="T4" fmla="*/ 1132 w 1168"/>
                <a:gd name="T5" fmla="*/ 610 h 1262"/>
                <a:gd name="T6" fmla="*/ 1085 w 1168"/>
                <a:gd name="T7" fmla="*/ 709 h 1262"/>
                <a:gd name="T8" fmla="*/ 980 w 1168"/>
                <a:gd name="T9" fmla="*/ 756 h 1262"/>
                <a:gd name="T10" fmla="*/ 949 w 1168"/>
                <a:gd name="T11" fmla="*/ 897 h 1262"/>
                <a:gd name="T12" fmla="*/ 892 w 1168"/>
                <a:gd name="T13" fmla="*/ 1017 h 1262"/>
                <a:gd name="T14" fmla="*/ 829 w 1168"/>
                <a:gd name="T15" fmla="*/ 1085 h 1262"/>
                <a:gd name="T16" fmla="*/ 699 w 1168"/>
                <a:gd name="T17" fmla="*/ 1189 h 1262"/>
                <a:gd name="T18" fmla="*/ 699 w 1168"/>
                <a:gd name="T19" fmla="*/ 1262 h 1262"/>
                <a:gd name="T20" fmla="*/ 537 w 1168"/>
                <a:gd name="T21" fmla="*/ 1215 h 1262"/>
                <a:gd name="T22" fmla="*/ 438 w 1168"/>
                <a:gd name="T23" fmla="*/ 1017 h 1262"/>
                <a:gd name="T24" fmla="*/ 401 w 1168"/>
                <a:gd name="T25" fmla="*/ 939 h 1262"/>
                <a:gd name="T26" fmla="*/ 308 w 1168"/>
                <a:gd name="T27" fmla="*/ 954 h 1262"/>
                <a:gd name="T28" fmla="*/ 250 w 1168"/>
                <a:gd name="T29" fmla="*/ 954 h 1262"/>
                <a:gd name="T30" fmla="*/ 209 w 1168"/>
                <a:gd name="T31" fmla="*/ 949 h 1262"/>
                <a:gd name="T32" fmla="*/ 141 w 1168"/>
                <a:gd name="T33" fmla="*/ 970 h 1262"/>
                <a:gd name="T34" fmla="*/ 83 w 1168"/>
                <a:gd name="T35" fmla="*/ 944 h 1262"/>
                <a:gd name="T36" fmla="*/ 141 w 1168"/>
                <a:gd name="T37" fmla="*/ 824 h 1262"/>
                <a:gd name="T38" fmla="*/ 83 w 1168"/>
                <a:gd name="T39" fmla="*/ 772 h 1262"/>
                <a:gd name="T40" fmla="*/ 0 w 1168"/>
                <a:gd name="T41" fmla="*/ 683 h 1262"/>
                <a:gd name="T42" fmla="*/ 26 w 1168"/>
                <a:gd name="T43" fmla="*/ 600 h 1262"/>
                <a:gd name="T44" fmla="*/ 31 w 1168"/>
                <a:gd name="T45" fmla="*/ 537 h 1262"/>
                <a:gd name="T46" fmla="*/ 73 w 1168"/>
                <a:gd name="T47" fmla="*/ 433 h 1262"/>
                <a:gd name="T48" fmla="*/ 66 w 1168"/>
                <a:gd name="T49" fmla="*/ 363 h 1262"/>
                <a:gd name="T50" fmla="*/ 130 w 1168"/>
                <a:gd name="T51" fmla="*/ 318 h 1262"/>
                <a:gd name="T52" fmla="*/ 193 w 1168"/>
                <a:gd name="T53" fmla="*/ 339 h 1262"/>
                <a:gd name="T54" fmla="*/ 172 w 1168"/>
                <a:gd name="T55" fmla="*/ 292 h 1262"/>
                <a:gd name="T56" fmla="*/ 203 w 1168"/>
                <a:gd name="T57" fmla="*/ 240 h 1262"/>
                <a:gd name="T58" fmla="*/ 245 w 1168"/>
                <a:gd name="T59" fmla="*/ 187 h 1262"/>
                <a:gd name="T60" fmla="*/ 261 w 1168"/>
                <a:gd name="T61" fmla="*/ 104 h 1262"/>
                <a:gd name="T62" fmla="*/ 282 w 1168"/>
                <a:gd name="T63" fmla="*/ 88 h 1262"/>
                <a:gd name="T64" fmla="*/ 308 w 1168"/>
                <a:gd name="T65" fmla="*/ 26 h 1262"/>
                <a:gd name="T66" fmla="*/ 365 w 1168"/>
                <a:gd name="T67" fmla="*/ 0 h 1262"/>
                <a:gd name="T68" fmla="*/ 433 w 1168"/>
                <a:gd name="T69" fmla="*/ 36 h 1262"/>
                <a:gd name="T70" fmla="*/ 506 w 1168"/>
                <a:gd name="T71" fmla="*/ 26 h 1262"/>
                <a:gd name="T72" fmla="*/ 632 w 1168"/>
                <a:gd name="T73" fmla="*/ 21 h 1262"/>
                <a:gd name="T74" fmla="*/ 691 w 1168"/>
                <a:gd name="T75" fmla="*/ 137 h 1262"/>
                <a:gd name="T76" fmla="*/ 759 w 1168"/>
                <a:gd name="T77" fmla="*/ 281 h 1262"/>
                <a:gd name="T78" fmla="*/ 675 w 1168"/>
                <a:gd name="T79" fmla="*/ 369 h 1262"/>
                <a:gd name="T80" fmla="*/ 723 w 1168"/>
                <a:gd name="T81" fmla="*/ 437 h 1262"/>
                <a:gd name="T82" fmla="*/ 803 w 1168"/>
                <a:gd name="T83" fmla="*/ 481 h 1262"/>
                <a:gd name="T84" fmla="*/ 887 w 1168"/>
                <a:gd name="T85" fmla="*/ 465 h 1262"/>
                <a:gd name="T86" fmla="*/ 951 w 1168"/>
                <a:gd name="T87" fmla="*/ 393 h 1262"/>
                <a:gd name="T88" fmla="*/ 999 w 1168"/>
                <a:gd name="T89" fmla="*/ 405 h 1262"/>
                <a:gd name="T90" fmla="*/ 1027 w 1168"/>
                <a:gd name="T91" fmla="*/ 397 h 1262"/>
                <a:gd name="T92" fmla="*/ 1155 w 1168"/>
                <a:gd name="T93" fmla="*/ 361 h 1262"/>
                <a:gd name="T94" fmla="*/ 1168 w 1168"/>
                <a:gd name="T95" fmla="*/ 407 h 1262"/>
                <a:gd name="T96" fmla="*/ 1147 w 1168"/>
                <a:gd name="T97" fmla="*/ 480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68" h="1262">
                  <a:moveTo>
                    <a:pt x="1147" y="480"/>
                  </a:moveTo>
                  <a:cubicBezTo>
                    <a:pt x="1116" y="506"/>
                    <a:pt x="1116" y="506"/>
                    <a:pt x="1116" y="506"/>
                  </a:cubicBezTo>
                  <a:cubicBezTo>
                    <a:pt x="1126" y="542"/>
                    <a:pt x="1126" y="542"/>
                    <a:pt x="1126" y="542"/>
                  </a:cubicBezTo>
                  <a:cubicBezTo>
                    <a:pt x="1168" y="553"/>
                    <a:pt x="1168" y="553"/>
                    <a:pt x="1168" y="553"/>
                  </a:cubicBezTo>
                  <a:cubicBezTo>
                    <a:pt x="1168" y="594"/>
                    <a:pt x="1168" y="594"/>
                    <a:pt x="1168" y="594"/>
                  </a:cubicBezTo>
                  <a:cubicBezTo>
                    <a:pt x="1132" y="610"/>
                    <a:pt x="1132" y="610"/>
                    <a:pt x="1132" y="610"/>
                  </a:cubicBezTo>
                  <a:cubicBezTo>
                    <a:pt x="1126" y="667"/>
                    <a:pt x="1126" y="667"/>
                    <a:pt x="1126" y="667"/>
                  </a:cubicBezTo>
                  <a:cubicBezTo>
                    <a:pt x="1085" y="709"/>
                    <a:pt x="1085" y="709"/>
                    <a:pt x="1085" y="709"/>
                  </a:cubicBezTo>
                  <a:cubicBezTo>
                    <a:pt x="1006" y="719"/>
                    <a:pt x="1006" y="719"/>
                    <a:pt x="1006" y="719"/>
                  </a:cubicBezTo>
                  <a:cubicBezTo>
                    <a:pt x="980" y="756"/>
                    <a:pt x="980" y="756"/>
                    <a:pt x="980" y="756"/>
                  </a:cubicBezTo>
                  <a:cubicBezTo>
                    <a:pt x="965" y="819"/>
                    <a:pt x="965" y="819"/>
                    <a:pt x="965" y="819"/>
                  </a:cubicBezTo>
                  <a:cubicBezTo>
                    <a:pt x="949" y="897"/>
                    <a:pt x="949" y="897"/>
                    <a:pt x="949" y="897"/>
                  </a:cubicBezTo>
                  <a:cubicBezTo>
                    <a:pt x="897" y="965"/>
                    <a:pt x="897" y="965"/>
                    <a:pt x="897" y="965"/>
                  </a:cubicBezTo>
                  <a:cubicBezTo>
                    <a:pt x="892" y="1017"/>
                    <a:pt x="892" y="1017"/>
                    <a:pt x="892" y="1017"/>
                  </a:cubicBezTo>
                  <a:cubicBezTo>
                    <a:pt x="845" y="1038"/>
                    <a:pt x="845" y="1038"/>
                    <a:pt x="845" y="1038"/>
                  </a:cubicBezTo>
                  <a:cubicBezTo>
                    <a:pt x="829" y="1085"/>
                    <a:pt x="829" y="1085"/>
                    <a:pt x="829" y="1085"/>
                  </a:cubicBezTo>
                  <a:cubicBezTo>
                    <a:pt x="735" y="1116"/>
                    <a:pt x="735" y="1116"/>
                    <a:pt x="735" y="1116"/>
                  </a:cubicBezTo>
                  <a:cubicBezTo>
                    <a:pt x="699" y="1189"/>
                    <a:pt x="699" y="1189"/>
                    <a:pt x="699" y="1189"/>
                  </a:cubicBezTo>
                  <a:cubicBezTo>
                    <a:pt x="733" y="1253"/>
                    <a:pt x="733" y="1253"/>
                    <a:pt x="733" y="1253"/>
                  </a:cubicBezTo>
                  <a:cubicBezTo>
                    <a:pt x="699" y="1262"/>
                    <a:pt x="699" y="1262"/>
                    <a:pt x="699" y="1262"/>
                  </a:cubicBezTo>
                  <a:cubicBezTo>
                    <a:pt x="626" y="1215"/>
                    <a:pt x="626" y="1215"/>
                    <a:pt x="626" y="1215"/>
                  </a:cubicBezTo>
                  <a:cubicBezTo>
                    <a:pt x="537" y="1215"/>
                    <a:pt x="537" y="1215"/>
                    <a:pt x="537" y="1215"/>
                  </a:cubicBezTo>
                  <a:cubicBezTo>
                    <a:pt x="438" y="1147"/>
                    <a:pt x="438" y="1147"/>
                    <a:pt x="438" y="1147"/>
                  </a:cubicBezTo>
                  <a:cubicBezTo>
                    <a:pt x="438" y="1017"/>
                    <a:pt x="438" y="1017"/>
                    <a:pt x="438" y="1017"/>
                  </a:cubicBezTo>
                  <a:cubicBezTo>
                    <a:pt x="412" y="1001"/>
                    <a:pt x="412" y="1001"/>
                    <a:pt x="412" y="1001"/>
                  </a:cubicBezTo>
                  <a:cubicBezTo>
                    <a:pt x="401" y="939"/>
                    <a:pt x="401" y="939"/>
                    <a:pt x="401" y="939"/>
                  </a:cubicBezTo>
                  <a:cubicBezTo>
                    <a:pt x="344" y="928"/>
                    <a:pt x="344" y="928"/>
                    <a:pt x="344" y="928"/>
                  </a:cubicBezTo>
                  <a:cubicBezTo>
                    <a:pt x="308" y="954"/>
                    <a:pt x="308" y="954"/>
                    <a:pt x="308" y="954"/>
                  </a:cubicBezTo>
                  <a:cubicBezTo>
                    <a:pt x="271" y="939"/>
                    <a:pt x="271" y="939"/>
                    <a:pt x="271" y="939"/>
                  </a:cubicBezTo>
                  <a:cubicBezTo>
                    <a:pt x="250" y="954"/>
                    <a:pt x="250" y="954"/>
                    <a:pt x="250" y="954"/>
                  </a:cubicBezTo>
                  <a:cubicBezTo>
                    <a:pt x="229" y="970"/>
                    <a:pt x="229" y="970"/>
                    <a:pt x="229" y="970"/>
                  </a:cubicBezTo>
                  <a:cubicBezTo>
                    <a:pt x="209" y="949"/>
                    <a:pt x="209" y="949"/>
                    <a:pt x="209" y="949"/>
                  </a:cubicBezTo>
                  <a:cubicBezTo>
                    <a:pt x="177" y="949"/>
                    <a:pt x="177" y="949"/>
                    <a:pt x="177" y="949"/>
                  </a:cubicBezTo>
                  <a:cubicBezTo>
                    <a:pt x="141" y="970"/>
                    <a:pt x="141" y="970"/>
                    <a:pt x="141" y="970"/>
                  </a:cubicBezTo>
                  <a:cubicBezTo>
                    <a:pt x="109" y="970"/>
                    <a:pt x="109" y="970"/>
                    <a:pt x="109" y="970"/>
                  </a:cubicBezTo>
                  <a:cubicBezTo>
                    <a:pt x="83" y="944"/>
                    <a:pt x="83" y="944"/>
                    <a:pt x="83" y="944"/>
                  </a:cubicBezTo>
                  <a:cubicBezTo>
                    <a:pt x="125" y="902"/>
                    <a:pt x="125" y="902"/>
                    <a:pt x="125" y="902"/>
                  </a:cubicBezTo>
                  <a:cubicBezTo>
                    <a:pt x="141" y="824"/>
                    <a:pt x="141" y="824"/>
                    <a:pt x="141" y="824"/>
                  </a:cubicBezTo>
                  <a:cubicBezTo>
                    <a:pt x="99" y="813"/>
                    <a:pt x="99" y="813"/>
                    <a:pt x="99" y="813"/>
                  </a:cubicBezTo>
                  <a:cubicBezTo>
                    <a:pt x="83" y="772"/>
                    <a:pt x="83" y="772"/>
                    <a:pt x="83" y="772"/>
                  </a:cubicBezTo>
                  <a:cubicBezTo>
                    <a:pt x="10" y="746"/>
                    <a:pt x="10" y="746"/>
                    <a:pt x="10" y="746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47" y="657"/>
                    <a:pt x="47" y="657"/>
                    <a:pt x="47" y="657"/>
                  </a:cubicBezTo>
                  <a:cubicBezTo>
                    <a:pt x="26" y="600"/>
                    <a:pt x="26" y="600"/>
                    <a:pt x="26" y="600"/>
                  </a:cubicBezTo>
                  <a:cubicBezTo>
                    <a:pt x="47" y="579"/>
                    <a:pt x="47" y="579"/>
                    <a:pt x="47" y="579"/>
                  </a:cubicBezTo>
                  <a:cubicBezTo>
                    <a:pt x="31" y="537"/>
                    <a:pt x="31" y="537"/>
                    <a:pt x="31" y="537"/>
                  </a:cubicBezTo>
                  <a:cubicBezTo>
                    <a:pt x="42" y="480"/>
                    <a:pt x="42" y="480"/>
                    <a:pt x="42" y="480"/>
                  </a:cubicBezTo>
                  <a:cubicBezTo>
                    <a:pt x="73" y="433"/>
                    <a:pt x="73" y="433"/>
                    <a:pt x="73" y="433"/>
                  </a:cubicBezTo>
                  <a:cubicBezTo>
                    <a:pt x="78" y="386"/>
                    <a:pt x="78" y="386"/>
                    <a:pt x="78" y="386"/>
                  </a:cubicBezTo>
                  <a:cubicBezTo>
                    <a:pt x="66" y="363"/>
                    <a:pt x="66" y="363"/>
                    <a:pt x="66" y="363"/>
                  </a:cubicBezTo>
                  <a:cubicBezTo>
                    <a:pt x="99" y="318"/>
                    <a:pt x="99" y="318"/>
                    <a:pt x="99" y="318"/>
                  </a:cubicBezTo>
                  <a:cubicBezTo>
                    <a:pt x="130" y="318"/>
                    <a:pt x="130" y="318"/>
                    <a:pt x="130" y="318"/>
                  </a:cubicBezTo>
                  <a:cubicBezTo>
                    <a:pt x="151" y="339"/>
                    <a:pt x="151" y="339"/>
                    <a:pt x="151" y="339"/>
                  </a:cubicBezTo>
                  <a:cubicBezTo>
                    <a:pt x="193" y="339"/>
                    <a:pt x="193" y="339"/>
                    <a:pt x="193" y="339"/>
                  </a:cubicBezTo>
                  <a:cubicBezTo>
                    <a:pt x="193" y="307"/>
                    <a:pt x="193" y="307"/>
                    <a:pt x="193" y="307"/>
                  </a:cubicBezTo>
                  <a:cubicBezTo>
                    <a:pt x="172" y="292"/>
                    <a:pt x="172" y="292"/>
                    <a:pt x="172" y="292"/>
                  </a:cubicBezTo>
                  <a:cubicBezTo>
                    <a:pt x="172" y="266"/>
                    <a:pt x="172" y="266"/>
                    <a:pt x="172" y="266"/>
                  </a:cubicBezTo>
                  <a:cubicBezTo>
                    <a:pt x="203" y="240"/>
                    <a:pt x="203" y="240"/>
                    <a:pt x="203" y="240"/>
                  </a:cubicBezTo>
                  <a:cubicBezTo>
                    <a:pt x="240" y="214"/>
                    <a:pt x="240" y="214"/>
                    <a:pt x="240" y="214"/>
                  </a:cubicBezTo>
                  <a:cubicBezTo>
                    <a:pt x="245" y="187"/>
                    <a:pt x="245" y="187"/>
                    <a:pt x="245" y="187"/>
                  </a:cubicBezTo>
                  <a:cubicBezTo>
                    <a:pt x="276" y="156"/>
                    <a:pt x="276" y="156"/>
                    <a:pt x="276" y="156"/>
                  </a:cubicBezTo>
                  <a:cubicBezTo>
                    <a:pt x="261" y="104"/>
                    <a:pt x="261" y="104"/>
                    <a:pt x="261" y="104"/>
                  </a:cubicBezTo>
                  <a:cubicBezTo>
                    <a:pt x="258" y="103"/>
                    <a:pt x="258" y="103"/>
                    <a:pt x="258" y="103"/>
                  </a:cubicBezTo>
                  <a:cubicBezTo>
                    <a:pt x="282" y="88"/>
                    <a:pt x="282" y="88"/>
                    <a:pt x="282" y="88"/>
                  </a:cubicBezTo>
                  <a:cubicBezTo>
                    <a:pt x="282" y="47"/>
                    <a:pt x="282" y="47"/>
                    <a:pt x="282" y="47"/>
                  </a:cubicBezTo>
                  <a:cubicBezTo>
                    <a:pt x="308" y="26"/>
                    <a:pt x="308" y="26"/>
                    <a:pt x="308" y="26"/>
                  </a:cubicBezTo>
                  <a:cubicBezTo>
                    <a:pt x="344" y="26"/>
                    <a:pt x="344" y="26"/>
                    <a:pt x="344" y="26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401" y="0"/>
                    <a:pt x="401" y="0"/>
                    <a:pt x="401" y="0"/>
                  </a:cubicBezTo>
                  <a:cubicBezTo>
                    <a:pt x="433" y="36"/>
                    <a:pt x="433" y="36"/>
                    <a:pt x="433" y="36"/>
                  </a:cubicBezTo>
                  <a:cubicBezTo>
                    <a:pt x="469" y="47"/>
                    <a:pt x="469" y="47"/>
                    <a:pt x="469" y="47"/>
                  </a:cubicBezTo>
                  <a:cubicBezTo>
                    <a:pt x="506" y="26"/>
                    <a:pt x="506" y="26"/>
                    <a:pt x="506" y="26"/>
                  </a:cubicBezTo>
                  <a:cubicBezTo>
                    <a:pt x="537" y="21"/>
                    <a:pt x="537" y="21"/>
                    <a:pt x="537" y="21"/>
                  </a:cubicBezTo>
                  <a:cubicBezTo>
                    <a:pt x="632" y="21"/>
                    <a:pt x="632" y="21"/>
                    <a:pt x="632" y="21"/>
                  </a:cubicBezTo>
                  <a:cubicBezTo>
                    <a:pt x="643" y="57"/>
                    <a:pt x="643" y="57"/>
                    <a:pt x="643" y="57"/>
                  </a:cubicBezTo>
                  <a:cubicBezTo>
                    <a:pt x="691" y="137"/>
                    <a:pt x="691" y="137"/>
                    <a:pt x="691" y="137"/>
                  </a:cubicBezTo>
                  <a:cubicBezTo>
                    <a:pt x="695" y="209"/>
                    <a:pt x="695" y="209"/>
                    <a:pt x="695" y="209"/>
                  </a:cubicBezTo>
                  <a:cubicBezTo>
                    <a:pt x="759" y="281"/>
                    <a:pt x="759" y="281"/>
                    <a:pt x="759" y="281"/>
                  </a:cubicBezTo>
                  <a:cubicBezTo>
                    <a:pt x="759" y="281"/>
                    <a:pt x="703" y="309"/>
                    <a:pt x="699" y="321"/>
                  </a:cubicBezTo>
                  <a:cubicBezTo>
                    <a:pt x="695" y="333"/>
                    <a:pt x="675" y="369"/>
                    <a:pt x="675" y="369"/>
                  </a:cubicBezTo>
                  <a:cubicBezTo>
                    <a:pt x="703" y="421"/>
                    <a:pt x="703" y="421"/>
                    <a:pt x="703" y="421"/>
                  </a:cubicBezTo>
                  <a:cubicBezTo>
                    <a:pt x="723" y="437"/>
                    <a:pt x="723" y="437"/>
                    <a:pt x="723" y="437"/>
                  </a:cubicBezTo>
                  <a:cubicBezTo>
                    <a:pt x="799" y="449"/>
                    <a:pt x="799" y="449"/>
                    <a:pt x="799" y="449"/>
                  </a:cubicBezTo>
                  <a:cubicBezTo>
                    <a:pt x="803" y="481"/>
                    <a:pt x="803" y="481"/>
                    <a:pt x="803" y="481"/>
                  </a:cubicBezTo>
                  <a:cubicBezTo>
                    <a:pt x="847" y="449"/>
                    <a:pt x="847" y="449"/>
                    <a:pt x="847" y="449"/>
                  </a:cubicBezTo>
                  <a:cubicBezTo>
                    <a:pt x="847" y="449"/>
                    <a:pt x="879" y="461"/>
                    <a:pt x="887" y="465"/>
                  </a:cubicBezTo>
                  <a:cubicBezTo>
                    <a:pt x="895" y="469"/>
                    <a:pt x="939" y="437"/>
                    <a:pt x="939" y="437"/>
                  </a:cubicBezTo>
                  <a:cubicBezTo>
                    <a:pt x="951" y="393"/>
                    <a:pt x="951" y="393"/>
                    <a:pt x="951" y="393"/>
                  </a:cubicBezTo>
                  <a:cubicBezTo>
                    <a:pt x="979" y="389"/>
                    <a:pt x="979" y="389"/>
                    <a:pt x="979" y="389"/>
                  </a:cubicBezTo>
                  <a:cubicBezTo>
                    <a:pt x="999" y="405"/>
                    <a:pt x="999" y="405"/>
                    <a:pt x="999" y="405"/>
                  </a:cubicBezTo>
                  <a:cubicBezTo>
                    <a:pt x="1015" y="401"/>
                    <a:pt x="1015" y="401"/>
                    <a:pt x="1015" y="401"/>
                  </a:cubicBezTo>
                  <a:cubicBezTo>
                    <a:pt x="1027" y="397"/>
                    <a:pt x="1027" y="397"/>
                    <a:pt x="1027" y="397"/>
                  </a:cubicBezTo>
                  <a:cubicBezTo>
                    <a:pt x="1075" y="361"/>
                    <a:pt x="1075" y="361"/>
                    <a:pt x="1075" y="361"/>
                  </a:cubicBezTo>
                  <a:cubicBezTo>
                    <a:pt x="1155" y="361"/>
                    <a:pt x="1155" y="361"/>
                    <a:pt x="1155" y="361"/>
                  </a:cubicBezTo>
                  <a:cubicBezTo>
                    <a:pt x="1168" y="369"/>
                    <a:pt x="1168" y="369"/>
                    <a:pt x="1168" y="369"/>
                  </a:cubicBezTo>
                  <a:cubicBezTo>
                    <a:pt x="1168" y="407"/>
                    <a:pt x="1168" y="407"/>
                    <a:pt x="1168" y="407"/>
                  </a:cubicBezTo>
                  <a:cubicBezTo>
                    <a:pt x="1147" y="422"/>
                    <a:pt x="1147" y="422"/>
                    <a:pt x="1147" y="422"/>
                  </a:cubicBezTo>
                  <a:lnTo>
                    <a:pt x="1147" y="48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" name="สตูล">
              <a:extLst>
                <a:ext uri="{FF2B5EF4-FFF2-40B4-BE49-F238E27FC236}">
                  <a16:creationId xmlns:a16="http://schemas.microsoft.com/office/drawing/2014/main" id="{56E2181C-B71D-4209-A511-3725933ED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723" y="5894715"/>
              <a:ext cx="201174" cy="272500"/>
            </a:xfrm>
            <a:custGeom>
              <a:avLst/>
              <a:gdLst>
                <a:gd name="T0" fmla="*/ 458 w 490"/>
                <a:gd name="T1" fmla="*/ 344 h 669"/>
                <a:gd name="T2" fmla="*/ 479 w 490"/>
                <a:gd name="T3" fmla="*/ 376 h 669"/>
                <a:gd name="T4" fmla="*/ 479 w 490"/>
                <a:gd name="T5" fmla="*/ 403 h 669"/>
                <a:gd name="T6" fmla="*/ 457 w 490"/>
                <a:gd name="T7" fmla="*/ 381 h 669"/>
                <a:gd name="T8" fmla="*/ 435 w 490"/>
                <a:gd name="T9" fmla="*/ 399 h 669"/>
                <a:gd name="T10" fmla="*/ 424 w 490"/>
                <a:gd name="T11" fmla="*/ 409 h 669"/>
                <a:gd name="T12" fmla="*/ 436 w 490"/>
                <a:gd name="T13" fmla="*/ 421 h 669"/>
                <a:gd name="T14" fmla="*/ 436 w 490"/>
                <a:gd name="T15" fmla="*/ 453 h 669"/>
                <a:gd name="T16" fmla="*/ 424 w 490"/>
                <a:gd name="T17" fmla="*/ 469 h 669"/>
                <a:gd name="T18" fmla="*/ 440 w 490"/>
                <a:gd name="T19" fmla="*/ 513 h 669"/>
                <a:gd name="T20" fmla="*/ 420 w 490"/>
                <a:gd name="T21" fmla="*/ 517 h 669"/>
                <a:gd name="T22" fmla="*/ 417 w 490"/>
                <a:gd name="T23" fmla="*/ 605 h 669"/>
                <a:gd name="T24" fmla="*/ 400 w 490"/>
                <a:gd name="T25" fmla="*/ 669 h 669"/>
                <a:gd name="T26" fmla="*/ 372 w 490"/>
                <a:gd name="T27" fmla="*/ 565 h 669"/>
                <a:gd name="T28" fmla="*/ 384 w 490"/>
                <a:gd name="T29" fmla="*/ 541 h 669"/>
                <a:gd name="T30" fmla="*/ 376 w 490"/>
                <a:gd name="T31" fmla="*/ 537 h 669"/>
                <a:gd name="T32" fmla="*/ 352 w 490"/>
                <a:gd name="T33" fmla="*/ 537 h 669"/>
                <a:gd name="T34" fmla="*/ 332 w 490"/>
                <a:gd name="T35" fmla="*/ 549 h 669"/>
                <a:gd name="T36" fmla="*/ 300 w 490"/>
                <a:gd name="T37" fmla="*/ 533 h 669"/>
                <a:gd name="T38" fmla="*/ 288 w 490"/>
                <a:gd name="T39" fmla="*/ 505 h 669"/>
                <a:gd name="T40" fmla="*/ 288 w 490"/>
                <a:gd name="T41" fmla="*/ 473 h 669"/>
                <a:gd name="T42" fmla="*/ 252 w 490"/>
                <a:gd name="T43" fmla="*/ 445 h 669"/>
                <a:gd name="T44" fmla="*/ 228 w 490"/>
                <a:gd name="T45" fmla="*/ 441 h 669"/>
                <a:gd name="T46" fmla="*/ 212 w 490"/>
                <a:gd name="T47" fmla="*/ 389 h 669"/>
                <a:gd name="T48" fmla="*/ 172 w 490"/>
                <a:gd name="T49" fmla="*/ 385 h 669"/>
                <a:gd name="T50" fmla="*/ 96 w 490"/>
                <a:gd name="T51" fmla="*/ 309 h 669"/>
                <a:gd name="T52" fmla="*/ 80 w 490"/>
                <a:gd name="T53" fmla="*/ 273 h 669"/>
                <a:gd name="T54" fmla="*/ 44 w 490"/>
                <a:gd name="T55" fmla="*/ 265 h 669"/>
                <a:gd name="T56" fmla="*/ 20 w 490"/>
                <a:gd name="T57" fmla="*/ 221 h 669"/>
                <a:gd name="T58" fmla="*/ 0 w 490"/>
                <a:gd name="T59" fmla="*/ 105 h 669"/>
                <a:gd name="T60" fmla="*/ 38 w 490"/>
                <a:gd name="T61" fmla="*/ 67 h 669"/>
                <a:gd name="T62" fmla="*/ 104 w 490"/>
                <a:gd name="T63" fmla="*/ 73 h 669"/>
                <a:gd name="T64" fmla="*/ 174 w 490"/>
                <a:gd name="T65" fmla="*/ 35 h 669"/>
                <a:gd name="T66" fmla="*/ 213 w 490"/>
                <a:gd name="T67" fmla="*/ 0 h 669"/>
                <a:gd name="T68" fmla="*/ 250 w 490"/>
                <a:gd name="T69" fmla="*/ 16 h 669"/>
                <a:gd name="T70" fmla="*/ 274 w 490"/>
                <a:gd name="T71" fmla="*/ 64 h 669"/>
                <a:gd name="T72" fmla="*/ 281 w 490"/>
                <a:gd name="T73" fmla="*/ 78 h 669"/>
                <a:gd name="T74" fmla="*/ 307 w 490"/>
                <a:gd name="T75" fmla="*/ 94 h 669"/>
                <a:gd name="T76" fmla="*/ 339 w 490"/>
                <a:gd name="T77" fmla="*/ 76 h 669"/>
                <a:gd name="T78" fmla="*/ 344 w 490"/>
                <a:gd name="T79" fmla="*/ 73 h 669"/>
                <a:gd name="T80" fmla="*/ 344 w 490"/>
                <a:gd name="T81" fmla="*/ 141 h 669"/>
                <a:gd name="T82" fmla="*/ 364 w 490"/>
                <a:gd name="T83" fmla="*/ 178 h 669"/>
                <a:gd name="T84" fmla="*/ 364 w 490"/>
                <a:gd name="T85" fmla="*/ 204 h 669"/>
                <a:gd name="T86" fmla="*/ 406 w 490"/>
                <a:gd name="T87" fmla="*/ 251 h 669"/>
                <a:gd name="T88" fmla="*/ 463 w 490"/>
                <a:gd name="T89" fmla="*/ 251 h 669"/>
                <a:gd name="T90" fmla="*/ 490 w 490"/>
                <a:gd name="T91" fmla="*/ 287 h 669"/>
                <a:gd name="T92" fmla="*/ 458 w 490"/>
                <a:gd name="T93" fmla="*/ 344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90" h="669">
                  <a:moveTo>
                    <a:pt x="458" y="344"/>
                  </a:moveTo>
                  <a:cubicBezTo>
                    <a:pt x="479" y="376"/>
                    <a:pt x="479" y="376"/>
                    <a:pt x="479" y="376"/>
                  </a:cubicBezTo>
                  <a:cubicBezTo>
                    <a:pt x="479" y="403"/>
                    <a:pt x="479" y="403"/>
                    <a:pt x="479" y="403"/>
                  </a:cubicBezTo>
                  <a:cubicBezTo>
                    <a:pt x="469" y="393"/>
                    <a:pt x="457" y="381"/>
                    <a:pt x="457" y="381"/>
                  </a:cubicBezTo>
                  <a:cubicBezTo>
                    <a:pt x="435" y="399"/>
                    <a:pt x="435" y="399"/>
                    <a:pt x="435" y="399"/>
                  </a:cubicBezTo>
                  <a:cubicBezTo>
                    <a:pt x="424" y="409"/>
                    <a:pt x="424" y="409"/>
                    <a:pt x="424" y="409"/>
                  </a:cubicBezTo>
                  <a:cubicBezTo>
                    <a:pt x="436" y="421"/>
                    <a:pt x="436" y="421"/>
                    <a:pt x="436" y="421"/>
                  </a:cubicBezTo>
                  <a:cubicBezTo>
                    <a:pt x="436" y="453"/>
                    <a:pt x="436" y="453"/>
                    <a:pt x="436" y="453"/>
                  </a:cubicBezTo>
                  <a:cubicBezTo>
                    <a:pt x="424" y="469"/>
                    <a:pt x="424" y="469"/>
                    <a:pt x="424" y="469"/>
                  </a:cubicBezTo>
                  <a:cubicBezTo>
                    <a:pt x="440" y="513"/>
                    <a:pt x="440" y="513"/>
                    <a:pt x="440" y="513"/>
                  </a:cubicBezTo>
                  <a:cubicBezTo>
                    <a:pt x="420" y="517"/>
                    <a:pt x="420" y="517"/>
                    <a:pt x="420" y="517"/>
                  </a:cubicBezTo>
                  <a:cubicBezTo>
                    <a:pt x="417" y="605"/>
                    <a:pt x="417" y="605"/>
                    <a:pt x="417" y="605"/>
                  </a:cubicBezTo>
                  <a:cubicBezTo>
                    <a:pt x="400" y="669"/>
                    <a:pt x="400" y="669"/>
                    <a:pt x="400" y="669"/>
                  </a:cubicBezTo>
                  <a:cubicBezTo>
                    <a:pt x="372" y="565"/>
                    <a:pt x="372" y="565"/>
                    <a:pt x="372" y="565"/>
                  </a:cubicBezTo>
                  <a:cubicBezTo>
                    <a:pt x="384" y="541"/>
                    <a:pt x="384" y="541"/>
                    <a:pt x="384" y="541"/>
                  </a:cubicBezTo>
                  <a:cubicBezTo>
                    <a:pt x="376" y="537"/>
                    <a:pt x="376" y="537"/>
                    <a:pt x="376" y="537"/>
                  </a:cubicBezTo>
                  <a:cubicBezTo>
                    <a:pt x="352" y="537"/>
                    <a:pt x="352" y="537"/>
                    <a:pt x="352" y="537"/>
                  </a:cubicBezTo>
                  <a:cubicBezTo>
                    <a:pt x="332" y="549"/>
                    <a:pt x="332" y="549"/>
                    <a:pt x="332" y="549"/>
                  </a:cubicBezTo>
                  <a:cubicBezTo>
                    <a:pt x="300" y="533"/>
                    <a:pt x="300" y="533"/>
                    <a:pt x="300" y="533"/>
                  </a:cubicBezTo>
                  <a:cubicBezTo>
                    <a:pt x="288" y="505"/>
                    <a:pt x="288" y="505"/>
                    <a:pt x="288" y="505"/>
                  </a:cubicBezTo>
                  <a:cubicBezTo>
                    <a:pt x="288" y="473"/>
                    <a:pt x="288" y="473"/>
                    <a:pt x="288" y="473"/>
                  </a:cubicBezTo>
                  <a:cubicBezTo>
                    <a:pt x="252" y="445"/>
                    <a:pt x="252" y="445"/>
                    <a:pt x="252" y="445"/>
                  </a:cubicBezTo>
                  <a:cubicBezTo>
                    <a:pt x="228" y="441"/>
                    <a:pt x="228" y="441"/>
                    <a:pt x="228" y="441"/>
                  </a:cubicBezTo>
                  <a:cubicBezTo>
                    <a:pt x="212" y="389"/>
                    <a:pt x="212" y="389"/>
                    <a:pt x="212" y="389"/>
                  </a:cubicBezTo>
                  <a:cubicBezTo>
                    <a:pt x="172" y="385"/>
                    <a:pt x="172" y="385"/>
                    <a:pt x="172" y="385"/>
                  </a:cubicBezTo>
                  <a:cubicBezTo>
                    <a:pt x="96" y="309"/>
                    <a:pt x="96" y="309"/>
                    <a:pt x="96" y="309"/>
                  </a:cubicBezTo>
                  <a:cubicBezTo>
                    <a:pt x="80" y="273"/>
                    <a:pt x="80" y="273"/>
                    <a:pt x="80" y="273"/>
                  </a:cubicBezTo>
                  <a:cubicBezTo>
                    <a:pt x="44" y="265"/>
                    <a:pt x="44" y="265"/>
                    <a:pt x="44" y="26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53" y="73"/>
                    <a:pt x="77" y="79"/>
                    <a:pt x="104" y="73"/>
                  </a:cubicBezTo>
                  <a:cubicBezTo>
                    <a:pt x="126" y="68"/>
                    <a:pt x="152" y="51"/>
                    <a:pt x="174" y="35"/>
                  </a:cubicBezTo>
                  <a:cubicBezTo>
                    <a:pt x="196" y="17"/>
                    <a:pt x="213" y="0"/>
                    <a:pt x="213" y="0"/>
                  </a:cubicBezTo>
                  <a:cubicBezTo>
                    <a:pt x="250" y="16"/>
                    <a:pt x="250" y="16"/>
                    <a:pt x="250" y="16"/>
                  </a:cubicBezTo>
                  <a:cubicBezTo>
                    <a:pt x="274" y="64"/>
                    <a:pt x="274" y="64"/>
                    <a:pt x="274" y="64"/>
                  </a:cubicBezTo>
                  <a:cubicBezTo>
                    <a:pt x="281" y="78"/>
                    <a:pt x="281" y="78"/>
                    <a:pt x="281" y="78"/>
                  </a:cubicBezTo>
                  <a:cubicBezTo>
                    <a:pt x="307" y="94"/>
                    <a:pt x="307" y="94"/>
                    <a:pt x="307" y="94"/>
                  </a:cubicBezTo>
                  <a:cubicBezTo>
                    <a:pt x="339" y="76"/>
                    <a:pt x="339" y="76"/>
                    <a:pt x="339" y="76"/>
                  </a:cubicBezTo>
                  <a:cubicBezTo>
                    <a:pt x="344" y="73"/>
                    <a:pt x="344" y="73"/>
                    <a:pt x="344" y="73"/>
                  </a:cubicBezTo>
                  <a:cubicBezTo>
                    <a:pt x="344" y="141"/>
                    <a:pt x="344" y="141"/>
                    <a:pt x="344" y="141"/>
                  </a:cubicBezTo>
                  <a:cubicBezTo>
                    <a:pt x="364" y="178"/>
                    <a:pt x="364" y="178"/>
                    <a:pt x="364" y="178"/>
                  </a:cubicBezTo>
                  <a:cubicBezTo>
                    <a:pt x="364" y="204"/>
                    <a:pt x="364" y="204"/>
                    <a:pt x="364" y="204"/>
                  </a:cubicBezTo>
                  <a:cubicBezTo>
                    <a:pt x="406" y="251"/>
                    <a:pt x="406" y="251"/>
                    <a:pt x="406" y="251"/>
                  </a:cubicBezTo>
                  <a:cubicBezTo>
                    <a:pt x="463" y="251"/>
                    <a:pt x="463" y="251"/>
                    <a:pt x="463" y="251"/>
                  </a:cubicBezTo>
                  <a:cubicBezTo>
                    <a:pt x="469" y="251"/>
                    <a:pt x="490" y="287"/>
                    <a:pt x="490" y="287"/>
                  </a:cubicBezTo>
                  <a:lnTo>
                    <a:pt x="458" y="34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1" name="พัทลุง">
              <a:extLst>
                <a:ext uri="{FF2B5EF4-FFF2-40B4-BE49-F238E27FC236}">
                  <a16:creationId xmlns:a16="http://schemas.microsoft.com/office/drawing/2014/main" id="{0CC145E3-A0B8-4B74-878F-B8DC4AF43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7327" y="5645991"/>
              <a:ext cx="245066" cy="287131"/>
            </a:xfrm>
            <a:custGeom>
              <a:avLst/>
              <a:gdLst>
                <a:gd name="T0" fmla="*/ 599 w 599"/>
                <a:gd name="T1" fmla="*/ 522 h 704"/>
                <a:gd name="T2" fmla="*/ 583 w 599"/>
                <a:gd name="T3" fmla="*/ 563 h 704"/>
                <a:gd name="T4" fmla="*/ 557 w 599"/>
                <a:gd name="T5" fmla="*/ 522 h 704"/>
                <a:gd name="T6" fmla="*/ 541 w 599"/>
                <a:gd name="T7" fmla="*/ 532 h 704"/>
                <a:gd name="T8" fmla="*/ 505 w 599"/>
                <a:gd name="T9" fmla="*/ 600 h 704"/>
                <a:gd name="T10" fmla="*/ 411 w 599"/>
                <a:gd name="T11" fmla="*/ 626 h 704"/>
                <a:gd name="T12" fmla="*/ 359 w 599"/>
                <a:gd name="T13" fmla="*/ 657 h 704"/>
                <a:gd name="T14" fmla="*/ 322 w 599"/>
                <a:gd name="T15" fmla="*/ 652 h 704"/>
                <a:gd name="T16" fmla="*/ 286 w 599"/>
                <a:gd name="T17" fmla="*/ 668 h 704"/>
                <a:gd name="T18" fmla="*/ 276 w 599"/>
                <a:gd name="T19" fmla="*/ 686 h 704"/>
                <a:gd name="T20" fmla="*/ 244 w 599"/>
                <a:gd name="T21" fmla="*/ 704 h 704"/>
                <a:gd name="T22" fmla="*/ 218 w 599"/>
                <a:gd name="T23" fmla="*/ 688 h 704"/>
                <a:gd name="T24" fmla="*/ 211 w 599"/>
                <a:gd name="T25" fmla="*/ 674 h 704"/>
                <a:gd name="T26" fmla="*/ 187 w 599"/>
                <a:gd name="T27" fmla="*/ 626 h 704"/>
                <a:gd name="T28" fmla="*/ 166 w 599"/>
                <a:gd name="T29" fmla="*/ 574 h 704"/>
                <a:gd name="T30" fmla="*/ 187 w 599"/>
                <a:gd name="T31" fmla="*/ 537 h 704"/>
                <a:gd name="T32" fmla="*/ 166 w 599"/>
                <a:gd name="T33" fmla="*/ 501 h 704"/>
                <a:gd name="T34" fmla="*/ 134 w 599"/>
                <a:gd name="T35" fmla="*/ 480 h 704"/>
                <a:gd name="T36" fmla="*/ 88 w 599"/>
                <a:gd name="T37" fmla="*/ 344 h 704"/>
                <a:gd name="T38" fmla="*/ 88 w 599"/>
                <a:gd name="T39" fmla="*/ 308 h 704"/>
                <a:gd name="T40" fmla="*/ 51 w 599"/>
                <a:gd name="T41" fmla="*/ 276 h 704"/>
                <a:gd name="T42" fmla="*/ 46 w 599"/>
                <a:gd name="T43" fmla="*/ 224 h 704"/>
                <a:gd name="T44" fmla="*/ 72 w 599"/>
                <a:gd name="T45" fmla="*/ 203 h 704"/>
                <a:gd name="T46" fmla="*/ 61 w 599"/>
                <a:gd name="T47" fmla="*/ 172 h 704"/>
                <a:gd name="T48" fmla="*/ 30 w 599"/>
                <a:gd name="T49" fmla="*/ 162 h 704"/>
                <a:gd name="T50" fmla="*/ 30 w 599"/>
                <a:gd name="T51" fmla="*/ 115 h 704"/>
                <a:gd name="T52" fmla="*/ 0 w 599"/>
                <a:gd name="T53" fmla="*/ 41 h 704"/>
                <a:gd name="T54" fmla="*/ 30 w 599"/>
                <a:gd name="T55" fmla="*/ 36 h 704"/>
                <a:gd name="T56" fmla="*/ 67 w 599"/>
                <a:gd name="T57" fmla="*/ 0 h 704"/>
                <a:gd name="T58" fmla="*/ 140 w 599"/>
                <a:gd name="T59" fmla="*/ 16 h 704"/>
                <a:gd name="T60" fmla="*/ 176 w 599"/>
                <a:gd name="T61" fmla="*/ 16 h 704"/>
                <a:gd name="T62" fmla="*/ 281 w 599"/>
                <a:gd name="T63" fmla="*/ 47 h 704"/>
                <a:gd name="T64" fmla="*/ 312 w 599"/>
                <a:gd name="T65" fmla="*/ 26 h 704"/>
                <a:gd name="T66" fmla="*/ 380 w 599"/>
                <a:gd name="T67" fmla="*/ 26 h 704"/>
                <a:gd name="T68" fmla="*/ 400 w 599"/>
                <a:gd name="T69" fmla="*/ 63 h 704"/>
                <a:gd name="T70" fmla="*/ 400 w 599"/>
                <a:gd name="T71" fmla="*/ 94 h 704"/>
                <a:gd name="T72" fmla="*/ 427 w 599"/>
                <a:gd name="T73" fmla="*/ 136 h 704"/>
                <a:gd name="T74" fmla="*/ 437 w 599"/>
                <a:gd name="T75" fmla="*/ 235 h 704"/>
                <a:gd name="T76" fmla="*/ 427 w 599"/>
                <a:gd name="T77" fmla="*/ 302 h 704"/>
                <a:gd name="T78" fmla="*/ 458 w 599"/>
                <a:gd name="T79" fmla="*/ 355 h 704"/>
                <a:gd name="T80" fmla="*/ 500 w 599"/>
                <a:gd name="T81" fmla="*/ 355 h 704"/>
                <a:gd name="T82" fmla="*/ 541 w 599"/>
                <a:gd name="T83" fmla="*/ 329 h 704"/>
                <a:gd name="T84" fmla="*/ 567 w 599"/>
                <a:gd name="T85" fmla="*/ 355 h 704"/>
                <a:gd name="T86" fmla="*/ 557 w 599"/>
                <a:gd name="T87" fmla="*/ 412 h 704"/>
                <a:gd name="T88" fmla="*/ 578 w 599"/>
                <a:gd name="T89" fmla="*/ 428 h 704"/>
                <a:gd name="T90" fmla="*/ 599 w 599"/>
                <a:gd name="T91" fmla="*/ 52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99" h="704">
                  <a:moveTo>
                    <a:pt x="599" y="522"/>
                  </a:moveTo>
                  <a:cubicBezTo>
                    <a:pt x="583" y="563"/>
                    <a:pt x="583" y="563"/>
                    <a:pt x="583" y="563"/>
                  </a:cubicBezTo>
                  <a:cubicBezTo>
                    <a:pt x="557" y="522"/>
                    <a:pt x="557" y="522"/>
                    <a:pt x="557" y="522"/>
                  </a:cubicBezTo>
                  <a:cubicBezTo>
                    <a:pt x="541" y="532"/>
                    <a:pt x="541" y="532"/>
                    <a:pt x="541" y="532"/>
                  </a:cubicBezTo>
                  <a:cubicBezTo>
                    <a:pt x="505" y="600"/>
                    <a:pt x="505" y="600"/>
                    <a:pt x="505" y="600"/>
                  </a:cubicBezTo>
                  <a:cubicBezTo>
                    <a:pt x="411" y="626"/>
                    <a:pt x="411" y="626"/>
                    <a:pt x="411" y="626"/>
                  </a:cubicBezTo>
                  <a:cubicBezTo>
                    <a:pt x="359" y="657"/>
                    <a:pt x="359" y="657"/>
                    <a:pt x="359" y="657"/>
                  </a:cubicBezTo>
                  <a:cubicBezTo>
                    <a:pt x="322" y="652"/>
                    <a:pt x="322" y="652"/>
                    <a:pt x="322" y="652"/>
                  </a:cubicBezTo>
                  <a:cubicBezTo>
                    <a:pt x="286" y="668"/>
                    <a:pt x="286" y="668"/>
                    <a:pt x="286" y="668"/>
                  </a:cubicBezTo>
                  <a:cubicBezTo>
                    <a:pt x="276" y="686"/>
                    <a:pt x="276" y="686"/>
                    <a:pt x="276" y="686"/>
                  </a:cubicBezTo>
                  <a:cubicBezTo>
                    <a:pt x="244" y="704"/>
                    <a:pt x="244" y="704"/>
                    <a:pt x="244" y="704"/>
                  </a:cubicBezTo>
                  <a:cubicBezTo>
                    <a:pt x="218" y="688"/>
                    <a:pt x="218" y="688"/>
                    <a:pt x="218" y="688"/>
                  </a:cubicBezTo>
                  <a:cubicBezTo>
                    <a:pt x="211" y="674"/>
                    <a:pt x="211" y="674"/>
                    <a:pt x="211" y="674"/>
                  </a:cubicBezTo>
                  <a:cubicBezTo>
                    <a:pt x="187" y="626"/>
                    <a:pt x="187" y="626"/>
                    <a:pt x="187" y="626"/>
                  </a:cubicBezTo>
                  <a:cubicBezTo>
                    <a:pt x="166" y="574"/>
                    <a:pt x="166" y="574"/>
                    <a:pt x="166" y="574"/>
                  </a:cubicBezTo>
                  <a:cubicBezTo>
                    <a:pt x="187" y="537"/>
                    <a:pt x="187" y="537"/>
                    <a:pt x="187" y="537"/>
                  </a:cubicBezTo>
                  <a:cubicBezTo>
                    <a:pt x="166" y="501"/>
                    <a:pt x="166" y="501"/>
                    <a:pt x="166" y="501"/>
                  </a:cubicBezTo>
                  <a:cubicBezTo>
                    <a:pt x="134" y="480"/>
                    <a:pt x="134" y="480"/>
                    <a:pt x="134" y="480"/>
                  </a:cubicBezTo>
                  <a:cubicBezTo>
                    <a:pt x="88" y="344"/>
                    <a:pt x="88" y="344"/>
                    <a:pt x="88" y="344"/>
                  </a:cubicBezTo>
                  <a:cubicBezTo>
                    <a:pt x="88" y="308"/>
                    <a:pt x="88" y="308"/>
                    <a:pt x="88" y="308"/>
                  </a:cubicBezTo>
                  <a:cubicBezTo>
                    <a:pt x="51" y="276"/>
                    <a:pt x="51" y="276"/>
                    <a:pt x="51" y="276"/>
                  </a:cubicBezTo>
                  <a:cubicBezTo>
                    <a:pt x="46" y="224"/>
                    <a:pt x="46" y="224"/>
                    <a:pt x="46" y="224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61" y="172"/>
                    <a:pt x="61" y="172"/>
                    <a:pt x="61" y="172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30" y="115"/>
                    <a:pt x="30" y="115"/>
                    <a:pt x="30" y="11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140" y="16"/>
                    <a:pt x="140" y="16"/>
                    <a:pt x="140" y="16"/>
                  </a:cubicBezTo>
                  <a:cubicBezTo>
                    <a:pt x="176" y="16"/>
                    <a:pt x="176" y="16"/>
                    <a:pt x="176" y="16"/>
                  </a:cubicBezTo>
                  <a:cubicBezTo>
                    <a:pt x="281" y="47"/>
                    <a:pt x="281" y="47"/>
                    <a:pt x="281" y="47"/>
                  </a:cubicBezTo>
                  <a:cubicBezTo>
                    <a:pt x="312" y="26"/>
                    <a:pt x="312" y="26"/>
                    <a:pt x="312" y="26"/>
                  </a:cubicBezTo>
                  <a:cubicBezTo>
                    <a:pt x="380" y="26"/>
                    <a:pt x="380" y="26"/>
                    <a:pt x="380" y="26"/>
                  </a:cubicBezTo>
                  <a:cubicBezTo>
                    <a:pt x="400" y="63"/>
                    <a:pt x="400" y="63"/>
                    <a:pt x="400" y="63"/>
                  </a:cubicBezTo>
                  <a:cubicBezTo>
                    <a:pt x="400" y="94"/>
                    <a:pt x="400" y="94"/>
                    <a:pt x="400" y="94"/>
                  </a:cubicBezTo>
                  <a:cubicBezTo>
                    <a:pt x="427" y="136"/>
                    <a:pt x="427" y="136"/>
                    <a:pt x="427" y="136"/>
                  </a:cubicBezTo>
                  <a:cubicBezTo>
                    <a:pt x="437" y="235"/>
                    <a:pt x="437" y="235"/>
                    <a:pt x="437" y="235"/>
                  </a:cubicBezTo>
                  <a:cubicBezTo>
                    <a:pt x="437" y="235"/>
                    <a:pt x="421" y="297"/>
                    <a:pt x="427" y="302"/>
                  </a:cubicBezTo>
                  <a:cubicBezTo>
                    <a:pt x="432" y="308"/>
                    <a:pt x="453" y="355"/>
                    <a:pt x="458" y="355"/>
                  </a:cubicBezTo>
                  <a:cubicBezTo>
                    <a:pt x="500" y="355"/>
                    <a:pt x="500" y="355"/>
                    <a:pt x="500" y="355"/>
                  </a:cubicBezTo>
                  <a:cubicBezTo>
                    <a:pt x="541" y="329"/>
                    <a:pt x="541" y="329"/>
                    <a:pt x="541" y="329"/>
                  </a:cubicBezTo>
                  <a:cubicBezTo>
                    <a:pt x="567" y="355"/>
                    <a:pt x="567" y="355"/>
                    <a:pt x="567" y="355"/>
                  </a:cubicBezTo>
                  <a:cubicBezTo>
                    <a:pt x="557" y="412"/>
                    <a:pt x="557" y="412"/>
                    <a:pt x="557" y="412"/>
                  </a:cubicBezTo>
                  <a:cubicBezTo>
                    <a:pt x="578" y="428"/>
                    <a:pt x="578" y="428"/>
                    <a:pt x="578" y="428"/>
                  </a:cubicBezTo>
                  <a:lnTo>
                    <a:pt x="599" y="52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" name="สงขลา">
              <a:extLst>
                <a:ext uri="{FF2B5EF4-FFF2-40B4-BE49-F238E27FC236}">
                  <a16:creationId xmlns:a16="http://schemas.microsoft.com/office/drawing/2014/main" id="{D8DA2803-A700-4798-86BD-8AAF5ED88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0716" y="5631360"/>
              <a:ext cx="378573" cy="590720"/>
            </a:xfrm>
            <a:custGeom>
              <a:avLst/>
              <a:gdLst>
                <a:gd name="T0" fmla="*/ 921 w 922"/>
                <a:gd name="T1" fmla="*/ 1170 h 1449"/>
                <a:gd name="T2" fmla="*/ 865 w 922"/>
                <a:gd name="T3" fmla="*/ 1249 h 1449"/>
                <a:gd name="T4" fmla="*/ 808 w 922"/>
                <a:gd name="T5" fmla="*/ 1281 h 1449"/>
                <a:gd name="T6" fmla="*/ 761 w 922"/>
                <a:gd name="T7" fmla="*/ 1348 h 1449"/>
                <a:gd name="T8" fmla="*/ 776 w 922"/>
                <a:gd name="T9" fmla="*/ 1415 h 1449"/>
                <a:gd name="T10" fmla="*/ 718 w 922"/>
                <a:gd name="T11" fmla="*/ 1449 h 1449"/>
                <a:gd name="T12" fmla="*/ 678 w 922"/>
                <a:gd name="T13" fmla="*/ 1449 h 1449"/>
                <a:gd name="T14" fmla="*/ 614 w 922"/>
                <a:gd name="T15" fmla="*/ 1257 h 1449"/>
                <a:gd name="T16" fmla="*/ 583 w 922"/>
                <a:gd name="T17" fmla="*/ 1226 h 1449"/>
                <a:gd name="T18" fmla="*/ 554 w 922"/>
                <a:gd name="T19" fmla="*/ 1253 h 1449"/>
                <a:gd name="T20" fmla="*/ 494 w 922"/>
                <a:gd name="T21" fmla="*/ 1269 h 1449"/>
                <a:gd name="T22" fmla="*/ 386 w 922"/>
                <a:gd name="T23" fmla="*/ 1229 h 1449"/>
                <a:gd name="T24" fmla="*/ 290 w 922"/>
                <a:gd name="T25" fmla="*/ 1205 h 1449"/>
                <a:gd name="T26" fmla="*/ 205 w 922"/>
                <a:gd name="T27" fmla="*/ 1133 h 1449"/>
                <a:gd name="T28" fmla="*/ 222 w 922"/>
                <a:gd name="T29" fmla="*/ 1077 h 1449"/>
                <a:gd name="T30" fmla="*/ 193 w 922"/>
                <a:gd name="T31" fmla="*/ 1037 h 1449"/>
                <a:gd name="T32" fmla="*/ 153 w 922"/>
                <a:gd name="T33" fmla="*/ 1061 h 1449"/>
                <a:gd name="T34" fmla="*/ 140 w 922"/>
                <a:gd name="T35" fmla="*/ 1020 h 1449"/>
                <a:gd name="T36" fmla="*/ 151 w 922"/>
                <a:gd name="T37" fmla="*/ 931 h 1449"/>
                <a:gd name="T38" fmla="*/ 67 w 922"/>
                <a:gd name="T39" fmla="*/ 895 h 1449"/>
                <a:gd name="T40" fmla="*/ 25 w 922"/>
                <a:gd name="T41" fmla="*/ 822 h 1449"/>
                <a:gd name="T42" fmla="*/ 5 w 922"/>
                <a:gd name="T43" fmla="*/ 717 h 1449"/>
                <a:gd name="T44" fmla="*/ 10 w 922"/>
                <a:gd name="T45" fmla="*/ 702 h 1449"/>
                <a:gd name="T46" fmla="*/ 83 w 922"/>
                <a:gd name="T47" fmla="*/ 691 h 1449"/>
                <a:gd name="T48" fmla="*/ 229 w 922"/>
                <a:gd name="T49" fmla="*/ 634 h 1449"/>
                <a:gd name="T50" fmla="*/ 281 w 922"/>
                <a:gd name="T51" fmla="*/ 556 h 1449"/>
                <a:gd name="T52" fmla="*/ 323 w 922"/>
                <a:gd name="T53" fmla="*/ 556 h 1449"/>
                <a:gd name="T54" fmla="*/ 281 w 922"/>
                <a:gd name="T55" fmla="*/ 446 h 1449"/>
                <a:gd name="T56" fmla="*/ 265 w 922"/>
                <a:gd name="T57" fmla="*/ 363 h 1449"/>
                <a:gd name="T58" fmla="*/ 182 w 922"/>
                <a:gd name="T59" fmla="*/ 389 h 1449"/>
                <a:gd name="T60" fmla="*/ 161 w 922"/>
                <a:gd name="T61" fmla="*/ 269 h 1449"/>
                <a:gd name="T62" fmla="*/ 124 w 922"/>
                <a:gd name="T63" fmla="*/ 128 h 1449"/>
                <a:gd name="T64" fmla="*/ 104 w 922"/>
                <a:gd name="T65" fmla="*/ 60 h 1449"/>
                <a:gd name="T66" fmla="*/ 177 w 922"/>
                <a:gd name="T67" fmla="*/ 18 h 1449"/>
                <a:gd name="T68" fmla="*/ 245 w 922"/>
                <a:gd name="T69" fmla="*/ 49 h 1449"/>
                <a:gd name="T70" fmla="*/ 366 w 922"/>
                <a:gd name="T71" fmla="*/ 465 h 1449"/>
                <a:gd name="T72" fmla="*/ 426 w 922"/>
                <a:gd name="T73" fmla="*/ 581 h 1449"/>
                <a:gd name="T74" fmla="*/ 474 w 922"/>
                <a:gd name="T75" fmla="*/ 613 h 1449"/>
                <a:gd name="T76" fmla="*/ 578 w 922"/>
                <a:gd name="T77" fmla="*/ 777 h 1449"/>
                <a:gd name="T78" fmla="*/ 686 w 922"/>
                <a:gd name="T79" fmla="*/ 833 h 1449"/>
                <a:gd name="T80" fmla="*/ 800 w 922"/>
                <a:gd name="T81" fmla="*/ 908 h 1449"/>
                <a:gd name="T82" fmla="*/ 807 w 922"/>
                <a:gd name="T83" fmla="*/ 912 h 1449"/>
                <a:gd name="T84" fmla="*/ 822 w 922"/>
                <a:gd name="T85" fmla="*/ 921 h 1449"/>
                <a:gd name="T86" fmla="*/ 870 w 922"/>
                <a:gd name="T87" fmla="*/ 968 h 1449"/>
                <a:gd name="T88" fmla="*/ 844 w 922"/>
                <a:gd name="T89" fmla="*/ 1051 h 1449"/>
                <a:gd name="T90" fmla="*/ 886 w 922"/>
                <a:gd name="T91" fmla="*/ 1124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22" h="1449">
                  <a:moveTo>
                    <a:pt x="922" y="1166"/>
                  </a:moveTo>
                  <a:cubicBezTo>
                    <a:pt x="921" y="1170"/>
                    <a:pt x="921" y="1170"/>
                    <a:pt x="921" y="1170"/>
                  </a:cubicBezTo>
                  <a:cubicBezTo>
                    <a:pt x="902" y="1218"/>
                    <a:pt x="902" y="1218"/>
                    <a:pt x="902" y="1218"/>
                  </a:cubicBezTo>
                  <a:cubicBezTo>
                    <a:pt x="865" y="1249"/>
                    <a:pt x="865" y="1249"/>
                    <a:pt x="865" y="1249"/>
                  </a:cubicBezTo>
                  <a:cubicBezTo>
                    <a:pt x="870" y="1286"/>
                    <a:pt x="870" y="1286"/>
                    <a:pt x="870" y="1286"/>
                  </a:cubicBezTo>
                  <a:cubicBezTo>
                    <a:pt x="808" y="1281"/>
                    <a:pt x="808" y="1281"/>
                    <a:pt x="808" y="1281"/>
                  </a:cubicBezTo>
                  <a:cubicBezTo>
                    <a:pt x="766" y="1312"/>
                    <a:pt x="766" y="1312"/>
                    <a:pt x="766" y="1312"/>
                  </a:cubicBezTo>
                  <a:cubicBezTo>
                    <a:pt x="761" y="1348"/>
                    <a:pt x="761" y="1348"/>
                    <a:pt x="761" y="1348"/>
                  </a:cubicBezTo>
                  <a:cubicBezTo>
                    <a:pt x="776" y="1380"/>
                    <a:pt x="776" y="1380"/>
                    <a:pt x="776" y="1380"/>
                  </a:cubicBezTo>
                  <a:cubicBezTo>
                    <a:pt x="776" y="1415"/>
                    <a:pt x="776" y="1415"/>
                    <a:pt x="776" y="1415"/>
                  </a:cubicBezTo>
                  <a:cubicBezTo>
                    <a:pt x="754" y="1449"/>
                    <a:pt x="754" y="1449"/>
                    <a:pt x="754" y="1449"/>
                  </a:cubicBezTo>
                  <a:cubicBezTo>
                    <a:pt x="718" y="1449"/>
                    <a:pt x="718" y="1449"/>
                    <a:pt x="718" y="1449"/>
                  </a:cubicBezTo>
                  <a:cubicBezTo>
                    <a:pt x="698" y="1429"/>
                    <a:pt x="698" y="1429"/>
                    <a:pt x="698" y="1429"/>
                  </a:cubicBezTo>
                  <a:cubicBezTo>
                    <a:pt x="678" y="1449"/>
                    <a:pt x="678" y="1449"/>
                    <a:pt x="678" y="1449"/>
                  </a:cubicBezTo>
                  <a:cubicBezTo>
                    <a:pt x="646" y="1277"/>
                    <a:pt x="646" y="1277"/>
                    <a:pt x="646" y="1277"/>
                  </a:cubicBezTo>
                  <a:cubicBezTo>
                    <a:pt x="614" y="1257"/>
                    <a:pt x="614" y="1257"/>
                    <a:pt x="614" y="1257"/>
                  </a:cubicBezTo>
                  <a:cubicBezTo>
                    <a:pt x="594" y="1257"/>
                    <a:pt x="594" y="1257"/>
                    <a:pt x="594" y="1257"/>
                  </a:cubicBezTo>
                  <a:cubicBezTo>
                    <a:pt x="583" y="1226"/>
                    <a:pt x="583" y="1226"/>
                    <a:pt x="583" y="1226"/>
                  </a:cubicBezTo>
                  <a:cubicBezTo>
                    <a:pt x="582" y="1221"/>
                    <a:pt x="582" y="1221"/>
                    <a:pt x="582" y="1221"/>
                  </a:cubicBezTo>
                  <a:cubicBezTo>
                    <a:pt x="554" y="1253"/>
                    <a:pt x="554" y="1253"/>
                    <a:pt x="554" y="1253"/>
                  </a:cubicBezTo>
                  <a:cubicBezTo>
                    <a:pt x="514" y="1273"/>
                    <a:pt x="514" y="1273"/>
                    <a:pt x="514" y="1273"/>
                  </a:cubicBezTo>
                  <a:cubicBezTo>
                    <a:pt x="494" y="1269"/>
                    <a:pt x="494" y="1269"/>
                    <a:pt x="494" y="1269"/>
                  </a:cubicBezTo>
                  <a:cubicBezTo>
                    <a:pt x="438" y="1233"/>
                    <a:pt x="438" y="1233"/>
                    <a:pt x="438" y="1233"/>
                  </a:cubicBezTo>
                  <a:cubicBezTo>
                    <a:pt x="386" y="1229"/>
                    <a:pt x="386" y="1229"/>
                    <a:pt x="386" y="1229"/>
                  </a:cubicBezTo>
                  <a:cubicBezTo>
                    <a:pt x="370" y="1205"/>
                    <a:pt x="370" y="1205"/>
                    <a:pt x="370" y="1205"/>
                  </a:cubicBezTo>
                  <a:cubicBezTo>
                    <a:pt x="290" y="1205"/>
                    <a:pt x="290" y="1205"/>
                    <a:pt x="290" y="1205"/>
                  </a:cubicBezTo>
                  <a:cubicBezTo>
                    <a:pt x="266" y="1197"/>
                    <a:pt x="266" y="1197"/>
                    <a:pt x="266" y="1197"/>
                  </a:cubicBezTo>
                  <a:cubicBezTo>
                    <a:pt x="205" y="1133"/>
                    <a:pt x="205" y="1133"/>
                    <a:pt x="205" y="1133"/>
                  </a:cubicBezTo>
                  <a:cubicBezTo>
                    <a:pt x="226" y="1121"/>
                    <a:pt x="226" y="1121"/>
                    <a:pt x="226" y="1121"/>
                  </a:cubicBezTo>
                  <a:cubicBezTo>
                    <a:pt x="222" y="1077"/>
                    <a:pt x="222" y="1077"/>
                    <a:pt x="222" y="1077"/>
                  </a:cubicBezTo>
                  <a:cubicBezTo>
                    <a:pt x="201" y="1073"/>
                    <a:pt x="201" y="1073"/>
                    <a:pt x="201" y="1073"/>
                  </a:cubicBezTo>
                  <a:cubicBezTo>
                    <a:pt x="193" y="1037"/>
                    <a:pt x="193" y="1037"/>
                    <a:pt x="193" y="1037"/>
                  </a:cubicBezTo>
                  <a:cubicBezTo>
                    <a:pt x="161" y="1037"/>
                    <a:pt x="161" y="1037"/>
                    <a:pt x="161" y="1037"/>
                  </a:cubicBezTo>
                  <a:cubicBezTo>
                    <a:pt x="161" y="1037"/>
                    <a:pt x="158" y="1065"/>
                    <a:pt x="153" y="1061"/>
                  </a:cubicBezTo>
                  <a:cubicBezTo>
                    <a:pt x="152" y="1059"/>
                    <a:pt x="146" y="1054"/>
                    <a:pt x="140" y="1047"/>
                  </a:cubicBezTo>
                  <a:cubicBezTo>
                    <a:pt x="140" y="1020"/>
                    <a:pt x="140" y="1020"/>
                    <a:pt x="140" y="1020"/>
                  </a:cubicBezTo>
                  <a:cubicBezTo>
                    <a:pt x="119" y="988"/>
                    <a:pt x="119" y="988"/>
                    <a:pt x="119" y="988"/>
                  </a:cubicBezTo>
                  <a:cubicBezTo>
                    <a:pt x="151" y="931"/>
                    <a:pt x="151" y="931"/>
                    <a:pt x="151" y="931"/>
                  </a:cubicBezTo>
                  <a:cubicBezTo>
                    <a:pt x="151" y="931"/>
                    <a:pt x="130" y="895"/>
                    <a:pt x="124" y="895"/>
                  </a:cubicBezTo>
                  <a:cubicBezTo>
                    <a:pt x="67" y="895"/>
                    <a:pt x="67" y="895"/>
                    <a:pt x="67" y="895"/>
                  </a:cubicBezTo>
                  <a:cubicBezTo>
                    <a:pt x="25" y="848"/>
                    <a:pt x="25" y="848"/>
                    <a:pt x="25" y="848"/>
                  </a:cubicBezTo>
                  <a:cubicBezTo>
                    <a:pt x="25" y="822"/>
                    <a:pt x="25" y="822"/>
                    <a:pt x="25" y="822"/>
                  </a:cubicBezTo>
                  <a:cubicBezTo>
                    <a:pt x="5" y="785"/>
                    <a:pt x="5" y="785"/>
                    <a:pt x="5" y="785"/>
                  </a:cubicBezTo>
                  <a:cubicBezTo>
                    <a:pt x="5" y="717"/>
                    <a:pt x="5" y="717"/>
                    <a:pt x="5" y="717"/>
                  </a:cubicBezTo>
                  <a:cubicBezTo>
                    <a:pt x="0" y="720"/>
                    <a:pt x="0" y="720"/>
                    <a:pt x="0" y="720"/>
                  </a:cubicBezTo>
                  <a:cubicBezTo>
                    <a:pt x="10" y="702"/>
                    <a:pt x="10" y="702"/>
                    <a:pt x="10" y="702"/>
                  </a:cubicBezTo>
                  <a:cubicBezTo>
                    <a:pt x="46" y="686"/>
                    <a:pt x="46" y="686"/>
                    <a:pt x="46" y="686"/>
                  </a:cubicBezTo>
                  <a:cubicBezTo>
                    <a:pt x="83" y="691"/>
                    <a:pt x="83" y="691"/>
                    <a:pt x="83" y="691"/>
                  </a:cubicBezTo>
                  <a:cubicBezTo>
                    <a:pt x="135" y="660"/>
                    <a:pt x="135" y="660"/>
                    <a:pt x="135" y="660"/>
                  </a:cubicBezTo>
                  <a:cubicBezTo>
                    <a:pt x="229" y="634"/>
                    <a:pt x="229" y="634"/>
                    <a:pt x="229" y="634"/>
                  </a:cubicBezTo>
                  <a:cubicBezTo>
                    <a:pt x="265" y="566"/>
                    <a:pt x="265" y="566"/>
                    <a:pt x="265" y="566"/>
                  </a:cubicBezTo>
                  <a:cubicBezTo>
                    <a:pt x="281" y="556"/>
                    <a:pt x="281" y="556"/>
                    <a:pt x="281" y="556"/>
                  </a:cubicBezTo>
                  <a:cubicBezTo>
                    <a:pt x="307" y="597"/>
                    <a:pt x="307" y="597"/>
                    <a:pt x="307" y="597"/>
                  </a:cubicBezTo>
                  <a:cubicBezTo>
                    <a:pt x="323" y="556"/>
                    <a:pt x="323" y="556"/>
                    <a:pt x="323" y="556"/>
                  </a:cubicBezTo>
                  <a:cubicBezTo>
                    <a:pt x="302" y="462"/>
                    <a:pt x="302" y="462"/>
                    <a:pt x="302" y="462"/>
                  </a:cubicBezTo>
                  <a:cubicBezTo>
                    <a:pt x="281" y="446"/>
                    <a:pt x="281" y="446"/>
                    <a:pt x="281" y="446"/>
                  </a:cubicBezTo>
                  <a:cubicBezTo>
                    <a:pt x="291" y="389"/>
                    <a:pt x="291" y="389"/>
                    <a:pt x="291" y="389"/>
                  </a:cubicBezTo>
                  <a:cubicBezTo>
                    <a:pt x="265" y="363"/>
                    <a:pt x="265" y="363"/>
                    <a:pt x="265" y="363"/>
                  </a:cubicBezTo>
                  <a:cubicBezTo>
                    <a:pt x="224" y="389"/>
                    <a:pt x="224" y="389"/>
                    <a:pt x="224" y="389"/>
                  </a:cubicBezTo>
                  <a:cubicBezTo>
                    <a:pt x="182" y="389"/>
                    <a:pt x="182" y="389"/>
                    <a:pt x="182" y="389"/>
                  </a:cubicBezTo>
                  <a:cubicBezTo>
                    <a:pt x="177" y="389"/>
                    <a:pt x="156" y="342"/>
                    <a:pt x="151" y="336"/>
                  </a:cubicBezTo>
                  <a:cubicBezTo>
                    <a:pt x="145" y="331"/>
                    <a:pt x="161" y="269"/>
                    <a:pt x="161" y="269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24" y="128"/>
                    <a:pt x="124" y="128"/>
                    <a:pt x="124" y="12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14" y="60"/>
                    <a:pt x="114" y="60"/>
                    <a:pt x="114" y="60"/>
                  </a:cubicBezTo>
                  <a:cubicBezTo>
                    <a:pt x="177" y="18"/>
                    <a:pt x="177" y="18"/>
                    <a:pt x="177" y="18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45" y="49"/>
                    <a:pt x="245" y="49"/>
                    <a:pt x="245" y="49"/>
                  </a:cubicBezTo>
                  <a:cubicBezTo>
                    <a:pt x="318" y="325"/>
                    <a:pt x="318" y="325"/>
                    <a:pt x="318" y="325"/>
                  </a:cubicBezTo>
                  <a:cubicBezTo>
                    <a:pt x="366" y="465"/>
                    <a:pt x="366" y="465"/>
                    <a:pt x="366" y="465"/>
                  </a:cubicBezTo>
                  <a:cubicBezTo>
                    <a:pt x="406" y="557"/>
                    <a:pt x="406" y="557"/>
                    <a:pt x="406" y="557"/>
                  </a:cubicBezTo>
                  <a:cubicBezTo>
                    <a:pt x="426" y="581"/>
                    <a:pt x="426" y="581"/>
                    <a:pt x="426" y="581"/>
                  </a:cubicBezTo>
                  <a:cubicBezTo>
                    <a:pt x="442" y="581"/>
                    <a:pt x="442" y="581"/>
                    <a:pt x="442" y="581"/>
                  </a:cubicBezTo>
                  <a:cubicBezTo>
                    <a:pt x="474" y="613"/>
                    <a:pt x="474" y="613"/>
                    <a:pt x="474" y="613"/>
                  </a:cubicBezTo>
                  <a:cubicBezTo>
                    <a:pt x="518" y="689"/>
                    <a:pt x="518" y="689"/>
                    <a:pt x="518" y="689"/>
                  </a:cubicBezTo>
                  <a:cubicBezTo>
                    <a:pt x="578" y="777"/>
                    <a:pt x="578" y="777"/>
                    <a:pt x="578" y="777"/>
                  </a:cubicBezTo>
                  <a:cubicBezTo>
                    <a:pt x="646" y="833"/>
                    <a:pt x="646" y="833"/>
                    <a:pt x="646" y="833"/>
                  </a:cubicBezTo>
                  <a:cubicBezTo>
                    <a:pt x="686" y="833"/>
                    <a:pt x="686" y="833"/>
                    <a:pt x="686" y="833"/>
                  </a:cubicBezTo>
                  <a:cubicBezTo>
                    <a:pt x="742" y="877"/>
                    <a:pt x="742" y="877"/>
                    <a:pt x="742" y="877"/>
                  </a:cubicBezTo>
                  <a:cubicBezTo>
                    <a:pt x="742" y="877"/>
                    <a:pt x="776" y="895"/>
                    <a:pt x="800" y="908"/>
                  </a:cubicBezTo>
                  <a:cubicBezTo>
                    <a:pt x="800" y="908"/>
                    <a:pt x="801" y="909"/>
                    <a:pt x="802" y="909"/>
                  </a:cubicBezTo>
                  <a:cubicBezTo>
                    <a:pt x="804" y="910"/>
                    <a:pt x="805" y="911"/>
                    <a:pt x="807" y="912"/>
                  </a:cubicBezTo>
                  <a:cubicBezTo>
                    <a:pt x="809" y="913"/>
                    <a:pt x="812" y="915"/>
                    <a:pt x="814" y="916"/>
                  </a:cubicBezTo>
                  <a:cubicBezTo>
                    <a:pt x="818" y="918"/>
                    <a:pt x="821" y="920"/>
                    <a:pt x="822" y="921"/>
                  </a:cubicBezTo>
                  <a:cubicBezTo>
                    <a:pt x="824" y="923"/>
                    <a:pt x="873" y="923"/>
                    <a:pt x="912" y="922"/>
                  </a:cubicBezTo>
                  <a:cubicBezTo>
                    <a:pt x="870" y="968"/>
                    <a:pt x="870" y="968"/>
                    <a:pt x="870" y="968"/>
                  </a:cubicBezTo>
                  <a:cubicBezTo>
                    <a:pt x="870" y="1009"/>
                    <a:pt x="870" y="1009"/>
                    <a:pt x="870" y="1009"/>
                  </a:cubicBezTo>
                  <a:cubicBezTo>
                    <a:pt x="844" y="1051"/>
                    <a:pt x="844" y="1051"/>
                    <a:pt x="844" y="1051"/>
                  </a:cubicBezTo>
                  <a:cubicBezTo>
                    <a:pt x="886" y="1088"/>
                    <a:pt x="886" y="1088"/>
                    <a:pt x="886" y="1088"/>
                  </a:cubicBezTo>
                  <a:cubicBezTo>
                    <a:pt x="886" y="1124"/>
                    <a:pt x="886" y="1124"/>
                    <a:pt x="886" y="1124"/>
                  </a:cubicBezTo>
                  <a:lnTo>
                    <a:pt x="922" y="116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3" name="ยะลา">
              <a:extLst>
                <a:ext uri="{FF2B5EF4-FFF2-40B4-BE49-F238E27FC236}">
                  <a16:creationId xmlns:a16="http://schemas.microsoft.com/office/drawing/2014/main" id="{6AC99F3A-B734-4EB5-B13F-69D3E2FE0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3449" y="6086745"/>
              <a:ext cx="237751" cy="360285"/>
            </a:xfrm>
            <a:custGeom>
              <a:avLst/>
              <a:gdLst>
                <a:gd name="T0" fmla="*/ 417 w 584"/>
                <a:gd name="T1" fmla="*/ 250 h 883"/>
                <a:gd name="T2" fmla="*/ 391 w 584"/>
                <a:gd name="T3" fmla="*/ 365 h 883"/>
                <a:gd name="T4" fmla="*/ 448 w 584"/>
                <a:gd name="T5" fmla="*/ 474 h 883"/>
                <a:gd name="T6" fmla="*/ 490 w 584"/>
                <a:gd name="T7" fmla="*/ 631 h 883"/>
                <a:gd name="T8" fmla="*/ 381 w 584"/>
                <a:gd name="T9" fmla="*/ 659 h 883"/>
                <a:gd name="T10" fmla="*/ 269 w 584"/>
                <a:gd name="T11" fmla="*/ 711 h 883"/>
                <a:gd name="T12" fmla="*/ 261 w 584"/>
                <a:gd name="T13" fmla="*/ 743 h 883"/>
                <a:gd name="T14" fmla="*/ 241 w 584"/>
                <a:gd name="T15" fmla="*/ 815 h 883"/>
                <a:gd name="T16" fmla="*/ 229 w 584"/>
                <a:gd name="T17" fmla="*/ 843 h 883"/>
                <a:gd name="T18" fmla="*/ 197 w 584"/>
                <a:gd name="T19" fmla="*/ 855 h 883"/>
                <a:gd name="T20" fmla="*/ 165 w 584"/>
                <a:gd name="T21" fmla="*/ 883 h 883"/>
                <a:gd name="T22" fmla="*/ 101 w 584"/>
                <a:gd name="T23" fmla="*/ 763 h 883"/>
                <a:gd name="T24" fmla="*/ 33 w 584"/>
                <a:gd name="T25" fmla="*/ 727 h 883"/>
                <a:gd name="T26" fmla="*/ 61 w 584"/>
                <a:gd name="T27" fmla="*/ 687 h 883"/>
                <a:gd name="T28" fmla="*/ 121 w 584"/>
                <a:gd name="T29" fmla="*/ 623 h 883"/>
                <a:gd name="T30" fmla="*/ 133 w 584"/>
                <a:gd name="T31" fmla="*/ 547 h 883"/>
                <a:gd name="T32" fmla="*/ 145 w 584"/>
                <a:gd name="T33" fmla="*/ 483 h 883"/>
                <a:gd name="T34" fmla="*/ 101 w 584"/>
                <a:gd name="T35" fmla="*/ 423 h 883"/>
                <a:gd name="T36" fmla="*/ 129 w 584"/>
                <a:gd name="T37" fmla="*/ 387 h 883"/>
                <a:gd name="T38" fmla="*/ 141 w 584"/>
                <a:gd name="T39" fmla="*/ 323 h 883"/>
                <a:gd name="T40" fmla="*/ 89 w 584"/>
                <a:gd name="T41" fmla="*/ 315 h 883"/>
                <a:gd name="T42" fmla="*/ 17 w 584"/>
                <a:gd name="T43" fmla="*/ 299 h 883"/>
                <a:gd name="T44" fmla="*/ 15 w 584"/>
                <a:gd name="T45" fmla="*/ 266 h 883"/>
                <a:gd name="T46" fmla="*/ 5 w 584"/>
                <a:gd name="T47" fmla="*/ 198 h 883"/>
                <a:gd name="T48" fmla="*/ 109 w 584"/>
                <a:gd name="T49" fmla="*/ 172 h 883"/>
                <a:gd name="T50" fmla="*/ 141 w 584"/>
                <a:gd name="T51" fmla="*/ 104 h 883"/>
                <a:gd name="T52" fmla="*/ 255 w 584"/>
                <a:gd name="T53" fmla="*/ 73 h 883"/>
                <a:gd name="T54" fmla="*/ 323 w 584"/>
                <a:gd name="T55" fmla="*/ 73 h 883"/>
                <a:gd name="T56" fmla="*/ 422 w 584"/>
                <a:gd name="T57" fmla="*/ 78 h 883"/>
                <a:gd name="T58" fmla="*/ 511 w 584"/>
                <a:gd name="T59" fmla="*/ 62 h 883"/>
                <a:gd name="T60" fmla="*/ 558 w 584"/>
                <a:gd name="T61" fmla="*/ 109 h 883"/>
                <a:gd name="T62" fmla="*/ 584 w 584"/>
                <a:gd name="T63" fmla="*/ 125 h 883"/>
                <a:gd name="T64" fmla="*/ 433 w 584"/>
                <a:gd name="T65" fmla="*/ 182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4" h="883">
                  <a:moveTo>
                    <a:pt x="433" y="182"/>
                  </a:moveTo>
                  <a:cubicBezTo>
                    <a:pt x="417" y="250"/>
                    <a:pt x="417" y="250"/>
                    <a:pt x="417" y="250"/>
                  </a:cubicBezTo>
                  <a:cubicBezTo>
                    <a:pt x="422" y="323"/>
                    <a:pt x="422" y="323"/>
                    <a:pt x="422" y="323"/>
                  </a:cubicBezTo>
                  <a:cubicBezTo>
                    <a:pt x="391" y="365"/>
                    <a:pt x="391" y="365"/>
                    <a:pt x="391" y="365"/>
                  </a:cubicBezTo>
                  <a:cubicBezTo>
                    <a:pt x="391" y="443"/>
                    <a:pt x="391" y="443"/>
                    <a:pt x="391" y="443"/>
                  </a:cubicBezTo>
                  <a:cubicBezTo>
                    <a:pt x="448" y="474"/>
                    <a:pt x="448" y="474"/>
                    <a:pt x="448" y="474"/>
                  </a:cubicBezTo>
                  <a:cubicBezTo>
                    <a:pt x="490" y="558"/>
                    <a:pt x="490" y="558"/>
                    <a:pt x="490" y="558"/>
                  </a:cubicBezTo>
                  <a:cubicBezTo>
                    <a:pt x="490" y="631"/>
                    <a:pt x="490" y="631"/>
                    <a:pt x="490" y="631"/>
                  </a:cubicBezTo>
                  <a:cubicBezTo>
                    <a:pt x="469" y="655"/>
                    <a:pt x="469" y="655"/>
                    <a:pt x="469" y="655"/>
                  </a:cubicBezTo>
                  <a:cubicBezTo>
                    <a:pt x="381" y="659"/>
                    <a:pt x="381" y="659"/>
                    <a:pt x="381" y="659"/>
                  </a:cubicBezTo>
                  <a:cubicBezTo>
                    <a:pt x="341" y="715"/>
                    <a:pt x="341" y="715"/>
                    <a:pt x="341" y="715"/>
                  </a:cubicBezTo>
                  <a:cubicBezTo>
                    <a:pt x="269" y="711"/>
                    <a:pt x="269" y="711"/>
                    <a:pt x="269" y="711"/>
                  </a:cubicBezTo>
                  <a:cubicBezTo>
                    <a:pt x="269" y="735"/>
                    <a:pt x="269" y="735"/>
                    <a:pt x="269" y="735"/>
                  </a:cubicBezTo>
                  <a:cubicBezTo>
                    <a:pt x="269" y="739"/>
                    <a:pt x="261" y="743"/>
                    <a:pt x="261" y="743"/>
                  </a:cubicBezTo>
                  <a:cubicBezTo>
                    <a:pt x="261" y="815"/>
                    <a:pt x="261" y="815"/>
                    <a:pt x="261" y="815"/>
                  </a:cubicBezTo>
                  <a:cubicBezTo>
                    <a:pt x="241" y="815"/>
                    <a:pt x="241" y="815"/>
                    <a:pt x="241" y="815"/>
                  </a:cubicBezTo>
                  <a:cubicBezTo>
                    <a:pt x="233" y="823"/>
                    <a:pt x="233" y="823"/>
                    <a:pt x="233" y="823"/>
                  </a:cubicBezTo>
                  <a:cubicBezTo>
                    <a:pt x="229" y="843"/>
                    <a:pt x="229" y="843"/>
                    <a:pt x="229" y="843"/>
                  </a:cubicBezTo>
                  <a:cubicBezTo>
                    <a:pt x="205" y="843"/>
                    <a:pt x="205" y="843"/>
                    <a:pt x="205" y="843"/>
                  </a:cubicBezTo>
                  <a:cubicBezTo>
                    <a:pt x="197" y="855"/>
                    <a:pt x="197" y="855"/>
                    <a:pt x="197" y="855"/>
                  </a:cubicBezTo>
                  <a:cubicBezTo>
                    <a:pt x="189" y="855"/>
                    <a:pt x="189" y="855"/>
                    <a:pt x="189" y="855"/>
                  </a:cubicBezTo>
                  <a:cubicBezTo>
                    <a:pt x="165" y="883"/>
                    <a:pt x="165" y="883"/>
                    <a:pt x="165" y="883"/>
                  </a:cubicBezTo>
                  <a:cubicBezTo>
                    <a:pt x="157" y="843"/>
                    <a:pt x="157" y="843"/>
                    <a:pt x="157" y="843"/>
                  </a:cubicBezTo>
                  <a:cubicBezTo>
                    <a:pt x="101" y="763"/>
                    <a:pt x="101" y="763"/>
                    <a:pt x="101" y="763"/>
                  </a:cubicBezTo>
                  <a:cubicBezTo>
                    <a:pt x="69" y="767"/>
                    <a:pt x="69" y="767"/>
                    <a:pt x="69" y="767"/>
                  </a:cubicBezTo>
                  <a:cubicBezTo>
                    <a:pt x="33" y="727"/>
                    <a:pt x="33" y="727"/>
                    <a:pt x="33" y="727"/>
                  </a:cubicBezTo>
                  <a:cubicBezTo>
                    <a:pt x="33" y="703"/>
                    <a:pt x="33" y="703"/>
                    <a:pt x="33" y="703"/>
                  </a:cubicBezTo>
                  <a:cubicBezTo>
                    <a:pt x="61" y="687"/>
                    <a:pt x="61" y="687"/>
                    <a:pt x="61" y="687"/>
                  </a:cubicBezTo>
                  <a:cubicBezTo>
                    <a:pt x="65" y="627"/>
                    <a:pt x="65" y="627"/>
                    <a:pt x="65" y="627"/>
                  </a:cubicBezTo>
                  <a:cubicBezTo>
                    <a:pt x="121" y="623"/>
                    <a:pt x="121" y="623"/>
                    <a:pt x="121" y="623"/>
                  </a:cubicBezTo>
                  <a:cubicBezTo>
                    <a:pt x="153" y="563"/>
                    <a:pt x="153" y="563"/>
                    <a:pt x="153" y="563"/>
                  </a:cubicBezTo>
                  <a:cubicBezTo>
                    <a:pt x="133" y="547"/>
                    <a:pt x="133" y="547"/>
                    <a:pt x="133" y="547"/>
                  </a:cubicBezTo>
                  <a:cubicBezTo>
                    <a:pt x="133" y="483"/>
                    <a:pt x="133" y="483"/>
                    <a:pt x="133" y="483"/>
                  </a:cubicBezTo>
                  <a:cubicBezTo>
                    <a:pt x="145" y="483"/>
                    <a:pt x="145" y="483"/>
                    <a:pt x="145" y="483"/>
                  </a:cubicBezTo>
                  <a:cubicBezTo>
                    <a:pt x="149" y="447"/>
                    <a:pt x="149" y="447"/>
                    <a:pt x="149" y="447"/>
                  </a:cubicBezTo>
                  <a:cubicBezTo>
                    <a:pt x="101" y="423"/>
                    <a:pt x="101" y="423"/>
                    <a:pt x="101" y="423"/>
                  </a:cubicBezTo>
                  <a:cubicBezTo>
                    <a:pt x="97" y="407"/>
                    <a:pt x="97" y="407"/>
                    <a:pt x="97" y="407"/>
                  </a:cubicBezTo>
                  <a:cubicBezTo>
                    <a:pt x="129" y="387"/>
                    <a:pt x="129" y="387"/>
                    <a:pt x="129" y="387"/>
                  </a:cubicBezTo>
                  <a:cubicBezTo>
                    <a:pt x="153" y="375"/>
                    <a:pt x="153" y="375"/>
                    <a:pt x="153" y="375"/>
                  </a:cubicBezTo>
                  <a:cubicBezTo>
                    <a:pt x="141" y="323"/>
                    <a:pt x="141" y="323"/>
                    <a:pt x="141" y="323"/>
                  </a:cubicBezTo>
                  <a:cubicBezTo>
                    <a:pt x="109" y="315"/>
                    <a:pt x="109" y="315"/>
                    <a:pt x="109" y="315"/>
                  </a:cubicBezTo>
                  <a:cubicBezTo>
                    <a:pt x="89" y="315"/>
                    <a:pt x="89" y="315"/>
                    <a:pt x="89" y="315"/>
                  </a:cubicBezTo>
                  <a:cubicBezTo>
                    <a:pt x="61" y="335"/>
                    <a:pt x="61" y="335"/>
                    <a:pt x="61" y="335"/>
                  </a:cubicBezTo>
                  <a:cubicBezTo>
                    <a:pt x="17" y="299"/>
                    <a:pt x="17" y="299"/>
                    <a:pt x="17" y="299"/>
                  </a:cubicBezTo>
                  <a:cubicBezTo>
                    <a:pt x="15" y="301"/>
                    <a:pt x="15" y="301"/>
                    <a:pt x="15" y="301"/>
                  </a:cubicBezTo>
                  <a:cubicBezTo>
                    <a:pt x="15" y="266"/>
                    <a:pt x="15" y="266"/>
                    <a:pt x="15" y="266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5" y="198"/>
                    <a:pt x="5" y="198"/>
                    <a:pt x="5" y="198"/>
                  </a:cubicBezTo>
                  <a:cubicBezTo>
                    <a:pt x="47" y="167"/>
                    <a:pt x="47" y="167"/>
                    <a:pt x="47" y="167"/>
                  </a:cubicBezTo>
                  <a:cubicBezTo>
                    <a:pt x="109" y="172"/>
                    <a:pt x="109" y="172"/>
                    <a:pt x="109" y="172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60" y="56"/>
                    <a:pt x="160" y="56"/>
                    <a:pt x="160" y="56"/>
                  </a:cubicBezTo>
                  <a:cubicBezTo>
                    <a:pt x="255" y="73"/>
                    <a:pt x="255" y="73"/>
                    <a:pt x="255" y="73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60" y="109"/>
                    <a:pt x="360" y="109"/>
                    <a:pt x="360" y="109"/>
                  </a:cubicBezTo>
                  <a:cubicBezTo>
                    <a:pt x="422" y="78"/>
                    <a:pt x="422" y="78"/>
                    <a:pt x="422" y="78"/>
                  </a:cubicBezTo>
                  <a:cubicBezTo>
                    <a:pt x="464" y="83"/>
                    <a:pt x="464" y="83"/>
                    <a:pt x="464" y="83"/>
                  </a:cubicBezTo>
                  <a:cubicBezTo>
                    <a:pt x="511" y="62"/>
                    <a:pt x="511" y="62"/>
                    <a:pt x="511" y="62"/>
                  </a:cubicBezTo>
                  <a:cubicBezTo>
                    <a:pt x="527" y="99"/>
                    <a:pt x="527" y="99"/>
                    <a:pt x="527" y="99"/>
                  </a:cubicBezTo>
                  <a:cubicBezTo>
                    <a:pt x="558" y="109"/>
                    <a:pt x="558" y="109"/>
                    <a:pt x="558" y="109"/>
                  </a:cubicBezTo>
                  <a:cubicBezTo>
                    <a:pt x="575" y="104"/>
                    <a:pt x="575" y="104"/>
                    <a:pt x="575" y="104"/>
                  </a:cubicBezTo>
                  <a:cubicBezTo>
                    <a:pt x="584" y="125"/>
                    <a:pt x="584" y="125"/>
                    <a:pt x="584" y="125"/>
                  </a:cubicBezTo>
                  <a:cubicBezTo>
                    <a:pt x="537" y="161"/>
                    <a:pt x="537" y="161"/>
                    <a:pt x="537" y="161"/>
                  </a:cubicBezTo>
                  <a:lnTo>
                    <a:pt x="433" y="18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4" name="เกาะยาวใหญ่ (พังงา)">
              <a:extLst>
                <a:ext uri="{FF2B5EF4-FFF2-40B4-BE49-F238E27FC236}">
                  <a16:creationId xmlns:a16="http://schemas.microsoft.com/office/drawing/2014/main" id="{F6023D37-FDF2-4616-910A-67DCC217F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1203" y="5563693"/>
              <a:ext cx="23776" cy="64010"/>
            </a:xfrm>
            <a:custGeom>
              <a:avLst/>
              <a:gdLst>
                <a:gd name="T0" fmla="*/ 0 w 60"/>
                <a:gd name="T1" fmla="*/ 0 h 160"/>
                <a:gd name="T2" fmla="*/ 0 w 60"/>
                <a:gd name="T3" fmla="*/ 44 h 160"/>
                <a:gd name="T4" fmla="*/ 40 w 60"/>
                <a:gd name="T5" fmla="*/ 80 h 160"/>
                <a:gd name="T6" fmla="*/ 40 w 60"/>
                <a:gd name="T7" fmla="*/ 100 h 160"/>
                <a:gd name="T8" fmla="*/ 28 w 60"/>
                <a:gd name="T9" fmla="*/ 116 h 160"/>
                <a:gd name="T10" fmla="*/ 36 w 60"/>
                <a:gd name="T11" fmla="*/ 152 h 160"/>
                <a:gd name="T12" fmla="*/ 48 w 60"/>
                <a:gd name="T13" fmla="*/ 160 h 160"/>
                <a:gd name="T14" fmla="*/ 60 w 60"/>
                <a:gd name="T15" fmla="*/ 148 h 160"/>
                <a:gd name="T16" fmla="*/ 60 w 60"/>
                <a:gd name="T17" fmla="*/ 56 h 160"/>
                <a:gd name="T18" fmla="*/ 48 w 60"/>
                <a:gd name="T19" fmla="*/ 36 h 160"/>
                <a:gd name="T20" fmla="*/ 0 w 60"/>
                <a:gd name="T2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60">
                  <a:moveTo>
                    <a:pt x="0" y="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36" y="152"/>
                    <a:pt x="36" y="152"/>
                    <a:pt x="36" y="152"/>
                  </a:cubicBezTo>
                  <a:cubicBezTo>
                    <a:pt x="48" y="160"/>
                    <a:pt x="48" y="160"/>
                    <a:pt x="48" y="160"/>
                  </a:cubicBezTo>
                  <a:cubicBezTo>
                    <a:pt x="52" y="160"/>
                    <a:pt x="60" y="148"/>
                    <a:pt x="60" y="148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48" y="36"/>
                    <a:pt x="48" y="36"/>
                    <a:pt x="48" y="36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5" name="เกาะยาวน้อย (พังงา)">
              <a:extLst>
                <a:ext uri="{FF2B5EF4-FFF2-40B4-BE49-F238E27FC236}">
                  <a16:creationId xmlns:a16="http://schemas.microsoft.com/office/drawing/2014/main" id="{66EC73CF-A750-4616-9EF9-39999DD22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492" y="5541747"/>
              <a:ext cx="12803" cy="18289"/>
            </a:xfrm>
            <a:custGeom>
              <a:avLst/>
              <a:gdLst>
                <a:gd name="T0" fmla="*/ 3 w 7"/>
                <a:gd name="T1" fmla="*/ 2 h 10"/>
                <a:gd name="T2" fmla="*/ 0 w 7"/>
                <a:gd name="T3" fmla="*/ 7 h 10"/>
                <a:gd name="T4" fmla="*/ 0 w 7"/>
                <a:gd name="T5" fmla="*/ 10 h 10"/>
                <a:gd name="T6" fmla="*/ 5 w 7"/>
                <a:gd name="T7" fmla="*/ 10 h 10"/>
                <a:gd name="T8" fmla="*/ 7 w 7"/>
                <a:gd name="T9" fmla="*/ 2 h 10"/>
                <a:gd name="T10" fmla="*/ 5 w 7"/>
                <a:gd name="T11" fmla="*/ 0 h 10"/>
                <a:gd name="T12" fmla="*/ 3 w 7"/>
                <a:gd name="T13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10">
                  <a:moveTo>
                    <a:pt x="3" y="2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7" y="2"/>
                  </a:lnTo>
                  <a:lnTo>
                    <a:pt x="5" y="0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6" name="พังงา">
              <a:extLst>
                <a:ext uri="{FF2B5EF4-FFF2-40B4-BE49-F238E27FC236}">
                  <a16:creationId xmlns:a16="http://schemas.microsoft.com/office/drawing/2014/main" id="{1371560B-0455-4965-87A8-420CFED9C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4157" y="5117453"/>
              <a:ext cx="173742" cy="426123"/>
            </a:xfrm>
            <a:custGeom>
              <a:avLst/>
              <a:gdLst>
                <a:gd name="T0" fmla="*/ 424 w 424"/>
                <a:gd name="T1" fmla="*/ 641 h 1044"/>
                <a:gd name="T2" fmla="*/ 403 w 424"/>
                <a:gd name="T3" fmla="*/ 735 h 1044"/>
                <a:gd name="T4" fmla="*/ 395 w 424"/>
                <a:gd name="T5" fmla="*/ 741 h 1044"/>
                <a:gd name="T6" fmla="*/ 371 w 424"/>
                <a:gd name="T7" fmla="*/ 761 h 1044"/>
                <a:gd name="T8" fmla="*/ 387 w 424"/>
                <a:gd name="T9" fmla="*/ 792 h 1044"/>
                <a:gd name="T10" fmla="*/ 372 w 424"/>
                <a:gd name="T11" fmla="*/ 820 h 1044"/>
                <a:gd name="T12" fmla="*/ 340 w 424"/>
                <a:gd name="T13" fmla="*/ 820 h 1044"/>
                <a:gd name="T14" fmla="*/ 312 w 424"/>
                <a:gd name="T15" fmla="*/ 864 h 1044"/>
                <a:gd name="T16" fmla="*/ 304 w 424"/>
                <a:gd name="T17" fmla="*/ 866 h 1044"/>
                <a:gd name="T18" fmla="*/ 192 w 424"/>
                <a:gd name="T19" fmla="*/ 900 h 1044"/>
                <a:gd name="T20" fmla="*/ 212 w 424"/>
                <a:gd name="T21" fmla="*/ 924 h 1044"/>
                <a:gd name="T22" fmla="*/ 208 w 424"/>
                <a:gd name="T23" fmla="*/ 956 h 1044"/>
                <a:gd name="T24" fmla="*/ 224 w 424"/>
                <a:gd name="T25" fmla="*/ 988 h 1044"/>
                <a:gd name="T26" fmla="*/ 192 w 424"/>
                <a:gd name="T27" fmla="*/ 1036 h 1044"/>
                <a:gd name="T28" fmla="*/ 164 w 424"/>
                <a:gd name="T29" fmla="*/ 1028 h 1044"/>
                <a:gd name="T30" fmla="*/ 136 w 424"/>
                <a:gd name="T31" fmla="*/ 1044 h 1044"/>
                <a:gd name="T32" fmla="*/ 116 w 424"/>
                <a:gd name="T33" fmla="*/ 1000 h 1044"/>
                <a:gd name="T34" fmla="*/ 60 w 424"/>
                <a:gd name="T35" fmla="*/ 980 h 1044"/>
                <a:gd name="T36" fmla="*/ 60 w 424"/>
                <a:gd name="T37" fmla="*/ 908 h 1044"/>
                <a:gd name="T38" fmla="*/ 0 w 424"/>
                <a:gd name="T39" fmla="*/ 700 h 1044"/>
                <a:gd name="T40" fmla="*/ 36 w 424"/>
                <a:gd name="T41" fmla="*/ 728 h 1044"/>
                <a:gd name="T42" fmla="*/ 44 w 424"/>
                <a:gd name="T43" fmla="*/ 716 h 1044"/>
                <a:gd name="T44" fmla="*/ 16 w 424"/>
                <a:gd name="T45" fmla="*/ 672 h 1044"/>
                <a:gd name="T46" fmla="*/ 16 w 424"/>
                <a:gd name="T47" fmla="*/ 596 h 1044"/>
                <a:gd name="T48" fmla="*/ 56 w 424"/>
                <a:gd name="T49" fmla="*/ 423 h 1044"/>
                <a:gd name="T50" fmla="*/ 36 w 424"/>
                <a:gd name="T51" fmla="*/ 379 h 1044"/>
                <a:gd name="T52" fmla="*/ 60 w 424"/>
                <a:gd name="T53" fmla="*/ 291 h 1044"/>
                <a:gd name="T54" fmla="*/ 120 w 424"/>
                <a:gd name="T55" fmla="*/ 335 h 1044"/>
                <a:gd name="T56" fmla="*/ 148 w 424"/>
                <a:gd name="T57" fmla="*/ 335 h 1044"/>
                <a:gd name="T58" fmla="*/ 148 w 424"/>
                <a:gd name="T59" fmla="*/ 303 h 1044"/>
                <a:gd name="T60" fmla="*/ 104 w 424"/>
                <a:gd name="T61" fmla="*/ 271 h 1044"/>
                <a:gd name="T62" fmla="*/ 132 w 424"/>
                <a:gd name="T63" fmla="*/ 211 h 1044"/>
                <a:gd name="T64" fmla="*/ 100 w 424"/>
                <a:gd name="T65" fmla="*/ 159 h 1044"/>
                <a:gd name="T66" fmla="*/ 108 w 424"/>
                <a:gd name="T67" fmla="*/ 123 h 1044"/>
                <a:gd name="T68" fmla="*/ 148 w 424"/>
                <a:gd name="T69" fmla="*/ 107 h 1044"/>
                <a:gd name="T70" fmla="*/ 128 w 424"/>
                <a:gd name="T71" fmla="*/ 55 h 1044"/>
                <a:gd name="T72" fmla="*/ 152 w 424"/>
                <a:gd name="T73" fmla="*/ 3 h 1044"/>
                <a:gd name="T74" fmla="*/ 184 w 424"/>
                <a:gd name="T75" fmla="*/ 0 h 1044"/>
                <a:gd name="T76" fmla="*/ 205 w 424"/>
                <a:gd name="T77" fmla="*/ 10 h 1044"/>
                <a:gd name="T78" fmla="*/ 199 w 424"/>
                <a:gd name="T79" fmla="*/ 36 h 1044"/>
                <a:gd name="T80" fmla="*/ 203 w 424"/>
                <a:gd name="T81" fmla="*/ 36 h 1044"/>
                <a:gd name="T82" fmla="*/ 246 w 424"/>
                <a:gd name="T83" fmla="*/ 41 h 1044"/>
                <a:gd name="T84" fmla="*/ 255 w 424"/>
                <a:gd name="T85" fmla="*/ 29 h 1044"/>
                <a:gd name="T86" fmla="*/ 267 w 424"/>
                <a:gd name="T87" fmla="*/ 52 h 1044"/>
                <a:gd name="T88" fmla="*/ 262 w 424"/>
                <a:gd name="T89" fmla="*/ 99 h 1044"/>
                <a:gd name="T90" fmla="*/ 231 w 424"/>
                <a:gd name="T91" fmla="*/ 146 h 1044"/>
                <a:gd name="T92" fmla="*/ 220 w 424"/>
                <a:gd name="T93" fmla="*/ 203 h 1044"/>
                <a:gd name="T94" fmla="*/ 236 w 424"/>
                <a:gd name="T95" fmla="*/ 245 h 1044"/>
                <a:gd name="T96" fmla="*/ 215 w 424"/>
                <a:gd name="T97" fmla="*/ 266 h 1044"/>
                <a:gd name="T98" fmla="*/ 236 w 424"/>
                <a:gd name="T99" fmla="*/ 323 h 1044"/>
                <a:gd name="T100" fmla="*/ 189 w 424"/>
                <a:gd name="T101" fmla="*/ 349 h 1044"/>
                <a:gd name="T102" fmla="*/ 199 w 424"/>
                <a:gd name="T103" fmla="*/ 412 h 1044"/>
                <a:gd name="T104" fmla="*/ 272 w 424"/>
                <a:gd name="T105" fmla="*/ 438 h 1044"/>
                <a:gd name="T106" fmla="*/ 288 w 424"/>
                <a:gd name="T107" fmla="*/ 479 h 1044"/>
                <a:gd name="T108" fmla="*/ 330 w 424"/>
                <a:gd name="T109" fmla="*/ 490 h 1044"/>
                <a:gd name="T110" fmla="*/ 314 w 424"/>
                <a:gd name="T111" fmla="*/ 568 h 1044"/>
                <a:gd name="T112" fmla="*/ 272 w 424"/>
                <a:gd name="T113" fmla="*/ 610 h 1044"/>
                <a:gd name="T114" fmla="*/ 298 w 424"/>
                <a:gd name="T115" fmla="*/ 636 h 1044"/>
                <a:gd name="T116" fmla="*/ 330 w 424"/>
                <a:gd name="T117" fmla="*/ 636 h 1044"/>
                <a:gd name="T118" fmla="*/ 366 w 424"/>
                <a:gd name="T119" fmla="*/ 615 h 1044"/>
                <a:gd name="T120" fmla="*/ 398 w 424"/>
                <a:gd name="T121" fmla="*/ 615 h 1044"/>
                <a:gd name="T122" fmla="*/ 424 w 424"/>
                <a:gd name="T123" fmla="*/ 641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4" h="1044">
                  <a:moveTo>
                    <a:pt x="424" y="641"/>
                  </a:moveTo>
                  <a:cubicBezTo>
                    <a:pt x="403" y="735"/>
                    <a:pt x="403" y="735"/>
                    <a:pt x="403" y="735"/>
                  </a:cubicBezTo>
                  <a:cubicBezTo>
                    <a:pt x="395" y="741"/>
                    <a:pt x="395" y="741"/>
                    <a:pt x="395" y="741"/>
                  </a:cubicBezTo>
                  <a:cubicBezTo>
                    <a:pt x="371" y="761"/>
                    <a:pt x="371" y="761"/>
                    <a:pt x="371" y="761"/>
                  </a:cubicBezTo>
                  <a:cubicBezTo>
                    <a:pt x="387" y="792"/>
                    <a:pt x="387" y="792"/>
                    <a:pt x="387" y="792"/>
                  </a:cubicBezTo>
                  <a:cubicBezTo>
                    <a:pt x="372" y="820"/>
                    <a:pt x="372" y="820"/>
                    <a:pt x="372" y="820"/>
                  </a:cubicBezTo>
                  <a:cubicBezTo>
                    <a:pt x="340" y="820"/>
                    <a:pt x="340" y="820"/>
                    <a:pt x="340" y="820"/>
                  </a:cubicBezTo>
                  <a:cubicBezTo>
                    <a:pt x="312" y="864"/>
                    <a:pt x="312" y="864"/>
                    <a:pt x="312" y="864"/>
                  </a:cubicBezTo>
                  <a:cubicBezTo>
                    <a:pt x="304" y="866"/>
                    <a:pt x="304" y="866"/>
                    <a:pt x="304" y="866"/>
                  </a:cubicBezTo>
                  <a:cubicBezTo>
                    <a:pt x="192" y="900"/>
                    <a:pt x="192" y="900"/>
                    <a:pt x="192" y="900"/>
                  </a:cubicBezTo>
                  <a:cubicBezTo>
                    <a:pt x="212" y="924"/>
                    <a:pt x="212" y="924"/>
                    <a:pt x="212" y="924"/>
                  </a:cubicBezTo>
                  <a:cubicBezTo>
                    <a:pt x="208" y="956"/>
                    <a:pt x="208" y="956"/>
                    <a:pt x="208" y="956"/>
                  </a:cubicBezTo>
                  <a:cubicBezTo>
                    <a:pt x="224" y="988"/>
                    <a:pt x="224" y="988"/>
                    <a:pt x="224" y="988"/>
                  </a:cubicBezTo>
                  <a:cubicBezTo>
                    <a:pt x="192" y="1036"/>
                    <a:pt x="192" y="1036"/>
                    <a:pt x="192" y="1036"/>
                  </a:cubicBezTo>
                  <a:cubicBezTo>
                    <a:pt x="164" y="1028"/>
                    <a:pt x="164" y="1028"/>
                    <a:pt x="164" y="1028"/>
                  </a:cubicBezTo>
                  <a:cubicBezTo>
                    <a:pt x="136" y="1044"/>
                    <a:pt x="136" y="1044"/>
                    <a:pt x="136" y="1044"/>
                  </a:cubicBezTo>
                  <a:cubicBezTo>
                    <a:pt x="116" y="1000"/>
                    <a:pt x="116" y="1000"/>
                    <a:pt x="116" y="1000"/>
                  </a:cubicBezTo>
                  <a:cubicBezTo>
                    <a:pt x="60" y="980"/>
                    <a:pt x="60" y="980"/>
                    <a:pt x="60" y="980"/>
                  </a:cubicBezTo>
                  <a:cubicBezTo>
                    <a:pt x="60" y="908"/>
                    <a:pt x="60" y="908"/>
                    <a:pt x="60" y="908"/>
                  </a:cubicBezTo>
                  <a:cubicBezTo>
                    <a:pt x="0" y="700"/>
                    <a:pt x="0" y="700"/>
                    <a:pt x="0" y="700"/>
                  </a:cubicBezTo>
                  <a:cubicBezTo>
                    <a:pt x="36" y="728"/>
                    <a:pt x="36" y="728"/>
                    <a:pt x="36" y="728"/>
                  </a:cubicBezTo>
                  <a:cubicBezTo>
                    <a:pt x="44" y="716"/>
                    <a:pt x="44" y="716"/>
                    <a:pt x="44" y="716"/>
                  </a:cubicBezTo>
                  <a:cubicBezTo>
                    <a:pt x="16" y="672"/>
                    <a:pt x="16" y="672"/>
                    <a:pt x="16" y="672"/>
                  </a:cubicBezTo>
                  <a:cubicBezTo>
                    <a:pt x="16" y="596"/>
                    <a:pt x="16" y="596"/>
                    <a:pt x="16" y="596"/>
                  </a:cubicBezTo>
                  <a:cubicBezTo>
                    <a:pt x="56" y="423"/>
                    <a:pt x="56" y="423"/>
                    <a:pt x="56" y="423"/>
                  </a:cubicBezTo>
                  <a:cubicBezTo>
                    <a:pt x="36" y="379"/>
                    <a:pt x="36" y="379"/>
                    <a:pt x="36" y="379"/>
                  </a:cubicBezTo>
                  <a:cubicBezTo>
                    <a:pt x="60" y="291"/>
                    <a:pt x="60" y="291"/>
                    <a:pt x="60" y="291"/>
                  </a:cubicBezTo>
                  <a:cubicBezTo>
                    <a:pt x="120" y="335"/>
                    <a:pt x="120" y="335"/>
                    <a:pt x="120" y="335"/>
                  </a:cubicBezTo>
                  <a:cubicBezTo>
                    <a:pt x="148" y="335"/>
                    <a:pt x="148" y="335"/>
                    <a:pt x="148" y="335"/>
                  </a:cubicBezTo>
                  <a:cubicBezTo>
                    <a:pt x="148" y="303"/>
                    <a:pt x="148" y="303"/>
                    <a:pt x="148" y="303"/>
                  </a:cubicBezTo>
                  <a:cubicBezTo>
                    <a:pt x="104" y="271"/>
                    <a:pt x="104" y="271"/>
                    <a:pt x="104" y="271"/>
                  </a:cubicBezTo>
                  <a:cubicBezTo>
                    <a:pt x="104" y="271"/>
                    <a:pt x="136" y="219"/>
                    <a:pt x="132" y="211"/>
                  </a:cubicBezTo>
                  <a:cubicBezTo>
                    <a:pt x="128" y="203"/>
                    <a:pt x="100" y="159"/>
                    <a:pt x="100" y="159"/>
                  </a:cubicBezTo>
                  <a:cubicBezTo>
                    <a:pt x="108" y="123"/>
                    <a:pt x="108" y="123"/>
                    <a:pt x="108" y="123"/>
                  </a:cubicBezTo>
                  <a:cubicBezTo>
                    <a:pt x="148" y="107"/>
                    <a:pt x="148" y="107"/>
                    <a:pt x="148" y="107"/>
                  </a:cubicBezTo>
                  <a:cubicBezTo>
                    <a:pt x="128" y="55"/>
                    <a:pt x="128" y="55"/>
                    <a:pt x="128" y="55"/>
                  </a:cubicBezTo>
                  <a:cubicBezTo>
                    <a:pt x="152" y="3"/>
                    <a:pt x="152" y="3"/>
                    <a:pt x="152" y="3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05" y="10"/>
                    <a:pt x="205" y="10"/>
                    <a:pt x="205" y="10"/>
                  </a:cubicBezTo>
                  <a:cubicBezTo>
                    <a:pt x="199" y="36"/>
                    <a:pt x="199" y="36"/>
                    <a:pt x="199" y="36"/>
                  </a:cubicBezTo>
                  <a:cubicBezTo>
                    <a:pt x="203" y="36"/>
                    <a:pt x="203" y="36"/>
                    <a:pt x="203" y="36"/>
                  </a:cubicBezTo>
                  <a:cubicBezTo>
                    <a:pt x="246" y="41"/>
                    <a:pt x="246" y="41"/>
                    <a:pt x="246" y="41"/>
                  </a:cubicBezTo>
                  <a:cubicBezTo>
                    <a:pt x="255" y="29"/>
                    <a:pt x="255" y="29"/>
                    <a:pt x="255" y="29"/>
                  </a:cubicBezTo>
                  <a:cubicBezTo>
                    <a:pt x="267" y="52"/>
                    <a:pt x="267" y="52"/>
                    <a:pt x="267" y="52"/>
                  </a:cubicBezTo>
                  <a:cubicBezTo>
                    <a:pt x="262" y="99"/>
                    <a:pt x="262" y="99"/>
                    <a:pt x="262" y="99"/>
                  </a:cubicBezTo>
                  <a:cubicBezTo>
                    <a:pt x="231" y="146"/>
                    <a:pt x="231" y="146"/>
                    <a:pt x="231" y="146"/>
                  </a:cubicBezTo>
                  <a:cubicBezTo>
                    <a:pt x="220" y="203"/>
                    <a:pt x="220" y="203"/>
                    <a:pt x="220" y="203"/>
                  </a:cubicBezTo>
                  <a:cubicBezTo>
                    <a:pt x="236" y="245"/>
                    <a:pt x="236" y="245"/>
                    <a:pt x="236" y="245"/>
                  </a:cubicBezTo>
                  <a:cubicBezTo>
                    <a:pt x="215" y="266"/>
                    <a:pt x="215" y="266"/>
                    <a:pt x="215" y="266"/>
                  </a:cubicBezTo>
                  <a:cubicBezTo>
                    <a:pt x="236" y="323"/>
                    <a:pt x="236" y="323"/>
                    <a:pt x="236" y="323"/>
                  </a:cubicBezTo>
                  <a:cubicBezTo>
                    <a:pt x="189" y="349"/>
                    <a:pt x="189" y="349"/>
                    <a:pt x="189" y="349"/>
                  </a:cubicBezTo>
                  <a:cubicBezTo>
                    <a:pt x="199" y="412"/>
                    <a:pt x="199" y="412"/>
                    <a:pt x="199" y="412"/>
                  </a:cubicBezTo>
                  <a:cubicBezTo>
                    <a:pt x="272" y="438"/>
                    <a:pt x="272" y="438"/>
                    <a:pt x="272" y="438"/>
                  </a:cubicBezTo>
                  <a:cubicBezTo>
                    <a:pt x="288" y="479"/>
                    <a:pt x="288" y="479"/>
                    <a:pt x="288" y="479"/>
                  </a:cubicBezTo>
                  <a:cubicBezTo>
                    <a:pt x="330" y="490"/>
                    <a:pt x="330" y="490"/>
                    <a:pt x="330" y="490"/>
                  </a:cubicBezTo>
                  <a:cubicBezTo>
                    <a:pt x="314" y="568"/>
                    <a:pt x="314" y="568"/>
                    <a:pt x="314" y="568"/>
                  </a:cubicBezTo>
                  <a:cubicBezTo>
                    <a:pt x="272" y="610"/>
                    <a:pt x="272" y="610"/>
                    <a:pt x="272" y="610"/>
                  </a:cubicBezTo>
                  <a:cubicBezTo>
                    <a:pt x="298" y="636"/>
                    <a:pt x="298" y="636"/>
                    <a:pt x="298" y="636"/>
                  </a:cubicBezTo>
                  <a:cubicBezTo>
                    <a:pt x="330" y="636"/>
                    <a:pt x="330" y="636"/>
                    <a:pt x="330" y="636"/>
                  </a:cubicBezTo>
                  <a:cubicBezTo>
                    <a:pt x="366" y="615"/>
                    <a:pt x="366" y="615"/>
                    <a:pt x="366" y="615"/>
                  </a:cubicBezTo>
                  <a:cubicBezTo>
                    <a:pt x="398" y="615"/>
                    <a:pt x="398" y="615"/>
                    <a:pt x="398" y="615"/>
                  </a:cubicBezTo>
                  <a:lnTo>
                    <a:pt x="424" y="64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7" name="ปัตตานี">
              <a:extLst>
                <a:ext uri="{FF2B5EF4-FFF2-40B4-BE49-F238E27FC236}">
                  <a16:creationId xmlns:a16="http://schemas.microsoft.com/office/drawing/2014/main" id="{51A0D233-877B-4A9B-87B2-946BEF2BE9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6368" y="5991645"/>
              <a:ext cx="252382" cy="138993"/>
            </a:xfrm>
            <a:custGeom>
              <a:avLst/>
              <a:gdLst>
                <a:gd name="T0" fmla="*/ 616 w 616"/>
                <a:gd name="T1" fmla="*/ 319 h 342"/>
                <a:gd name="T2" fmla="*/ 579 w 616"/>
                <a:gd name="T3" fmla="*/ 321 h 342"/>
                <a:gd name="T4" fmla="*/ 537 w 616"/>
                <a:gd name="T5" fmla="*/ 269 h 342"/>
                <a:gd name="T6" fmla="*/ 496 w 616"/>
                <a:gd name="T7" fmla="*/ 274 h 342"/>
                <a:gd name="T8" fmla="*/ 506 w 616"/>
                <a:gd name="T9" fmla="*/ 332 h 342"/>
                <a:gd name="T10" fmla="*/ 492 w 616"/>
                <a:gd name="T11" fmla="*/ 337 h 342"/>
                <a:gd name="T12" fmla="*/ 475 w 616"/>
                <a:gd name="T13" fmla="*/ 342 h 342"/>
                <a:gd name="T14" fmla="*/ 444 w 616"/>
                <a:gd name="T15" fmla="*/ 332 h 342"/>
                <a:gd name="T16" fmla="*/ 428 w 616"/>
                <a:gd name="T17" fmla="*/ 295 h 342"/>
                <a:gd name="T18" fmla="*/ 381 w 616"/>
                <a:gd name="T19" fmla="*/ 316 h 342"/>
                <a:gd name="T20" fmla="*/ 339 w 616"/>
                <a:gd name="T21" fmla="*/ 311 h 342"/>
                <a:gd name="T22" fmla="*/ 277 w 616"/>
                <a:gd name="T23" fmla="*/ 342 h 342"/>
                <a:gd name="T24" fmla="*/ 240 w 616"/>
                <a:gd name="T25" fmla="*/ 306 h 342"/>
                <a:gd name="T26" fmla="*/ 240 w 616"/>
                <a:gd name="T27" fmla="*/ 233 h 342"/>
                <a:gd name="T28" fmla="*/ 172 w 616"/>
                <a:gd name="T29" fmla="*/ 306 h 342"/>
                <a:gd name="T30" fmla="*/ 77 w 616"/>
                <a:gd name="T31" fmla="*/ 289 h 342"/>
                <a:gd name="T32" fmla="*/ 78 w 616"/>
                <a:gd name="T33" fmla="*/ 285 h 342"/>
                <a:gd name="T34" fmla="*/ 42 w 616"/>
                <a:gd name="T35" fmla="*/ 243 h 342"/>
                <a:gd name="T36" fmla="*/ 42 w 616"/>
                <a:gd name="T37" fmla="*/ 207 h 342"/>
                <a:gd name="T38" fmla="*/ 0 w 616"/>
                <a:gd name="T39" fmla="*/ 170 h 342"/>
                <a:gd name="T40" fmla="*/ 26 w 616"/>
                <a:gd name="T41" fmla="*/ 128 h 342"/>
                <a:gd name="T42" fmla="*/ 26 w 616"/>
                <a:gd name="T43" fmla="*/ 87 h 342"/>
                <a:gd name="T44" fmla="*/ 68 w 616"/>
                <a:gd name="T45" fmla="*/ 41 h 342"/>
                <a:gd name="T46" fmla="*/ 114 w 616"/>
                <a:gd name="T47" fmla="*/ 40 h 342"/>
                <a:gd name="T48" fmla="*/ 170 w 616"/>
                <a:gd name="T49" fmla="*/ 0 h 342"/>
                <a:gd name="T50" fmla="*/ 206 w 616"/>
                <a:gd name="T51" fmla="*/ 0 h 342"/>
                <a:gd name="T52" fmla="*/ 254 w 616"/>
                <a:gd name="T53" fmla="*/ 24 h 342"/>
                <a:gd name="T54" fmla="*/ 270 w 616"/>
                <a:gd name="T55" fmla="*/ 0 h 342"/>
                <a:gd name="T56" fmla="*/ 310 w 616"/>
                <a:gd name="T57" fmla="*/ 0 h 342"/>
                <a:gd name="T58" fmla="*/ 326 w 616"/>
                <a:gd name="T59" fmla="*/ 12 h 342"/>
                <a:gd name="T60" fmla="*/ 398 w 616"/>
                <a:gd name="T61" fmla="*/ 20 h 342"/>
                <a:gd name="T62" fmla="*/ 450 w 616"/>
                <a:gd name="T63" fmla="*/ 40 h 342"/>
                <a:gd name="T64" fmla="*/ 514 w 616"/>
                <a:gd name="T65" fmla="*/ 156 h 342"/>
                <a:gd name="T66" fmla="*/ 533 w 616"/>
                <a:gd name="T67" fmla="*/ 187 h 342"/>
                <a:gd name="T68" fmla="*/ 590 w 616"/>
                <a:gd name="T69" fmla="*/ 276 h 342"/>
                <a:gd name="T70" fmla="*/ 616 w 616"/>
                <a:gd name="T71" fmla="*/ 31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16" h="342">
                  <a:moveTo>
                    <a:pt x="616" y="319"/>
                  </a:moveTo>
                  <a:cubicBezTo>
                    <a:pt x="598" y="320"/>
                    <a:pt x="582" y="321"/>
                    <a:pt x="579" y="321"/>
                  </a:cubicBezTo>
                  <a:cubicBezTo>
                    <a:pt x="574" y="321"/>
                    <a:pt x="537" y="269"/>
                    <a:pt x="537" y="269"/>
                  </a:cubicBezTo>
                  <a:cubicBezTo>
                    <a:pt x="496" y="274"/>
                    <a:pt x="496" y="274"/>
                    <a:pt x="496" y="274"/>
                  </a:cubicBezTo>
                  <a:cubicBezTo>
                    <a:pt x="506" y="332"/>
                    <a:pt x="506" y="332"/>
                    <a:pt x="506" y="332"/>
                  </a:cubicBezTo>
                  <a:cubicBezTo>
                    <a:pt x="492" y="337"/>
                    <a:pt x="492" y="337"/>
                    <a:pt x="492" y="337"/>
                  </a:cubicBezTo>
                  <a:cubicBezTo>
                    <a:pt x="475" y="342"/>
                    <a:pt x="475" y="342"/>
                    <a:pt x="475" y="342"/>
                  </a:cubicBezTo>
                  <a:cubicBezTo>
                    <a:pt x="444" y="332"/>
                    <a:pt x="444" y="332"/>
                    <a:pt x="444" y="332"/>
                  </a:cubicBezTo>
                  <a:cubicBezTo>
                    <a:pt x="428" y="295"/>
                    <a:pt x="428" y="295"/>
                    <a:pt x="428" y="295"/>
                  </a:cubicBezTo>
                  <a:cubicBezTo>
                    <a:pt x="381" y="316"/>
                    <a:pt x="381" y="316"/>
                    <a:pt x="381" y="316"/>
                  </a:cubicBezTo>
                  <a:cubicBezTo>
                    <a:pt x="339" y="311"/>
                    <a:pt x="339" y="311"/>
                    <a:pt x="339" y="311"/>
                  </a:cubicBezTo>
                  <a:cubicBezTo>
                    <a:pt x="277" y="342"/>
                    <a:pt x="277" y="342"/>
                    <a:pt x="277" y="342"/>
                  </a:cubicBezTo>
                  <a:cubicBezTo>
                    <a:pt x="240" y="306"/>
                    <a:pt x="240" y="306"/>
                    <a:pt x="240" y="306"/>
                  </a:cubicBezTo>
                  <a:cubicBezTo>
                    <a:pt x="240" y="233"/>
                    <a:pt x="240" y="233"/>
                    <a:pt x="240" y="233"/>
                  </a:cubicBezTo>
                  <a:cubicBezTo>
                    <a:pt x="172" y="306"/>
                    <a:pt x="172" y="306"/>
                    <a:pt x="172" y="306"/>
                  </a:cubicBezTo>
                  <a:cubicBezTo>
                    <a:pt x="77" y="289"/>
                    <a:pt x="77" y="289"/>
                    <a:pt x="77" y="289"/>
                  </a:cubicBezTo>
                  <a:cubicBezTo>
                    <a:pt x="78" y="285"/>
                    <a:pt x="78" y="285"/>
                    <a:pt x="78" y="285"/>
                  </a:cubicBezTo>
                  <a:cubicBezTo>
                    <a:pt x="42" y="243"/>
                    <a:pt x="42" y="243"/>
                    <a:pt x="42" y="243"/>
                  </a:cubicBezTo>
                  <a:cubicBezTo>
                    <a:pt x="42" y="207"/>
                    <a:pt x="42" y="207"/>
                    <a:pt x="42" y="207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26" y="128"/>
                    <a:pt x="26" y="128"/>
                    <a:pt x="26" y="128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93" y="40"/>
                    <a:pt x="114" y="40"/>
                    <a:pt x="114" y="4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54" y="24"/>
                    <a:pt x="254" y="24"/>
                    <a:pt x="254" y="24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26" y="12"/>
                    <a:pt x="326" y="12"/>
                    <a:pt x="326" y="12"/>
                  </a:cubicBezTo>
                  <a:cubicBezTo>
                    <a:pt x="398" y="20"/>
                    <a:pt x="398" y="20"/>
                    <a:pt x="398" y="20"/>
                  </a:cubicBezTo>
                  <a:cubicBezTo>
                    <a:pt x="450" y="40"/>
                    <a:pt x="450" y="40"/>
                    <a:pt x="450" y="40"/>
                  </a:cubicBezTo>
                  <a:cubicBezTo>
                    <a:pt x="514" y="156"/>
                    <a:pt x="514" y="156"/>
                    <a:pt x="514" y="156"/>
                  </a:cubicBezTo>
                  <a:cubicBezTo>
                    <a:pt x="533" y="187"/>
                    <a:pt x="533" y="187"/>
                    <a:pt x="533" y="187"/>
                  </a:cubicBezTo>
                  <a:cubicBezTo>
                    <a:pt x="590" y="276"/>
                    <a:pt x="590" y="276"/>
                    <a:pt x="590" y="276"/>
                  </a:cubicBezTo>
                  <a:lnTo>
                    <a:pt x="616" y="31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8" name="นราธิวาส">
              <a:extLst>
                <a:ext uri="{FF2B5EF4-FFF2-40B4-BE49-F238E27FC236}">
                  <a16:creationId xmlns:a16="http://schemas.microsoft.com/office/drawing/2014/main" id="{871D0785-0E6F-4B60-8441-581F9626C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560" y="6101376"/>
              <a:ext cx="245066" cy="301761"/>
            </a:xfrm>
            <a:custGeom>
              <a:avLst/>
              <a:gdLst>
                <a:gd name="T0" fmla="*/ 586 w 598"/>
                <a:gd name="T1" fmla="*/ 327 h 739"/>
                <a:gd name="T2" fmla="*/ 590 w 598"/>
                <a:gd name="T3" fmla="*/ 367 h 739"/>
                <a:gd name="T4" fmla="*/ 582 w 598"/>
                <a:gd name="T5" fmla="*/ 419 h 739"/>
                <a:gd name="T6" fmla="*/ 550 w 598"/>
                <a:gd name="T7" fmla="*/ 455 h 739"/>
                <a:gd name="T8" fmla="*/ 482 w 598"/>
                <a:gd name="T9" fmla="*/ 503 h 739"/>
                <a:gd name="T10" fmla="*/ 454 w 598"/>
                <a:gd name="T11" fmla="*/ 579 h 739"/>
                <a:gd name="T12" fmla="*/ 474 w 598"/>
                <a:gd name="T13" fmla="*/ 611 h 739"/>
                <a:gd name="T14" fmla="*/ 450 w 598"/>
                <a:gd name="T15" fmla="*/ 647 h 739"/>
                <a:gd name="T16" fmla="*/ 418 w 598"/>
                <a:gd name="T17" fmla="*/ 647 h 739"/>
                <a:gd name="T18" fmla="*/ 410 w 598"/>
                <a:gd name="T19" fmla="*/ 691 h 739"/>
                <a:gd name="T20" fmla="*/ 374 w 598"/>
                <a:gd name="T21" fmla="*/ 691 h 739"/>
                <a:gd name="T22" fmla="*/ 370 w 598"/>
                <a:gd name="T23" fmla="*/ 739 h 739"/>
                <a:gd name="T24" fmla="*/ 310 w 598"/>
                <a:gd name="T25" fmla="*/ 683 h 739"/>
                <a:gd name="T26" fmla="*/ 282 w 598"/>
                <a:gd name="T27" fmla="*/ 687 h 739"/>
                <a:gd name="T28" fmla="*/ 270 w 598"/>
                <a:gd name="T29" fmla="*/ 699 h 739"/>
                <a:gd name="T30" fmla="*/ 266 w 598"/>
                <a:gd name="T31" fmla="*/ 719 h 739"/>
                <a:gd name="T32" fmla="*/ 250 w 598"/>
                <a:gd name="T33" fmla="*/ 719 h 739"/>
                <a:gd name="T34" fmla="*/ 250 w 598"/>
                <a:gd name="T35" fmla="*/ 695 h 739"/>
                <a:gd name="T36" fmla="*/ 226 w 598"/>
                <a:gd name="T37" fmla="*/ 663 h 739"/>
                <a:gd name="T38" fmla="*/ 222 w 598"/>
                <a:gd name="T39" fmla="*/ 615 h 739"/>
                <a:gd name="T40" fmla="*/ 190 w 598"/>
                <a:gd name="T41" fmla="*/ 611 h 739"/>
                <a:gd name="T42" fmla="*/ 190 w 598"/>
                <a:gd name="T43" fmla="*/ 583 h 739"/>
                <a:gd name="T44" fmla="*/ 176 w 598"/>
                <a:gd name="T45" fmla="*/ 574 h 739"/>
                <a:gd name="T46" fmla="*/ 158 w 598"/>
                <a:gd name="T47" fmla="*/ 563 h 739"/>
                <a:gd name="T48" fmla="*/ 106 w 598"/>
                <a:gd name="T49" fmla="*/ 587 h 739"/>
                <a:gd name="T50" fmla="*/ 99 w 598"/>
                <a:gd name="T51" fmla="*/ 595 h 739"/>
                <a:gd name="T52" fmla="*/ 99 w 598"/>
                <a:gd name="T53" fmla="*/ 522 h 739"/>
                <a:gd name="T54" fmla="*/ 57 w 598"/>
                <a:gd name="T55" fmla="*/ 438 h 739"/>
                <a:gd name="T56" fmla="*/ 0 w 598"/>
                <a:gd name="T57" fmla="*/ 407 h 739"/>
                <a:gd name="T58" fmla="*/ 0 w 598"/>
                <a:gd name="T59" fmla="*/ 329 h 739"/>
                <a:gd name="T60" fmla="*/ 31 w 598"/>
                <a:gd name="T61" fmla="*/ 287 h 739"/>
                <a:gd name="T62" fmla="*/ 26 w 598"/>
                <a:gd name="T63" fmla="*/ 214 h 739"/>
                <a:gd name="T64" fmla="*/ 42 w 598"/>
                <a:gd name="T65" fmla="*/ 146 h 739"/>
                <a:gd name="T66" fmla="*/ 146 w 598"/>
                <a:gd name="T67" fmla="*/ 125 h 739"/>
                <a:gd name="T68" fmla="*/ 193 w 598"/>
                <a:gd name="T69" fmla="*/ 89 h 739"/>
                <a:gd name="T70" fmla="*/ 184 w 598"/>
                <a:gd name="T71" fmla="*/ 68 h 739"/>
                <a:gd name="T72" fmla="*/ 198 w 598"/>
                <a:gd name="T73" fmla="*/ 63 h 739"/>
                <a:gd name="T74" fmla="*/ 188 w 598"/>
                <a:gd name="T75" fmla="*/ 5 h 739"/>
                <a:gd name="T76" fmla="*/ 229 w 598"/>
                <a:gd name="T77" fmla="*/ 0 h 739"/>
                <a:gd name="T78" fmla="*/ 271 w 598"/>
                <a:gd name="T79" fmla="*/ 52 h 739"/>
                <a:gd name="T80" fmla="*/ 308 w 598"/>
                <a:gd name="T81" fmla="*/ 50 h 739"/>
                <a:gd name="T82" fmla="*/ 330 w 598"/>
                <a:gd name="T83" fmla="*/ 87 h 739"/>
                <a:gd name="T84" fmla="*/ 374 w 598"/>
                <a:gd name="T85" fmla="*/ 123 h 739"/>
                <a:gd name="T86" fmla="*/ 400 w 598"/>
                <a:gd name="T87" fmla="*/ 136 h 739"/>
                <a:gd name="T88" fmla="*/ 422 w 598"/>
                <a:gd name="T89" fmla="*/ 147 h 739"/>
                <a:gd name="T90" fmla="*/ 454 w 598"/>
                <a:gd name="T91" fmla="*/ 191 h 739"/>
                <a:gd name="T92" fmla="*/ 510 w 598"/>
                <a:gd name="T93" fmla="*/ 243 h 739"/>
                <a:gd name="T94" fmla="*/ 530 w 598"/>
                <a:gd name="T95" fmla="*/ 243 h 739"/>
                <a:gd name="T96" fmla="*/ 554 w 598"/>
                <a:gd name="T97" fmla="*/ 267 h 739"/>
                <a:gd name="T98" fmla="*/ 598 w 598"/>
                <a:gd name="T99" fmla="*/ 299 h 739"/>
                <a:gd name="T100" fmla="*/ 586 w 598"/>
                <a:gd name="T101" fmla="*/ 327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8" h="739">
                  <a:moveTo>
                    <a:pt x="586" y="327"/>
                  </a:moveTo>
                  <a:cubicBezTo>
                    <a:pt x="590" y="367"/>
                    <a:pt x="590" y="367"/>
                    <a:pt x="590" y="367"/>
                  </a:cubicBezTo>
                  <a:cubicBezTo>
                    <a:pt x="582" y="419"/>
                    <a:pt x="582" y="419"/>
                    <a:pt x="582" y="419"/>
                  </a:cubicBezTo>
                  <a:cubicBezTo>
                    <a:pt x="582" y="419"/>
                    <a:pt x="558" y="455"/>
                    <a:pt x="550" y="455"/>
                  </a:cubicBezTo>
                  <a:cubicBezTo>
                    <a:pt x="542" y="455"/>
                    <a:pt x="486" y="495"/>
                    <a:pt x="482" y="503"/>
                  </a:cubicBezTo>
                  <a:cubicBezTo>
                    <a:pt x="478" y="511"/>
                    <a:pt x="454" y="579"/>
                    <a:pt x="454" y="579"/>
                  </a:cubicBezTo>
                  <a:cubicBezTo>
                    <a:pt x="474" y="611"/>
                    <a:pt x="474" y="611"/>
                    <a:pt x="474" y="611"/>
                  </a:cubicBezTo>
                  <a:cubicBezTo>
                    <a:pt x="474" y="611"/>
                    <a:pt x="462" y="647"/>
                    <a:pt x="450" y="647"/>
                  </a:cubicBezTo>
                  <a:cubicBezTo>
                    <a:pt x="438" y="647"/>
                    <a:pt x="418" y="643"/>
                    <a:pt x="418" y="647"/>
                  </a:cubicBezTo>
                  <a:cubicBezTo>
                    <a:pt x="418" y="651"/>
                    <a:pt x="414" y="691"/>
                    <a:pt x="410" y="691"/>
                  </a:cubicBezTo>
                  <a:cubicBezTo>
                    <a:pt x="406" y="691"/>
                    <a:pt x="370" y="687"/>
                    <a:pt x="374" y="691"/>
                  </a:cubicBezTo>
                  <a:cubicBezTo>
                    <a:pt x="378" y="695"/>
                    <a:pt x="370" y="739"/>
                    <a:pt x="370" y="739"/>
                  </a:cubicBezTo>
                  <a:cubicBezTo>
                    <a:pt x="310" y="683"/>
                    <a:pt x="310" y="683"/>
                    <a:pt x="310" y="683"/>
                  </a:cubicBezTo>
                  <a:cubicBezTo>
                    <a:pt x="282" y="687"/>
                    <a:pt x="282" y="687"/>
                    <a:pt x="282" y="687"/>
                  </a:cubicBezTo>
                  <a:cubicBezTo>
                    <a:pt x="270" y="699"/>
                    <a:pt x="270" y="699"/>
                    <a:pt x="270" y="699"/>
                  </a:cubicBezTo>
                  <a:cubicBezTo>
                    <a:pt x="266" y="719"/>
                    <a:pt x="266" y="719"/>
                    <a:pt x="266" y="719"/>
                  </a:cubicBezTo>
                  <a:cubicBezTo>
                    <a:pt x="266" y="719"/>
                    <a:pt x="250" y="723"/>
                    <a:pt x="250" y="719"/>
                  </a:cubicBezTo>
                  <a:cubicBezTo>
                    <a:pt x="250" y="715"/>
                    <a:pt x="254" y="695"/>
                    <a:pt x="250" y="695"/>
                  </a:cubicBezTo>
                  <a:cubicBezTo>
                    <a:pt x="246" y="695"/>
                    <a:pt x="226" y="663"/>
                    <a:pt x="226" y="663"/>
                  </a:cubicBezTo>
                  <a:cubicBezTo>
                    <a:pt x="222" y="615"/>
                    <a:pt x="222" y="615"/>
                    <a:pt x="222" y="615"/>
                  </a:cubicBezTo>
                  <a:cubicBezTo>
                    <a:pt x="190" y="611"/>
                    <a:pt x="190" y="611"/>
                    <a:pt x="190" y="611"/>
                  </a:cubicBezTo>
                  <a:cubicBezTo>
                    <a:pt x="190" y="583"/>
                    <a:pt x="190" y="583"/>
                    <a:pt x="190" y="583"/>
                  </a:cubicBezTo>
                  <a:cubicBezTo>
                    <a:pt x="176" y="574"/>
                    <a:pt x="176" y="574"/>
                    <a:pt x="176" y="574"/>
                  </a:cubicBezTo>
                  <a:cubicBezTo>
                    <a:pt x="158" y="563"/>
                    <a:pt x="158" y="563"/>
                    <a:pt x="158" y="563"/>
                  </a:cubicBezTo>
                  <a:cubicBezTo>
                    <a:pt x="106" y="587"/>
                    <a:pt x="106" y="587"/>
                    <a:pt x="106" y="587"/>
                  </a:cubicBezTo>
                  <a:cubicBezTo>
                    <a:pt x="99" y="595"/>
                    <a:pt x="99" y="595"/>
                    <a:pt x="99" y="595"/>
                  </a:cubicBezTo>
                  <a:cubicBezTo>
                    <a:pt x="99" y="522"/>
                    <a:pt x="99" y="522"/>
                    <a:pt x="99" y="522"/>
                  </a:cubicBezTo>
                  <a:cubicBezTo>
                    <a:pt x="57" y="438"/>
                    <a:pt x="57" y="438"/>
                    <a:pt x="57" y="438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1" y="287"/>
                    <a:pt x="31" y="287"/>
                    <a:pt x="31" y="287"/>
                  </a:cubicBezTo>
                  <a:cubicBezTo>
                    <a:pt x="26" y="214"/>
                    <a:pt x="26" y="214"/>
                    <a:pt x="26" y="214"/>
                  </a:cubicBezTo>
                  <a:cubicBezTo>
                    <a:pt x="42" y="146"/>
                    <a:pt x="42" y="146"/>
                    <a:pt x="42" y="146"/>
                  </a:cubicBezTo>
                  <a:cubicBezTo>
                    <a:pt x="146" y="125"/>
                    <a:pt x="146" y="125"/>
                    <a:pt x="146" y="125"/>
                  </a:cubicBezTo>
                  <a:cubicBezTo>
                    <a:pt x="193" y="89"/>
                    <a:pt x="193" y="89"/>
                    <a:pt x="193" y="89"/>
                  </a:cubicBezTo>
                  <a:cubicBezTo>
                    <a:pt x="184" y="68"/>
                    <a:pt x="184" y="68"/>
                    <a:pt x="184" y="68"/>
                  </a:cubicBezTo>
                  <a:cubicBezTo>
                    <a:pt x="198" y="63"/>
                    <a:pt x="198" y="63"/>
                    <a:pt x="198" y="63"/>
                  </a:cubicBezTo>
                  <a:cubicBezTo>
                    <a:pt x="188" y="5"/>
                    <a:pt x="188" y="5"/>
                    <a:pt x="188" y="5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29" y="0"/>
                    <a:pt x="266" y="52"/>
                    <a:pt x="271" y="52"/>
                  </a:cubicBezTo>
                  <a:cubicBezTo>
                    <a:pt x="274" y="52"/>
                    <a:pt x="290" y="51"/>
                    <a:pt x="308" y="50"/>
                  </a:cubicBezTo>
                  <a:cubicBezTo>
                    <a:pt x="330" y="87"/>
                    <a:pt x="330" y="87"/>
                    <a:pt x="330" y="87"/>
                  </a:cubicBezTo>
                  <a:cubicBezTo>
                    <a:pt x="374" y="123"/>
                    <a:pt x="374" y="123"/>
                    <a:pt x="374" y="123"/>
                  </a:cubicBezTo>
                  <a:cubicBezTo>
                    <a:pt x="400" y="136"/>
                    <a:pt x="400" y="136"/>
                    <a:pt x="400" y="136"/>
                  </a:cubicBezTo>
                  <a:cubicBezTo>
                    <a:pt x="422" y="147"/>
                    <a:pt x="422" y="147"/>
                    <a:pt x="422" y="147"/>
                  </a:cubicBezTo>
                  <a:cubicBezTo>
                    <a:pt x="454" y="191"/>
                    <a:pt x="454" y="191"/>
                    <a:pt x="454" y="191"/>
                  </a:cubicBezTo>
                  <a:cubicBezTo>
                    <a:pt x="510" y="243"/>
                    <a:pt x="510" y="243"/>
                    <a:pt x="510" y="243"/>
                  </a:cubicBezTo>
                  <a:cubicBezTo>
                    <a:pt x="530" y="243"/>
                    <a:pt x="530" y="243"/>
                    <a:pt x="530" y="243"/>
                  </a:cubicBezTo>
                  <a:cubicBezTo>
                    <a:pt x="554" y="267"/>
                    <a:pt x="554" y="267"/>
                    <a:pt x="554" y="267"/>
                  </a:cubicBezTo>
                  <a:cubicBezTo>
                    <a:pt x="598" y="299"/>
                    <a:pt x="598" y="299"/>
                    <a:pt x="598" y="299"/>
                  </a:cubicBezTo>
                  <a:lnTo>
                    <a:pt x="586" y="32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9" name="นครศรีธรรมราช">
              <a:extLst>
                <a:ext uri="{FF2B5EF4-FFF2-40B4-BE49-F238E27FC236}">
                  <a16:creationId xmlns:a16="http://schemas.microsoft.com/office/drawing/2014/main" id="{AEB0B0BA-6118-4911-ADC3-B73F598B1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099" y="5132084"/>
              <a:ext cx="389546" cy="532197"/>
            </a:xfrm>
            <a:custGeom>
              <a:avLst/>
              <a:gdLst>
                <a:gd name="T0" fmla="*/ 892 w 952"/>
                <a:gd name="T1" fmla="*/ 1242 h 1305"/>
                <a:gd name="T2" fmla="*/ 751 w 952"/>
                <a:gd name="T3" fmla="*/ 1284 h 1305"/>
                <a:gd name="T4" fmla="*/ 615 w 952"/>
                <a:gd name="T5" fmla="*/ 1274 h 1305"/>
                <a:gd name="T6" fmla="*/ 506 w 952"/>
                <a:gd name="T7" fmla="*/ 1258 h 1305"/>
                <a:gd name="T8" fmla="*/ 439 w 952"/>
                <a:gd name="T9" fmla="*/ 1299 h 1305"/>
                <a:gd name="T10" fmla="*/ 433 w 952"/>
                <a:gd name="T11" fmla="*/ 1211 h 1305"/>
                <a:gd name="T12" fmla="*/ 422 w 952"/>
                <a:gd name="T13" fmla="*/ 1159 h 1305"/>
                <a:gd name="T14" fmla="*/ 344 w 952"/>
                <a:gd name="T15" fmla="*/ 1159 h 1305"/>
                <a:gd name="T16" fmla="*/ 255 w 952"/>
                <a:gd name="T17" fmla="*/ 1274 h 1305"/>
                <a:gd name="T18" fmla="*/ 146 w 952"/>
                <a:gd name="T19" fmla="*/ 1232 h 1305"/>
                <a:gd name="T20" fmla="*/ 130 w 952"/>
                <a:gd name="T21" fmla="*/ 1216 h 1305"/>
                <a:gd name="T22" fmla="*/ 130 w 952"/>
                <a:gd name="T23" fmla="*/ 1049 h 1305"/>
                <a:gd name="T24" fmla="*/ 42 w 952"/>
                <a:gd name="T25" fmla="*/ 1008 h 1305"/>
                <a:gd name="T26" fmla="*/ 57 w 952"/>
                <a:gd name="T27" fmla="*/ 961 h 1305"/>
                <a:gd name="T28" fmla="*/ 42 w 952"/>
                <a:gd name="T29" fmla="*/ 882 h 1305"/>
                <a:gd name="T30" fmla="*/ 0 w 952"/>
                <a:gd name="T31" fmla="*/ 820 h 1305"/>
                <a:gd name="T32" fmla="*/ 130 w 952"/>
                <a:gd name="T33" fmla="*/ 716 h 1305"/>
                <a:gd name="T34" fmla="*/ 193 w 952"/>
                <a:gd name="T35" fmla="*/ 648 h 1305"/>
                <a:gd name="T36" fmla="*/ 250 w 952"/>
                <a:gd name="T37" fmla="*/ 528 h 1305"/>
                <a:gd name="T38" fmla="*/ 281 w 952"/>
                <a:gd name="T39" fmla="*/ 387 h 1305"/>
                <a:gd name="T40" fmla="*/ 386 w 952"/>
                <a:gd name="T41" fmla="*/ 340 h 1305"/>
                <a:gd name="T42" fmla="*/ 433 w 952"/>
                <a:gd name="T43" fmla="*/ 241 h 1305"/>
                <a:gd name="T44" fmla="*/ 469 w 952"/>
                <a:gd name="T45" fmla="*/ 184 h 1305"/>
                <a:gd name="T46" fmla="*/ 417 w 952"/>
                <a:gd name="T47" fmla="*/ 137 h 1305"/>
                <a:gd name="T48" fmla="*/ 448 w 952"/>
                <a:gd name="T49" fmla="*/ 53 h 1305"/>
                <a:gd name="T50" fmla="*/ 469 w 952"/>
                <a:gd name="T51" fmla="*/ 0 h 1305"/>
                <a:gd name="T52" fmla="*/ 512 w 952"/>
                <a:gd name="T53" fmla="*/ 4 h 1305"/>
                <a:gd name="T54" fmla="*/ 552 w 952"/>
                <a:gd name="T55" fmla="*/ 140 h 1305"/>
                <a:gd name="T56" fmla="*/ 584 w 952"/>
                <a:gd name="T57" fmla="*/ 368 h 1305"/>
                <a:gd name="T58" fmla="*/ 612 w 952"/>
                <a:gd name="T59" fmla="*/ 513 h 1305"/>
                <a:gd name="T60" fmla="*/ 680 w 952"/>
                <a:gd name="T61" fmla="*/ 661 h 1305"/>
                <a:gd name="T62" fmla="*/ 780 w 952"/>
                <a:gd name="T63" fmla="*/ 801 h 1305"/>
                <a:gd name="T64" fmla="*/ 824 w 952"/>
                <a:gd name="T65" fmla="*/ 729 h 1305"/>
                <a:gd name="T66" fmla="*/ 901 w 952"/>
                <a:gd name="T67" fmla="*/ 921 h 1305"/>
                <a:gd name="T68" fmla="*/ 947 w 952"/>
                <a:gd name="T69" fmla="*/ 1190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2" h="1305">
                  <a:moveTo>
                    <a:pt x="952" y="1224"/>
                  </a:moveTo>
                  <a:cubicBezTo>
                    <a:pt x="892" y="1242"/>
                    <a:pt x="892" y="1242"/>
                    <a:pt x="892" y="1242"/>
                  </a:cubicBezTo>
                  <a:cubicBezTo>
                    <a:pt x="829" y="1284"/>
                    <a:pt x="829" y="1284"/>
                    <a:pt x="829" y="1284"/>
                  </a:cubicBezTo>
                  <a:cubicBezTo>
                    <a:pt x="751" y="1284"/>
                    <a:pt x="751" y="1284"/>
                    <a:pt x="751" y="1284"/>
                  </a:cubicBezTo>
                  <a:cubicBezTo>
                    <a:pt x="720" y="1305"/>
                    <a:pt x="720" y="1305"/>
                    <a:pt x="720" y="1305"/>
                  </a:cubicBezTo>
                  <a:cubicBezTo>
                    <a:pt x="615" y="1274"/>
                    <a:pt x="615" y="1274"/>
                    <a:pt x="615" y="1274"/>
                  </a:cubicBezTo>
                  <a:cubicBezTo>
                    <a:pt x="579" y="1274"/>
                    <a:pt x="579" y="1274"/>
                    <a:pt x="579" y="1274"/>
                  </a:cubicBezTo>
                  <a:cubicBezTo>
                    <a:pt x="506" y="1258"/>
                    <a:pt x="506" y="1258"/>
                    <a:pt x="506" y="1258"/>
                  </a:cubicBezTo>
                  <a:cubicBezTo>
                    <a:pt x="469" y="1294"/>
                    <a:pt x="469" y="1294"/>
                    <a:pt x="469" y="1294"/>
                  </a:cubicBezTo>
                  <a:cubicBezTo>
                    <a:pt x="439" y="1299"/>
                    <a:pt x="439" y="1299"/>
                    <a:pt x="439" y="1299"/>
                  </a:cubicBezTo>
                  <a:cubicBezTo>
                    <a:pt x="433" y="1284"/>
                    <a:pt x="433" y="1284"/>
                    <a:pt x="433" y="1284"/>
                  </a:cubicBezTo>
                  <a:cubicBezTo>
                    <a:pt x="433" y="1211"/>
                    <a:pt x="433" y="1211"/>
                    <a:pt x="433" y="1211"/>
                  </a:cubicBezTo>
                  <a:cubicBezTo>
                    <a:pt x="448" y="1185"/>
                    <a:pt x="448" y="1185"/>
                    <a:pt x="448" y="1185"/>
                  </a:cubicBezTo>
                  <a:cubicBezTo>
                    <a:pt x="422" y="1159"/>
                    <a:pt x="422" y="1159"/>
                    <a:pt x="422" y="1159"/>
                  </a:cubicBezTo>
                  <a:cubicBezTo>
                    <a:pt x="386" y="1164"/>
                    <a:pt x="386" y="1164"/>
                    <a:pt x="386" y="1164"/>
                  </a:cubicBezTo>
                  <a:cubicBezTo>
                    <a:pt x="344" y="1159"/>
                    <a:pt x="344" y="1159"/>
                    <a:pt x="344" y="1159"/>
                  </a:cubicBezTo>
                  <a:cubicBezTo>
                    <a:pt x="344" y="1159"/>
                    <a:pt x="276" y="1221"/>
                    <a:pt x="271" y="1232"/>
                  </a:cubicBezTo>
                  <a:cubicBezTo>
                    <a:pt x="266" y="1242"/>
                    <a:pt x="255" y="1274"/>
                    <a:pt x="255" y="1274"/>
                  </a:cubicBezTo>
                  <a:cubicBezTo>
                    <a:pt x="156" y="1274"/>
                    <a:pt x="156" y="1274"/>
                    <a:pt x="156" y="1274"/>
                  </a:cubicBezTo>
                  <a:cubicBezTo>
                    <a:pt x="146" y="1232"/>
                    <a:pt x="146" y="1232"/>
                    <a:pt x="146" y="1232"/>
                  </a:cubicBezTo>
                  <a:cubicBezTo>
                    <a:pt x="124" y="1219"/>
                    <a:pt x="124" y="1219"/>
                    <a:pt x="124" y="1219"/>
                  </a:cubicBezTo>
                  <a:cubicBezTo>
                    <a:pt x="130" y="1216"/>
                    <a:pt x="130" y="1216"/>
                    <a:pt x="130" y="1216"/>
                  </a:cubicBezTo>
                  <a:cubicBezTo>
                    <a:pt x="156" y="1159"/>
                    <a:pt x="156" y="1159"/>
                    <a:pt x="156" y="1159"/>
                  </a:cubicBezTo>
                  <a:cubicBezTo>
                    <a:pt x="156" y="1159"/>
                    <a:pt x="135" y="1055"/>
                    <a:pt x="130" y="1049"/>
                  </a:cubicBezTo>
                  <a:cubicBezTo>
                    <a:pt x="125" y="1044"/>
                    <a:pt x="47" y="1049"/>
                    <a:pt x="47" y="1049"/>
                  </a:cubicBezTo>
                  <a:cubicBezTo>
                    <a:pt x="42" y="1008"/>
                    <a:pt x="42" y="1008"/>
                    <a:pt x="42" y="1008"/>
                  </a:cubicBezTo>
                  <a:cubicBezTo>
                    <a:pt x="68" y="987"/>
                    <a:pt x="68" y="987"/>
                    <a:pt x="68" y="987"/>
                  </a:cubicBezTo>
                  <a:cubicBezTo>
                    <a:pt x="57" y="961"/>
                    <a:pt x="57" y="961"/>
                    <a:pt x="57" y="961"/>
                  </a:cubicBezTo>
                  <a:cubicBezTo>
                    <a:pt x="88" y="924"/>
                    <a:pt x="88" y="924"/>
                    <a:pt x="88" y="924"/>
                  </a:cubicBezTo>
                  <a:cubicBezTo>
                    <a:pt x="42" y="882"/>
                    <a:pt x="42" y="882"/>
                    <a:pt x="42" y="882"/>
                  </a:cubicBezTo>
                  <a:cubicBezTo>
                    <a:pt x="34" y="884"/>
                    <a:pt x="34" y="884"/>
                    <a:pt x="34" y="884"/>
                  </a:cubicBezTo>
                  <a:cubicBezTo>
                    <a:pt x="0" y="820"/>
                    <a:pt x="0" y="820"/>
                    <a:pt x="0" y="820"/>
                  </a:cubicBezTo>
                  <a:cubicBezTo>
                    <a:pt x="36" y="747"/>
                    <a:pt x="36" y="747"/>
                    <a:pt x="36" y="747"/>
                  </a:cubicBezTo>
                  <a:cubicBezTo>
                    <a:pt x="130" y="716"/>
                    <a:pt x="130" y="716"/>
                    <a:pt x="130" y="716"/>
                  </a:cubicBezTo>
                  <a:cubicBezTo>
                    <a:pt x="146" y="669"/>
                    <a:pt x="146" y="669"/>
                    <a:pt x="146" y="669"/>
                  </a:cubicBezTo>
                  <a:cubicBezTo>
                    <a:pt x="193" y="648"/>
                    <a:pt x="193" y="648"/>
                    <a:pt x="193" y="648"/>
                  </a:cubicBezTo>
                  <a:cubicBezTo>
                    <a:pt x="198" y="596"/>
                    <a:pt x="198" y="596"/>
                    <a:pt x="198" y="596"/>
                  </a:cubicBezTo>
                  <a:cubicBezTo>
                    <a:pt x="250" y="528"/>
                    <a:pt x="250" y="528"/>
                    <a:pt x="250" y="528"/>
                  </a:cubicBezTo>
                  <a:cubicBezTo>
                    <a:pt x="266" y="450"/>
                    <a:pt x="266" y="450"/>
                    <a:pt x="266" y="450"/>
                  </a:cubicBezTo>
                  <a:cubicBezTo>
                    <a:pt x="281" y="387"/>
                    <a:pt x="281" y="387"/>
                    <a:pt x="281" y="387"/>
                  </a:cubicBezTo>
                  <a:cubicBezTo>
                    <a:pt x="308" y="350"/>
                    <a:pt x="308" y="350"/>
                    <a:pt x="308" y="350"/>
                  </a:cubicBezTo>
                  <a:cubicBezTo>
                    <a:pt x="386" y="340"/>
                    <a:pt x="386" y="340"/>
                    <a:pt x="386" y="340"/>
                  </a:cubicBezTo>
                  <a:cubicBezTo>
                    <a:pt x="427" y="298"/>
                    <a:pt x="427" y="298"/>
                    <a:pt x="427" y="298"/>
                  </a:cubicBezTo>
                  <a:cubicBezTo>
                    <a:pt x="433" y="241"/>
                    <a:pt x="433" y="241"/>
                    <a:pt x="433" y="241"/>
                  </a:cubicBezTo>
                  <a:cubicBezTo>
                    <a:pt x="469" y="225"/>
                    <a:pt x="469" y="225"/>
                    <a:pt x="469" y="225"/>
                  </a:cubicBezTo>
                  <a:cubicBezTo>
                    <a:pt x="469" y="184"/>
                    <a:pt x="469" y="184"/>
                    <a:pt x="469" y="184"/>
                  </a:cubicBezTo>
                  <a:cubicBezTo>
                    <a:pt x="427" y="173"/>
                    <a:pt x="427" y="173"/>
                    <a:pt x="427" y="173"/>
                  </a:cubicBezTo>
                  <a:cubicBezTo>
                    <a:pt x="417" y="137"/>
                    <a:pt x="417" y="137"/>
                    <a:pt x="417" y="137"/>
                  </a:cubicBezTo>
                  <a:cubicBezTo>
                    <a:pt x="448" y="111"/>
                    <a:pt x="448" y="111"/>
                    <a:pt x="448" y="111"/>
                  </a:cubicBezTo>
                  <a:cubicBezTo>
                    <a:pt x="448" y="53"/>
                    <a:pt x="448" y="53"/>
                    <a:pt x="448" y="53"/>
                  </a:cubicBezTo>
                  <a:cubicBezTo>
                    <a:pt x="469" y="38"/>
                    <a:pt x="469" y="38"/>
                    <a:pt x="469" y="38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476" y="4"/>
                    <a:pt x="476" y="4"/>
                    <a:pt x="476" y="4"/>
                  </a:cubicBezTo>
                  <a:cubicBezTo>
                    <a:pt x="512" y="4"/>
                    <a:pt x="512" y="4"/>
                    <a:pt x="512" y="4"/>
                  </a:cubicBezTo>
                  <a:cubicBezTo>
                    <a:pt x="548" y="72"/>
                    <a:pt x="548" y="72"/>
                    <a:pt x="548" y="72"/>
                  </a:cubicBezTo>
                  <a:cubicBezTo>
                    <a:pt x="552" y="140"/>
                    <a:pt x="552" y="140"/>
                    <a:pt x="552" y="140"/>
                  </a:cubicBezTo>
                  <a:cubicBezTo>
                    <a:pt x="588" y="208"/>
                    <a:pt x="588" y="208"/>
                    <a:pt x="588" y="208"/>
                  </a:cubicBezTo>
                  <a:cubicBezTo>
                    <a:pt x="584" y="368"/>
                    <a:pt x="584" y="368"/>
                    <a:pt x="584" y="368"/>
                  </a:cubicBezTo>
                  <a:cubicBezTo>
                    <a:pt x="596" y="384"/>
                    <a:pt x="596" y="384"/>
                    <a:pt x="596" y="384"/>
                  </a:cubicBezTo>
                  <a:cubicBezTo>
                    <a:pt x="612" y="513"/>
                    <a:pt x="612" y="513"/>
                    <a:pt x="612" y="513"/>
                  </a:cubicBezTo>
                  <a:cubicBezTo>
                    <a:pt x="616" y="601"/>
                    <a:pt x="616" y="601"/>
                    <a:pt x="616" y="601"/>
                  </a:cubicBezTo>
                  <a:cubicBezTo>
                    <a:pt x="680" y="661"/>
                    <a:pt x="680" y="661"/>
                    <a:pt x="680" y="661"/>
                  </a:cubicBezTo>
                  <a:cubicBezTo>
                    <a:pt x="728" y="769"/>
                    <a:pt x="728" y="769"/>
                    <a:pt x="728" y="769"/>
                  </a:cubicBezTo>
                  <a:cubicBezTo>
                    <a:pt x="780" y="801"/>
                    <a:pt x="780" y="801"/>
                    <a:pt x="780" y="801"/>
                  </a:cubicBezTo>
                  <a:cubicBezTo>
                    <a:pt x="812" y="801"/>
                    <a:pt x="812" y="801"/>
                    <a:pt x="812" y="801"/>
                  </a:cubicBezTo>
                  <a:cubicBezTo>
                    <a:pt x="824" y="729"/>
                    <a:pt x="824" y="729"/>
                    <a:pt x="824" y="729"/>
                  </a:cubicBezTo>
                  <a:cubicBezTo>
                    <a:pt x="856" y="769"/>
                    <a:pt x="856" y="769"/>
                    <a:pt x="856" y="769"/>
                  </a:cubicBezTo>
                  <a:cubicBezTo>
                    <a:pt x="901" y="921"/>
                    <a:pt x="901" y="921"/>
                    <a:pt x="901" y="921"/>
                  </a:cubicBezTo>
                  <a:cubicBezTo>
                    <a:pt x="929" y="1081"/>
                    <a:pt x="929" y="1081"/>
                    <a:pt x="929" y="1081"/>
                  </a:cubicBezTo>
                  <a:cubicBezTo>
                    <a:pt x="947" y="1190"/>
                    <a:pt x="947" y="1190"/>
                    <a:pt x="947" y="1190"/>
                  </a:cubicBezTo>
                  <a:lnTo>
                    <a:pt x="952" y="12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0" name="ตรัง">
              <a:extLst>
                <a:ext uri="{FF2B5EF4-FFF2-40B4-BE49-F238E27FC236}">
                  <a16:creationId xmlns:a16="http://schemas.microsoft.com/office/drawing/2014/main" id="{A37725E8-0740-48B9-9A32-9155634A7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2730" y="5603928"/>
              <a:ext cx="241409" cy="321878"/>
            </a:xfrm>
            <a:custGeom>
              <a:avLst/>
              <a:gdLst>
                <a:gd name="T0" fmla="*/ 569 w 590"/>
                <a:gd name="T1" fmla="*/ 673 h 788"/>
                <a:gd name="T2" fmla="*/ 590 w 590"/>
                <a:gd name="T3" fmla="*/ 725 h 788"/>
                <a:gd name="T4" fmla="*/ 553 w 590"/>
                <a:gd name="T5" fmla="*/ 709 h 788"/>
                <a:gd name="T6" fmla="*/ 514 w 590"/>
                <a:gd name="T7" fmla="*/ 744 h 788"/>
                <a:gd name="T8" fmla="*/ 444 w 590"/>
                <a:gd name="T9" fmla="*/ 782 h 788"/>
                <a:gd name="T10" fmla="*/ 378 w 590"/>
                <a:gd name="T11" fmla="*/ 776 h 788"/>
                <a:gd name="T12" fmla="*/ 404 w 590"/>
                <a:gd name="T13" fmla="*/ 750 h 788"/>
                <a:gd name="T14" fmla="*/ 344 w 590"/>
                <a:gd name="T15" fmla="*/ 742 h 788"/>
                <a:gd name="T16" fmla="*/ 338 w 590"/>
                <a:gd name="T17" fmla="*/ 731 h 788"/>
                <a:gd name="T18" fmla="*/ 304 w 590"/>
                <a:gd name="T19" fmla="*/ 674 h 788"/>
                <a:gd name="T20" fmla="*/ 300 w 590"/>
                <a:gd name="T21" fmla="*/ 710 h 788"/>
                <a:gd name="T22" fmla="*/ 272 w 590"/>
                <a:gd name="T23" fmla="*/ 726 h 788"/>
                <a:gd name="T24" fmla="*/ 212 w 590"/>
                <a:gd name="T25" fmla="*/ 634 h 788"/>
                <a:gd name="T26" fmla="*/ 192 w 590"/>
                <a:gd name="T27" fmla="*/ 602 h 788"/>
                <a:gd name="T28" fmla="*/ 128 w 590"/>
                <a:gd name="T29" fmla="*/ 594 h 788"/>
                <a:gd name="T30" fmla="*/ 68 w 590"/>
                <a:gd name="T31" fmla="*/ 530 h 788"/>
                <a:gd name="T32" fmla="*/ 56 w 590"/>
                <a:gd name="T33" fmla="*/ 442 h 788"/>
                <a:gd name="T34" fmla="*/ 16 w 590"/>
                <a:gd name="T35" fmla="*/ 390 h 788"/>
                <a:gd name="T36" fmla="*/ 16 w 590"/>
                <a:gd name="T37" fmla="*/ 346 h 788"/>
                <a:gd name="T38" fmla="*/ 4 w 590"/>
                <a:gd name="T39" fmla="*/ 290 h 788"/>
                <a:gd name="T40" fmla="*/ 0 w 590"/>
                <a:gd name="T41" fmla="*/ 284 h 788"/>
                <a:gd name="T42" fmla="*/ 26 w 590"/>
                <a:gd name="T43" fmla="*/ 261 h 788"/>
                <a:gd name="T44" fmla="*/ 26 w 590"/>
                <a:gd name="T45" fmla="*/ 188 h 788"/>
                <a:gd name="T46" fmla="*/ 6 w 590"/>
                <a:gd name="T47" fmla="*/ 146 h 788"/>
                <a:gd name="T48" fmla="*/ 37 w 590"/>
                <a:gd name="T49" fmla="*/ 115 h 788"/>
                <a:gd name="T50" fmla="*/ 21 w 590"/>
                <a:gd name="T51" fmla="*/ 83 h 788"/>
                <a:gd name="T52" fmla="*/ 28 w 590"/>
                <a:gd name="T53" fmla="*/ 81 h 788"/>
                <a:gd name="T54" fmla="*/ 88 w 590"/>
                <a:gd name="T55" fmla="*/ 60 h 788"/>
                <a:gd name="T56" fmla="*/ 110 w 590"/>
                <a:gd name="T57" fmla="*/ 73 h 788"/>
                <a:gd name="T58" fmla="*/ 120 w 590"/>
                <a:gd name="T59" fmla="*/ 115 h 788"/>
                <a:gd name="T60" fmla="*/ 219 w 590"/>
                <a:gd name="T61" fmla="*/ 115 h 788"/>
                <a:gd name="T62" fmla="*/ 235 w 590"/>
                <a:gd name="T63" fmla="*/ 73 h 788"/>
                <a:gd name="T64" fmla="*/ 308 w 590"/>
                <a:gd name="T65" fmla="*/ 0 h 788"/>
                <a:gd name="T66" fmla="*/ 350 w 590"/>
                <a:gd name="T67" fmla="*/ 5 h 788"/>
                <a:gd name="T68" fmla="*/ 386 w 590"/>
                <a:gd name="T69" fmla="*/ 0 h 788"/>
                <a:gd name="T70" fmla="*/ 412 w 590"/>
                <a:gd name="T71" fmla="*/ 26 h 788"/>
                <a:gd name="T72" fmla="*/ 397 w 590"/>
                <a:gd name="T73" fmla="*/ 52 h 788"/>
                <a:gd name="T74" fmla="*/ 397 w 590"/>
                <a:gd name="T75" fmla="*/ 125 h 788"/>
                <a:gd name="T76" fmla="*/ 403 w 590"/>
                <a:gd name="T77" fmla="*/ 140 h 788"/>
                <a:gd name="T78" fmla="*/ 433 w 590"/>
                <a:gd name="T79" fmla="*/ 214 h 788"/>
                <a:gd name="T80" fmla="*/ 433 w 590"/>
                <a:gd name="T81" fmla="*/ 261 h 788"/>
                <a:gd name="T82" fmla="*/ 464 w 590"/>
                <a:gd name="T83" fmla="*/ 271 h 788"/>
                <a:gd name="T84" fmla="*/ 475 w 590"/>
                <a:gd name="T85" fmla="*/ 302 h 788"/>
                <a:gd name="T86" fmla="*/ 449 w 590"/>
                <a:gd name="T87" fmla="*/ 323 h 788"/>
                <a:gd name="T88" fmla="*/ 454 w 590"/>
                <a:gd name="T89" fmla="*/ 375 h 788"/>
                <a:gd name="T90" fmla="*/ 491 w 590"/>
                <a:gd name="T91" fmla="*/ 407 h 788"/>
                <a:gd name="T92" fmla="*/ 491 w 590"/>
                <a:gd name="T93" fmla="*/ 443 h 788"/>
                <a:gd name="T94" fmla="*/ 537 w 590"/>
                <a:gd name="T95" fmla="*/ 579 h 788"/>
                <a:gd name="T96" fmla="*/ 569 w 590"/>
                <a:gd name="T97" fmla="*/ 600 h 788"/>
                <a:gd name="T98" fmla="*/ 590 w 590"/>
                <a:gd name="T99" fmla="*/ 636 h 788"/>
                <a:gd name="T100" fmla="*/ 569 w 590"/>
                <a:gd name="T101" fmla="*/ 673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0" h="788">
                  <a:moveTo>
                    <a:pt x="569" y="673"/>
                  </a:moveTo>
                  <a:cubicBezTo>
                    <a:pt x="590" y="725"/>
                    <a:pt x="590" y="725"/>
                    <a:pt x="590" y="725"/>
                  </a:cubicBezTo>
                  <a:cubicBezTo>
                    <a:pt x="553" y="709"/>
                    <a:pt x="553" y="709"/>
                    <a:pt x="553" y="709"/>
                  </a:cubicBezTo>
                  <a:cubicBezTo>
                    <a:pt x="553" y="709"/>
                    <a:pt x="536" y="726"/>
                    <a:pt x="514" y="744"/>
                  </a:cubicBezTo>
                  <a:cubicBezTo>
                    <a:pt x="492" y="760"/>
                    <a:pt x="466" y="777"/>
                    <a:pt x="444" y="782"/>
                  </a:cubicBezTo>
                  <a:cubicBezTo>
                    <a:pt x="417" y="788"/>
                    <a:pt x="393" y="782"/>
                    <a:pt x="378" y="776"/>
                  </a:cubicBezTo>
                  <a:cubicBezTo>
                    <a:pt x="404" y="750"/>
                    <a:pt x="404" y="750"/>
                    <a:pt x="404" y="750"/>
                  </a:cubicBezTo>
                  <a:cubicBezTo>
                    <a:pt x="344" y="742"/>
                    <a:pt x="344" y="742"/>
                    <a:pt x="344" y="742"/>
                  </a:cubicBezTo>
                  <a:cubicBezTo>
                    <a:pt x="338" y="731"/>
                    <a:pt x="338" y="731"/>
                    <a:pt x="338" y="731"/>
                  </a:cubicBezTo>
                  <a:cubicBezTo>
                    <a:pt x="304" y="674"/>
                    <a:pt x="304" y="674"/>
                    <a:pt x="304" y="674"/>
                  </a:cubicBezTo>
                  <a:cubicBezTo>
                    <a:pt x="300" y="710"/>
                    <a:pt x="300" y="710"/>
                    <a:pt x="300" y="710"/>
                  </a:cubicBezTo>
                  <a:cubicBezTo>
                    <a:pt x="272" y="726"/>
                    <a:pt x="272" y="726"/>
                    <a:pt x="272" y="726"/>
                  </a:cubicBezTo>
                  <a:cubicBezTo>
                    <a:pt x="212" y="634"/>
                    <a:pt x="212" y="634"/>
                    <a:pt x="212" y="634"/>
                  </a:cubicBezTo>
                  <a:cubicBezTo>
                    <a:pt x="212" y="634"/>
                    <a:pt x="196" y="602"/>
                    <a:pt x="192" y="602"/>
                  </a:cubicBezTo>
                  <a:cubicBezTo>
                    <a:pt x="188" y="602"/>
                    <a:pt x="128" y="594"/>
                    <a:pt x="128" y="594"/>
                  </a:cubicBezTo>
                  <a:cubicBezTo>
                    <a:pt x="128" y="594"/>
                    <a:pt x="72" y="534"/>
                    <a:pt x="68" y="530"/>
                  </a:cubicBezTo>
                  <a:cubicBezTo>
                    <a:pt x="64" y="526"/>
                    <a:pt x="56" y="442"/>
                    <a:pt x="56" y="442"/>
                  </a:cubicBezTo>
                  <a:cubicBezTo>
                    <a:pt x="16" y="390"/>
                    <a:pt x="16" y="390"/>
                    <a:pt x="16" y="390"/>
                  </a:cubicBezTo>
                  <a:cubicBezTo>
                    <a:pt x="16" y="346"/>
                    <a:pt x="16" y="346"/>
                    <a:pt x="16" y="346"/>
                  </a:cubicBezTo>
                  <a:cubicBezTo>
                    <a:pt x="4" y="290"/>
                    <a:pt x="4" y="290"/>
                    <a:pt x="4" y="290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26" y="261"/>
                    <a:pt x="26" y="261"/>
                    <a:pt x="26" y="261"/>
                  </a:cubicBezTo>
                  <a:cubicBezTo>
                    <a:pt x="26" y="188"/>
                    <a:pt x="26" y="188"/>
                    <a:pt x="26" y="188"/>
                  </a:cubicBezTo>
                  <a:cubicBezTo>
                    <a:pt x="6" y="146"/>
                    <a:pt x="6" y="146"/>
                    <a:pt x="6" y="146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21" y="83"/>
                    <a:pt x="21" y="83"/>
                    <a:pt x="21" y="83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110" y="73"/>
                    <a:pt x="110" y="73"/>
                    <a:pt x="110" y="73"/>
                  </a:cubicBezTo>
                  <a:cubicBezTo>
                    <a:pt x="120" y="115"/>
                    <a:pt x="120" y="115"/>
                    <a:pt x="120" y="115"/>
                  </a:cubicBezTo>
                  <a:cubicBezTo>
                    <a:pt x="219" y="115"/>
                    <a:pt x="219" y="115"/>
                    <a:pt x="219" y="115"/>
                  </a:cubicBezTo>
                  <a:cubicBezTo>
                    <a:pt x="219" y="115"/>
                    <a:pt x="230" y="83"/>
                    <a:pt x="235" y="73"/>
                  </a:cubicBezTo>
                  <a:cubicBezTo>
                    <a:pt x="240" y="62"/>
                    <a:pt x="308" y="0"/>
                    <a:pt x="308" y="0"/>
                  </a:cubicBezTo>
                  <a:cubicBezTo>
                    <a:pt x="350" y="5"/>
                    <a:pt x="350" y="5"/>
                    <a:pt x="350" y="5"/>
                  </a:cubicBezTo>
                  <a:cubicBezTo>
                    <a:pt x="386" y="0"/>
                    <a:pt x="386" y="0"/>
                    <a:pt x="386" y="0"/>
                  </a:cubicBezTo>
                  <a:cubicBezTo>
                    <a:pt x="412" y="26"/>
                    <a:pt x="412" y="26"/>
                    <a:pt x="412" y="26"/>
                  </a:cubicBezTo>
                  <a:cubicBezTo>
                    <a:pt x="397" y="52"/>
                    <a:pt x="397" y="52"/>
                    <a:pt x="397" y="52"/>
                  </a:cubicBezTo>
                  <a:cubicBezTo>
                    <a:pt x="397" y="125"/>
                    <a:pt x="397" y="125"/>
                    <a:pt x="397" y="125"/>
                  </a:cubicBezTo>
                  <a:cubicBezTo>
                    <a:pt x="403" y="140"/>
                    <a:pt x="403" y="140"/>
                    <a:pt x="403" y="140"/>
                  </a:cubicBezTo>
                  <a:cubicBezTo>
                    <a:pt x="433" y="214"/>
                    <a:pt x="433" y="214"/>
                    <a:pt x="433" y="214"/>
                  </a:cubicBezTo>
                  <a:cubicBezTo>
                    <a:pt x="433" y="261"/>
                    <a:pt x="433" y="261"/>
                    <a:pt x="433" y="261"/>
                  </a:cubicBezTo>
                  <a:cubicBezTo>
                    <a:pt x="464" y="271"/>
                    <a:pt x="464" y="271"/>
                    <a:pt x="464" y="271"/>
                  </a:cubicBezTo>
                  <a:cubicBezTo>
                    <a:pt x="475" y="302"/>
                    <a:pt x="475" y="302"/>
                    <a:pt x="475" y="302"/>
                  </a:cubicBezTo>
                  <a:cubicBezTo>
                    <a:pt x="449" y="323"/>
                    <a:pt x="449" y="323"/>
                    <a:pt x="449" y="323"/>
                  </a:cubicBezTo>
                  <a:cubicBezTo>
                    <a:pt x="454" y="375"/>
                    <a:pt x="454" y="375"/>
                    <a:pt x="454" y="375"/>
                  </a:cubicBezTo>
                  <a:cubicBezTo>
                    <a:pt x="491" y="407"/>
                    <a:pt x="491" y="407"/>
                    <a:pt x="491" y="407"/>
                  </a:cubicBezTo>
                  <a:cubicBezTo>
                    <a:pt x="491" y="443"/>
                    <a:pt x="491" y="443"/>
                    <a:pt x="491" y="443"/>
                  </a:cubicBezTo>
                  <a:cubicBezTo>
                    <a:pt x="537" y="579"/>
                    <a:pt x="537" y="579"/>
                    <a:pt x="537" y="579"/>
                  </a:cubicBezTo>
                  <a:cubicBezTo>
                    <a:pt x="569" y="600"/>
                    <a:pt x="569" y="600"/>
                    <a:pt x="569" y="600"/>
                  </a:cubicBezTo>
                  <a:cubicBezTo>
                    <a:pt x="590" y="636"/>
                    <a:pt x="590" y="636"/>
                    <a:pt x="590" y="636"/>
                  </a:cubicBezTo>
                  <a:lnTo>
                    <a:pt x="569" y="67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1" name="ชุมพร">
              <a:extLst>
                <a:ext uri="{FF2B5EF4-FFF2-40B4-BE49-F238E27FC236}">
                  <a16:creationId xmlns:a16="http://schemas.microsoft.com/office/drawing/2014/main" id="{E5309DBF-8552-4CE7-91BA-0BE141712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8637" y="4508444"/>
              <a:ext cx="314563" cy="513908"/>
            </a:xfrm>
            <a:custGeom>
              <a:avLst/>
              <a:gdLst>
                <a:gd name="T0" fmla="*/ 757 w 769"/>
                <a:gd name="T1" fmla="*/ 150 h 1260"/>
                <a:gd name="T2" fmla="*/ 705 w 769"/>
                <a:gd name="T3" fmla="*/ 166 h 1260"/>
                <a:gd name="T4" fmla="*/ 649 w 769"/>
                <a:gd name="T5" fmla="*/ 322 h 1260"/>
                <a:gd name="T6" fmla="*/ 589 w 769"/>
                <a:gd name="T7" fmla="*/ 354 h 1260"/>
                <a:gd name="T8" fmla="*/ 509 w 769"/>
                <a:gd name="T9" fmla="*/ 474 h 1260"/>
                <a:gd name="T10" fmla="*/ 545 w 769"/>
                <a:gd name="T11" fmla="*/ 530 h 1260"/>
                <a:gd name="T12" fmla="*/ 569 w 769"/>
                <a:gd name="T13" fmla="*/ 598 h 1260"/>
                <a:gd name="T14" fmla="*/ 509 w 769"/>
                <a:gd name="T15" fmla="*/ 582 h 1260"/>
                <a:gd name="T16" fmla="*/ 457 w 769"/>
                <a:gd name="T17" fmla="*/ 630 h 1260"/>
                <a:gd name="T18" fmla="*/ 465 w 769"/>
                <a:gd name="T19" fmla="*/ 678 h 1260"/>
                <a:gd name="T20" fmla="*/ 521 w 769"/>
                <a:gd name="T21" fmla="*/ 714 h 1260"/>
                <a:gd name="T22" fmla="*/ 457 w 769"/>
                <a:gd name="T23" fmla="*/ 854 h 1260"/>
                <a:gd name="T24" fmla="*/ 465 w 769"/>
                <a:gd name="T25" fmla="*/ 938 h 1260"/>
                <a:gd name="T26" fmla="*/ 457 w 769"/>
                <a:gd name="T27" fmla="*/ 1078 h 1260"/>
                <a:gd name="T28" fmla="*/ 470 w 769"/>
                <a:gd name="T29" fmla="*/ 1178 h 1260"/>
                <a:gd name="T30" fmla="*/ 344 w 769"/>
                <a:gd name="T31" fmla="*/ 1183 h 1260"/>
                <a:gd name="T32" fmla="*/ 271 w 769"/>
                <a:gd name="T33" fmla="*/ 1193 h 1260"/>
                <a:gd name="T34" fmla="*/ 203 w 769"/>
                <a:gd name="T35" fmla="*/ 1157 h 1260"/>
                <a:gd name="T36" fmla="*/ 146 w 769"/>
                <a:gd name="T37" fmla="*/ 1183 h 1260"/>
                <a:gd name="T38" fmla="*/ 120 w 769"/>
                <a:gd name="T39" fmla="*/ 1245 h 1260"/>
                <a:gd name="T40" fmla="*/ 45 w 769"/>
                <a:gd name="T41" fmla="*/ 1231 h 1260"/>
                <a:gd name="T42" fmla="*/ 20 w 769"/>
                <a:gd name="T43" fmla="*/ 1167 h 1260"/>
                <a:gd name="T44" fmla="*/ 67 w 769"/>
                <a:gd name="T45" fmla="*/ 1047 h 1260"/>
                <a:gd name="T46" fmla="*/ 140 w 769"/>
                <a:gd name="T47" fmla="*/ 959 h 1260"/>
                <a:gd name="T48" fmla="*/ 177 w 769"/>
                <a:gd name="T49" fmla="*/ 927 h 1260"/>
                <a:gd name="T50" fmla="*/ 234 w 769"/>
                <a:gd name="T51" fmla="*/ 870 h 1260"/>
                <a:gd name="T52" fmla="*/ 182 w 769"/>
                <a:gd name="T53" fmla="*/ 854 h 1260"/>
                <a:gd name="T54" fmla="*/ 203 w 769"/>
                <a:gd name="T55" fmla="*/ 823 h 1260"/>
                <a:gd name="T56" fmla="*/ 213 w 769"/>
                <a:gd name="T57" fmla="*/ 734 h 1260"/>
                <a:gd name="T58" fmla="*/ 239 w 769"/>
                <a:gd name="T59" fmla="*/ 646 h 1260"/>
                <a:gd name="T60" fmla="*/ 271 w 769"/>
                <a:gd name="T61" fmla="*/ 578 h 1260"/>
                <a:gd name="T62" fmla="*/ 229 w 769"/>
                <a:gd name="T63" fmla="*/ 547 h 1260"/>
                <a:gd name="T64" fmla="*/ 292 w 769"/>
                <a:gd name="T65" fmla="*/ 437 h 1260"/>
                <a:gd name="T66" fmla="*/ 281 w 769"/>
                <a:gd name="T67" fmla="*/ 369 h 1260"/>
                <a:gd name="T68" fmla="*/ 234 w 769"/>
                <a:gd name="T69" fmla="*/ 291 h 1260"/>
                <a:gd name="T70" fmla="*/ 226 w 769"/>
                <a:gd name="T71" fmla="*/ 224 h 1260"/>
                <a:gd name="T72" fmla="*/ 261 w 769"/>
                <a:gd name="T73" fmla="*/ 186 h 1260"/>
                <a:gd name="T74" fmla="*/ 341 w 769"/>
                <a:gd name="T75" fmla="*/ 158 h 1260"/>
                <a:gd name="T76" fmla="*/ 349 w 769"/>
                <a:gd name="T77" fmla="*/ 54 h 1260"/>
                <a:gd name="T78" fmla="*/ 409 w 769"/>
                <a:gd name="T79" fmla="*/ 62 h 1260"/>
                <a:gd name="T80" fmla="*/ 459 w 769"/>
                <a:gd name="T81" fmla="*/ 0 h 1260"/>
                <a:gd name="T82" fmla="*/ 563 w 769"/>
                <a:gd name="T83" fmla="*/ 88 h 1260"/>
                <a:gd name="T84" fmla="*/ 672 w 769"/>
                <a:gd name="T85" fmla="*/ 88 h 1260"/>
                <a:gd name="T86" fmla="*/ 763 w 769"/>
                <a:gd name="T87" fmla="*/ 19 h 1260"/>
                <a:gd name="T88" fmla="*/ 749 w 769"/>
                <a:gd name="T89" fmla="*/ 9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9" h="1260">
                  <a:moveTo>
                    <a:pt x="769" y="126"/>
                  </a:moveTo>
                  <a:cubicBezTo>
                    <a:pt x="757" y="150"/>
                    <a:pt x="757" y="150"/>
                    <a:pt x="757" y="150"/>
                  </a:cubicBezTo>
                  <a:cubicBezTo>
                    <a:pt x="725" y="146"/>
                    <a:pt x="725" y="146"/>
                    <a:pt x="725" y="146"/>
                  </a:cubicBezTo>
                  <a:cubicBezTo>
                    <a:pt x="705" y="166"/>
                    <a:pt x="705" y="166"/>
                    <a:pt x="705" y="166"/>
                  </a:cubicBezTo>
                  <a:cubicBezTo>
                    <a:pt x="685" y="258"/>
                    <a:pt x="685" y="258"/>
                    <a:pt x="685" y="258"/>
                  </a:cubicBezTo>
                  <a:cubicBezTo>
                    <a:pt x="649" y="322"/>
                    <a:pt x="649" y="322"/>
                    <a:pt x="649" y="322"/>
                  </a:cubicBezTo>
                  <a:cubicBezTo>
                    <a:pt x="613" y="322"/>
                    <a:pt x="613" y="322"/>
                    <a:pt x="613" y="322"/>
                  </a:cubicBezTo>
                  <a:cubicBezTo>
                    <a:pt x="589" y="354"/>
                    <a:pt x="589" y="354"/>
                    <a:pt x="589" y="354"/>
                  </a:cubicBezTo>
                  <a:cubicBezTo>
                    <a:pt x="573" y="438"/>
                    <a:pt x="573" y="438"/>
                    <a:pt x="573" y="438"/>
                  </a:cubicBezTo>
                  <a:cubicBezTo>
                    <a:pt x="509" y="474"/>
                    <a:pt x="509" y="474"/>
                    <a:pt x="509" y="474"/>
                  </a:cubicBezTo>
                  <a:cubicBezTo>
                    <a:pt x="545" y="510"/>
                    <a:pt x="545" y="510"/>
                    <a:pt x="545" y="510"/>
                  </a:cubicBezTo>
                  <a:cubicBezTo>
                    <a:pt x="545" y="530"/>
                    <a:pt x="545" y="530"/>
                    <a:pt x="545" y="530"/>
                  </a:cubicBezTo>
                  <a:cubicBezTo>
                    <a:pt x="573" y="558"/>
                    <a:pt x="573" y="558"/>
                    <a:pt x="573" y="558"/>
                  </a:cubicBezTo>
                  <a:cubicBezTo>
                    <a:pt x="573" y="558"/>
                    <a:pt x="573" y="598"/>
                    <a:pt x="569" y="598"/>
                  </a:cubicBezTo>
                  <a:cubicBezTo>
                    <a:pt x="525" y="598"/>
                    <a:pt x="525" y="598"/>
                    <a:pt x="525" y="598"/>
                  </a:cubicBezTo>
                  <a:cubicBezTo>
                    <a:pt x="509" y="582"/>
                    <a:pt x="509" y="582"/>
                    <a:pt x="509" y="582"/>
                  </a:cubicBezTo>
                  <a:cubicBezTo>
                    <a:pt x="457" y="586"/>
                    <a:pt x="457" y="586"/>
                    <a:pt x="457" y="586"/>
                  </a:cubicBezTo>
                  <a:cubicBezTo>
                    <a:pt x="457" y="630"/>
                    <a:pt x="457" y="630"/>
                    <a:pt x="457" y="630"/>
                  </a:cubicBezTo>
                  <a:cubicBezTo>
                    <a:pt x="445" y="646"/>
                    <a:pt x="445" y="646"/>
                    <a:pt x="445" y="646"/>
                  </a:cubicBezTo>
                  <a:cubicBezTo>
                    <a:pt x="465" y="678"/>
                    <a:pt x="465" y="678"/>
                    <a:pt x="465" y="678"/>
                  </a:cubicBezTo>
                  <a:cubicBezTo>
                    <a:pt x="489" y="678"/>
                    <a:pt x="489" y="678"/>
                    <a:pt x="489" y="678"/>
                  </a:cubicBezTo>
                  <a:cubicBezTo>
                    <a:pt x="521" y="714"/>
                    <a:pt x="521" y="714"/>
                    <a:pt x="521" y="714"/>
                  </a:cubicBezTo>
                  <a:cubicBezTo>
                    <a:pt x="457" y="814"/>
                    <a:pt x="457" y="814"/>
                    <a:pt x="457" y="814"/>
                  </a:cubicBezTo>
                  <a:cubicBezTo>
                    <a:pt x="457" y="854"/>
                    <a:pt x="457" y="854"/>
                    <a:pt x="457" y="854"/>
                  </a:cubicBezTo>
                  <a:cubicBezTo>
                    <a:pt x="489" y="878"/>
                    <a:pt x="489" y="878"/>
                    <a:pt x="489" y="878"/>
                  </a:cubicBezTo>
                  <a:cubicBezTo>
                    <a:pt x="465" y="938"/>
                    <a:pt x="465" y="938"/>
                    <a:pt x="465" y="938"/>
                  </a:cubicBezTo>
                  <a:cubicBezTo>
                    <a:pt x="473" y="1066"/>
                    <a:pt x="473" y="1066"/>
                    <a:pt x="473" y="1066"/>
                  </a:cubicBezTo>
                  <a:cubicBezTo>
                    <a:pt x="457" y="1078"/>
                    <a:pt x="457" y="1078"/>
                    <a:pt x="457" y="1078"/>
                  </a:cubicBezTo>
                  <a:cubicBezTo>
                    <a:pt x="457" y="1138"/>
                    <a:pt x="457" y="1138"/>
                    <a:pt x="457" y="1138"/>
                  </a:cubicBezTo>
                  <a:cubicBezTo>
                    <a:pt x="470" y="1178"/>
                    <a:pt x="470" y="1178"/>
                    <a:pt x="470" y="1178"/>
                  </a:cubicBezTo>
                  <a:cubicBezTo>
                    <a:pt x="375" y="1178"/>
                    <a:pt x="375" y="1178"/>
                    <a:pt x="375" y="1178"/>
                  </a:cubicBezTo>
                  <a:cubicBezTo>
                    <a:pt x="344" y="1183"/>
                    <a:pt x="344" y="1183"/>
                    <a:pt x="344" y="1183"/>
                  </a:cubicBezTo>
                  <a:cubicBezTo>
                    <a:pt x="307" y="1204"/>
                    <a:pt x="307" y="1204"/>
                    <a:pt x="307" y="1204"/>
                  </a:cubicBezTo>
                  <a:cubicBezTo>
                    <a:pt x="271" y="1193"/>
                    <a:pt x="271" y="1193"/>
                    <a:pt x="271" y="1193"/>
                  </a:cubicBezTo>
                  <a:cubicBezTo>
                    <a:pt x="239" y="1157"/>
                    <a:pt x="239" y="1157"/>
                    <a:pt x="239" y="1157"/>
                  </a:cubicBezTo>
                  <a:cubicBezTo>
                    <a:pt x="203" y="1157"/>
                    <a:pt x="203" y="1157"/>
                    <a:pt x="203" y="1157"/>
                  </a:cubicBezTo>
                  <a:cubicBezTo>
                    <a:pt x="182" y="1183"/>
                    <a:pt x="182" y="1183"/>
                    <a:pt x="182" y="1183"/>
                  </a:cubicBezTo>
                  <a:cubicBezTo>
                    <a:pt x="146" y="1183"/>
                    <a:pt x="146" y="1183"/>
                    <a:pt x="146" y="1183"/>
                  </a:cubicBezTo>
                  <a:cubicBezTo>
                    <a:pt x="120" y="1204"/>
                    <a:pt x="120" y="1204"/>
                    <a:pt x="120" y="1204"/>
                  </a:cubicBezTo>
                  <a:cubicBezTo>
                    <a:pt x="120" y="1245"/>
                    <a:pt x="120" y="1245"/>
                    <a:pt x="120" y="1245"/>
                  </a:cubicBezTo>
                  <a:cubicBezTo>
                    <a:pt x="96" y="1260"/>
                    <a:pt x="96" y="1260"/>
                    <a:pt x="96" y="1260"/>
                  </a:cubicBezTo>
                  <a:cubicBezTo>
                    <a:pt x="45" y="1231"/>
                    <a:pt x="45" y="1231"/>
                    <a:pt x="45" y="1231"/>
                  </a:cubicBezTo>
                  <a:cubicBezTo>
                    <a:pt x="15" y="1214"/>
                    <a:pt x="15" y="1214"/>
                    <a:pt x="15" y="1214"/>
                  </a:cubicBezTo>
                  <a:cubicBezTo>
                    <a:pt x="20" y="1167"/>
                    <a:pt x="20" y="1167"/>
                    <a:pt x="20" y="1167"/>
                  </a:cubicBezTo>
                  <a:cubicBezTo>
                    <a:pt x="0" y="1120"/>
                    <a:pt x="0" y="1120"/>
                    <a:pt x="0" y="1120"/>
                  </a:cubicBezTo>
                  <a:cubicBezTo>
                    <a:pt x="67" y="1047"/>
                    <a:pt x="67" y="1047"/>
                    <a:pt x="67" y="1047"/>
                  </a:cubicBezTo>
                  <a:cubicBezTo>
                    <a:pt x="104" y="969"/>
                    <a:pt x="104" y="969"/>
                    <a:pt x="104" y="969"/>
                  </a:cubicBezTo>
                  <a:cubicBezTo>
                    <a:pt x="140" y="959"/>
                    <a:pt x="140" y="959"/>
                    <a:pt x="140" y="959"/>
                  </a:cubicBezTo>
                  <a:cubicBezTo>
                    <a:pt x="166" y="959"/>
                    <a:pt x="166" y="959"/>
                    <a:pt x="166" y="959"/>
                  </a:cubicBezTo>
                  <a:cubicBezTo>
                    <a:pt x="177" y="927"/>
                    <a:pt x="177" y="927"/>
                    <a:pt x="177" y="927"/>
                  </a:cubicBezTo>
                  <a:cubicBezTo>
                    <a:pt x="234" y="896"/>
                    <a:pt x="234" y="896"/>
                    <a:pt x="234" y="896"/>
                  </a:cubicBezTo>
                  <a:cubicBezTo>
                    <a:pt x="234" y="870"/>
                    <a:pt x="234" y="870"/>
                    <a:pt x="234" y="870"/>
                  </a:cubicBezTo>
                  <a:cubicBezTo>
                    <a:pt x="213" y="854"/>
                    <a:pt x="213" y="854"/>
                    <a:pt x="213" y="854"/>
                  </a:cubicBezTo>
                  <a:cubicBezTo>
                    <a:pt x="182" y="854"/>
                    <a:pt x="182" y="854"/>
                    <a:pt x="182" y="854"/>
                  </a:cubicBezTo>
                  <a:cubicBezTo>
                    <a:pt x="182" y="844"/>
                    <a:pt x="182" y="844"/>
                    <a:pt x="182" y="844"/>
                  </a:cubicBezTo>
                  <a:cubicBezTo>
                    <a:pt x="203" y="823"/>
                    <a:pt x="203" y="823"/>
                    <a:pt x="203" y="823"/>
                  </a:cubicBezTo>
                  <a:cubicBezTo>
                    <a:pt x="219" y="771"/>
                    <a:pt x="219" y="771"/>
                    <a:pt x="219" y="771"/>
                  </a:cubicBezTo>
                  <a:cubicBezTo>
                    <a:pt x="213" y="734"/>
                    <a:pt x="213" y="734"/>
                    <a:pt x="213" y="734"/>
                  </a:cubicBezTo>
                  <a:cubicBezTo>
                    <a:pt x="239" y="682"/>
                    <a:pt x="239" y="682"/>
                    <a:pt x="239" y="682"/>
                  </a:cubicBezTo>
                  <a:cubicBezTo>
                    <a:pt x="239" y="646"/>
                    <a:pt x="239" y="646"/>
                    <a:pt x="239" y="646"/>
                  </a:cubicBezTo>
                  <a:cubicBezTo>
                    <a:pt x="271" y="609"/>
                    <a:pt x="271" y="609"/>
                    <a:pt x="271" y="609"/>
                  </a:cubicBezTo>
                  <a:cubicBezTo>
                    <a:pt x="271" y="578"/>
                    <a:pt x="271" y="578"/>
                    <a:pt x="271" y="578"/>
                  </a:cubicBezTo>
                  <a:cubicBezTo>
                    <a:pt x="255" y="557"/>
                    <a:pt x="255" y="557"/>
                    <a:pt x="255" y="557"/>
                  </a:cubicBezTo>
                  <a:cubicBezTo>
                    <a:pt x="229" y="547"/>
                    <a:pt x="229" y="547"/>
                    <a:pt x="229" y="547"/>
                  </a:cubicBezTo>
                  <a:cubicBezTo>
                    <a:pt x="224" y="505"/>
                    <a:pt x="224" y="505"/>
                    <a:pt x="224" y="505"/>
                  </a:cubicBezTo>
                  <a:cubicBezTo>
                    <a:pt x="292" y="437"/>
                    <a:pt x="292" y="437"/>
                    <a:pt x="292" y="437"/>
                  </a:cubicBezTo>
                  <a:cubicBezTo>
                    <a:pt x="276" y="400"/>
                    <a:pt x="276" y="400"/>
                    <a:pt x="276" y="400"/>
                  </a:cubicBezTo>
                  <a:cubicBezTo>
                    <a:pt x="281" y="369"/>
                    <a:pt x="281" y="369"/>
                    <a:pt x="281" y="369"/>
                  </a:cubicBezTo>
                  <a:cubicBezTo>
                    <a:pt x="260" y="307"/>
                    <a:pt x="260" y="307"/>
                    <a:pt x="260" y="307"/>
                  </a:cubicBezTo>
                  <a:cubicBezTo>
                    <a:pt x="234" y="291"/>
                    <a:pt x="234" y="291"/>
                    <a:pt x="234" y="291"/>
                  </a:cubicBezTo>
                  <a:cubicBezTo>
                    <a:pt x="245" y="254"/>
                    <a:pt x="245" y="254"/>
                    <a:pt x="245" y="254"/>
                  </a:cubicBezTo>
                  <a:cubicBezTo>
                    <a:pt x="226" y="224"/>
                    <a:pt x="226" y="224"/>
                    <a:pt x="226" y="224"/>
                  </a:cubicBezTo>
                  <a:cubicBezTo>
                    <a:pt x="253" y="222"/>
                    <a:pt x="253" y="222"/>
                    <a:pt x="253" y="222"/>
                  </a:cubicBezTo>
                  <a:cubicBezTo>
                    <a:pt x="261" y="186"/>
                    <a:pt x="261" y="186"/>
                    <a:pt x="261" y="186"/>
                  </a:cubicBezTo>
                  <a:cubicBezTo>
                    <a:pt x="289" y="198"/>
                    <a:pt x="289" y="198"/>
                    <a:pt x="289" y="198"/>
                  </a:cubicBezTo>
                  <a:cubicBezTo>
                    <a:pt x="341" y="158"/>
                    <a:pt x="341" y="158"/>
                    <a:pt x="341" y="158"/>
                  </a:cubicBezTo>
                  <a:cubicBezTo>
                    <a:pt x="321" y="118"/>
                    <a:pt x="321" y="118"/>
                    <a:pt x="321" y="118"/>
                  </a:cubicBezTo>
                  <a:cubicBezTo>
                    <a:pt x="349" y="54"/>
                    <a:pt x="349" y="54"/>
                    <a:pt x="349" y="54"/>
                  </a:cubicBezTo>
                  <a:cubicBezTo>
                    <a:pt x="377" y="82"/>
                    <a:pt x="377" y="82"/>
                    <a:pt x="377" y="82"/>
                  </a:cubicBezTo>
                  <a:cubicBezTo>
                    <a:pt x="409" y="62"/>
                    <a:pt x="409" y="62"/>
                    <a:pt x="409" y="62"/>
                  </a:cubicBezTo>
                  <a:cubicBezTo>
                    <a:pt x="417" y="22"/>
                    <a:pt x="417" y="22"/>
                    <a:pt x="417" y="22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59" y="30"/>
                    <a:pt x="459" y="30"/>
                    <a:pt x="459" y="30"/>
                  </a:cubicBezTo>
                  <a:cubicBezTo>
                    <a:pt x="459" y="35"/>
                    <a:pt x="563" y="88"/>
                    <a:pt x="563" y="88"/>
                  </a:cubicBezTo>
                  <a:cubicBezTo>
                    <a:pt x="641" y="72"/>
                    <a:pt x="641" y="72"/>
                    <a:pt x="641" y="72"/>
                  </a:cubicBezTo>
                  <a:cubicBezTo>
                    <a:pt x="672" y="88"/>
                    <a:pt x="672" y="88"/>
                    <a:pt x="672" y="88"/>
                  </a:cubicBezTo>
                  <a:cubicBezTo>
                    <a:pt x="714" y="72"/>
                    <a:pt x="714" y="72"/>
                    <a:pt x="714" y="72"/>
                  </a:cubicBezTo>
                  <a:cubicBezTo>
                    <a:pt x="763" y="19"/>
                    <a:pt x="763" y="19"/>
                    <a:pt x="763" y="19"/>
                  </a:cubicBezTo>
                  <a:cubicBezTo>
                    <a:pt x="761" y="54"/>
                    <a:pt x="761" y="54"/>
                    <a:pt x="761" y="54"/>
                  </a:cubicBezTo>
                  <a:cubicBezTo>
                    <a:pt x="749" y="90"/>
                    <a:pt x="749" y="90"/>
                    <a:pt x="749" y="90"/>
                  </a:cubicBezTo>
                  <a:lnTo>
                    <a:pt x="769" y="12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2" name="เกาะลันตา (กระบี่)">
              <a:extLst>
                <a:ext uri="{FF2B5EF4-FFF2-40B4-BE49-F238E27FC236}">
                  <a16:creationId xmlns:a16="http://schemas.microsoft.com/office/drawing/2014/main" id="{B63F11F6-EE3B-4924-A668-0E14379D5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773" y="5711830"/>
              <a:ext cx="31091" cy="71326"/>
            </a:xfrm>
            <a:custGeom>
              <a:avLst/>
              <a:gdLst>
                <a:gd name="T0" fmla="*/ 0 w 76"/>
                <a:gd name="T1" fmla="*/ 40 h 176"/>
                <a:gd name="T2" fmla="*/ 4 w 76"/>
                <a:gd name="T3" fmla="*/ 96 h 176"/>
                <a:gd name="T4" fmla="*/ 32 w 76"/>
                <a:gd name="T5" fmla="*/ 168 h 176"/>
                <a:gd name="T6" fmla="*/ 48 w 76"/>
                <a:gd name="T7" fmla="*/ 176 h 176"/>
                <a:gd name="T8" fmla="*/ 60 w 76"/>
                <a:gd name="T9" fmla="*/ 148 h 176"/>
                <a:gd name="T10" fmla="*/ 36 w 76"/>
                <a:gd name="T11" fmla="*/ 104 h 176"/>
                <a:gd name="T12" fmla="*/ 36 w 76"/>
                <a:gd name="T13" fmla="*/ 88 h 176"/>
                <a:gd name="T14" fmla="*/ 72 w 76"/>
                <a:gd name="T15" fmla="*/ 68 h 176"/>
                <a:gd name="T16" fmla="*/ 76 w 76"/>
                <a:gd name="T17" fmla="*/ 12 h 176"/>
                <a:gd name="T18" fmla="*/ 20 w 76"/>
                <a:gd name="T19" fmla="*/ 0 h 176"/>
                <a:gd name="T20" fmla="*/ 0 w 76"/>
                <a:gd name="T21" fmla="*/ 4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176">
                  <a:moveTo>
                    <a:pt x="0" y="40"/>
                  </a:moveTo>
                  <a:cubicBezTo>
                    <a:pt x="4" y="96"/>
                    <a:pt x="4" y="96"/>
                    <a:pt x="4" y="96"/>
                  </a:cubicBezTo>
                  <a:cubicBezTo>
                    <a:pt x="32" y="168"/>
                    <a:pt x="32" y="168"/>
                    <a:pt x="32" y="168"/>
                  </a:cubicBezTo>
                  <a:cubicBezTo>
                    <a:pt x="48" y="176"/>
                    <a:pt x="48" y="176"/>
                    <a:pt x="48" y="176"/>
                  </a:cubicBezTo>
                  <a:cubicBezTo>
                    <a:pt x="60" y="148"/>
                    <a:pt x="60" y="148"/>
                    <a:pt x="60" y="148"/>
                  </a:cubicBezTo>
                  <a:cubicBezTo>
                    <a:pt x="36" y="104"/>
                    <a:pt x="36" y="104"/>
                    <a:pt x="36" y="104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12"/>
                    <a:pt x="24" y="0"/>
                    <a:pt x="20" y="0"/>
                  </a:cubicBezTo>
                  <a:lnTo>
                    <a:pt x="0" y="4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3" name="กระบี่">
              <a:extLst>
                <a:ext uri="{FF2B5EF4-FFF2-40B4-BE49-F238E27FC236}">
                  <a16:creationId xmlns:a16="http://schemas.microsoft.com/office/drawing/2014/main" id="{37323916-89B1-432D-995B-5477F4A37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4123" y="5360690"/>
              <a:ext cx="277986" cy="360285"/>
            </a:xfrm>
            <a:custGeom>
              <a:avLst/>
              <a:gdLst>
                <a:gd name="T0" fmla="*/ 654 w 680"/>
                <a:gd name="T1" fmla="*/ 657 h 884"/>
                <a:gd name="T2" fmla="*/ 588 w 680"/>
                <a:gd name="T3" fmla="*/ 681 h 884"/>
                <a:gd name="T4" fmla="*/ 597 w 680"/>
                <a:gd name="T5" fmla="*/ 715 h 884"/>
                <a:gd name="T6" fmla="*/ 586 w 680"/>
                <a:gd name="T7" fmla="*/ 788 h 884"/>
                <a:gd name="T8" fmla="*/ 560 w 680"/>
                <a:gd name="T9" fmla="*/ 884 h 884"/>
                <a:gd name="T10" fmla="*/ 513 w 680"/>
                <a:gd name="T11" fmla="*/ 856 h 884"/>
                <a:gd name="T12" fmla="*/ 452 w 680"/>
                <a:gd name="T13" fmla="*/ 806 h 884"/>
                <a:gd name="T14" fmla="*/ 432 w 680"/>
                <a:gd name="T15" fmla="*/ 770 h 884"/>
                <a:gd name="T16" fmla="*/ 356 w 680"/>
                <a:gd name="T17" fmla="*/ 830 h 884"/>
                <a:gd name="T18" fmla="*/ 342 w 680"/>
                <a:gd name="T19" fmla="*/ 760 h 884"/>
                <a:gd name="T20" fmla="*/ 324 w 680"/>
                <a:gd name="T21" fmla="*/ 690 h 884"/>
                <a:gd name="T22" fmla="*/ 344 w 680"/>
                <a:gd name="T23" fmla="*/ 722 h 884"/>
                <a:gd name="T24" fmla="*/ 380 w 680"/>
                <a:gd name="T25" fmla="*/ 682 h 884"/>
                <a:gd name="T26" fmla="*/ 380 w 680"/>
                <a:gd name="T27" fmla="*/ 622 h 884"/>
                <a:gd name="T28" fmla="*/ 316 w 680"/>
                <a:gd name="T29" fmla="*/ 638 h 884"/>
                <a:gd name="T30" fmla="*/ 288 w 680"/>
                <a:gd name="T31" fmla="*/ 562 h 884"/>
                <a:gd name="T32" fmla="*/ 188 w 680"/>
                <a:gd name="T33" fmla="*/ 578 h 884"/>
                <a:gd name="T34" fmla="*/ 128 w 680"/>
                <a:gd name="T35" fmla="*/ 546 h 884"/>
                <a:gd name="T36" fmla="*/ 108 w 680"/>
                <a:gd name="T37" fmla="*/ 406 h 884"/>
                <a:gd name="T38" fmla="*/ 52 w 680"/>
                <a:gd name="T39" fmla="*/ 298 h 884"/>
                <a:gd name="T40" fmla="*/ 0 w 680"/>
                <a:gd name="T41" fmla="*/ 330 h 884"/>
                <a:gd name="T42" fmla="*/ 36 w 680"/>
                <a:gd name="T43" fmla="*/ 250 h 884"/>
                <a:gd name="T44" fmla="*/ 8 w 680"/>
                <a:gd name="T45" fmla="*/ 226 h 884"/>
                <a:gd name="T46" fmla="*/ 7 w 680"/>
                <a:gd name="T47" fmla="*/ 167 h 884"/>
                <a:gd name="T48" fmla="*/ 39 w 680"/>
                <a:gd name="T49" fmla="*/ 141 h 884"/>
                <a:gd name="T50" fmla="*/ 54 w 680"/>
                <a:gd name="T51" fmla="*/ 42 h 884"/>
                <a:gd name="T52" fmla="*/ 96 w 680"/>
                <a:gd name="T53" fmla="*/ 11 h 884"/>
                <a:gd name="T54" fmla="*/ 169 w 680"/>
                <a:gd name="T55" fmla="*/ 0 h 884"/>
                <a:gd name="T56" fmla="*/ 237 w 680"/>
                <a:gd name="T57" fmla="*/ 73 h 884"/>
                <a:gd name="T58" fmla="*/ 263 w 680"/>
                <a:gd name="T59" fmla="*/ 219 h 884"/>
                <a:gd name="T60" fmla="*/ 451 w 680"/>
                <a:gd name="T61" fmla="*/ 287 h 884"/>
                <a:gd name="T62" fmla="*/ 558 w 680"/>
                <a:gd name="T63" fmla="*/ 325 h 884"/>
                <a:gd name="T64" fmla="*/ 612 w 680"/>
                <a:gd name="T65" fmla="*/ 365 h 884"/>
                <a:gd name="T66" fmla="*/ 592 w 680"/>
                <a:gd name="T67" fmla="*/ 428 h 884"/>
                <a:gd name="T68" fmla="*/ 571 w 680"/>
                <a:gd name="T69" fmla="*/ 490 h 884"/>
                <a:gd name="T70" fmla="*/ 680 w 680"/>
                <a:gd name="T71" fmla="*/ 60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80" h="884">
                  <a:moveTo>
                    <a:pt x="680" y="600"/>
                  </a:moveTo>
                  <a:cubicBezTo>
                    <a:pt x="654" y="657"/>
                    <a:pt x="654" y="657"/>
                    <a:pt x="654" y="657"/>
                  </a:cubicBezTo>
                  <a:cubicBezTo>
                    <a:pt x="648" y="660"/>
                    <a:pt x="648" y="660"/>
                    <a:pt x="648" y="660"/>
                  </a:cubicBezTo>
                  <a:cubicBezTo>
                    <a:pt x="588" y="681"/>
                    <a:pt x="588" y="681"/>
                    <a:pt x="588" y="681"/>
                  </a:cubicBezTo>
                  <a:cubicBezTo>
                    <a:pt x="581" y="683"/>
                    <a:pt x="581" y="683"/>
                    <a:pt x="581" y="683"/>
                  </a:cubicBezTo>
                  <a:cubicBezTo>
                    <a:pt x="597" y="715"/>
                    <a:pt x="597" y="715"/>
                    <a:pt x="597" y="715"/>
                  </a:cubicBezTo>
                  <a:cubicBezTo>
                    <a:pt x="566" y="746"/>
                    <a:pt x="566" y="746"/>
                    <a:pt x="566" y="746"/>
                  </a:cubicBezTo>
                  <a:cubicBezTo>
                    <a:pt x="586" y="788"/>
                    <a:pt x="586" y="788"/>
                    <a:pt x="586" y="788"/>
                  </a:cubicBezTo>
                  <a:cubicBezTo>
                    <a:pt x="586" y="861"/>
                    <a:pt x="586" y="861"/>
                    <a:pt x="586" y="861"/>
                  </a:cubicBezTo>
                  <a:cubicBezTo>
                    <a:pt x="560" y="884"/>
                    <a:pt x="560" y="884"/>
                    <a:pt x="560" y="884"/>
                  </a:cubicBezTo>
                  <a:cubicBezTo>
                    <a:pt x="544" y="862"/>
                    <a:pt x="544" y="862"/>
                    <a:pt x="544" y="862"/>
                  </a:cubicBezTo>
                  <a:cubicBezTo>
                    <a:pt x="513" y="856"/>
                    <a:pt x="513" y="856"/>
                    <a:pt x="513" y="856"/>
                  </a:cubicBezTo>
                  <a:cubicBezTo>
                    <a:pt x="504" y="854"/>
                    <a:pt x="504" y="854"/>
                    <a:pt x="504" y="854"/>
                  </a:cubicBezTo>
                  <a:cubicBezTo>
                    <a:pt x="452" y="806"/>
                    <a:pt x="452" y="806"/>
                    <a:pt x="452" y="806"/>
                  </a:cubicBezTo>
                  <a:cubicBezTo>
                    <a:pt x="448" y="762"/>
                    <a:pt x="448" y="762"/>
                    <a:pt x="448" y="762"/>
                  </a:cubicBezTo>
                  <a:cubicBezTo>
                    <a:pt x="432" y="770"/>
                    <a:pt x="432" y="770"/>
                    <a:pt x="432" y="770"/>
                  </a:cubicBezTo>
                  <a:cubicBezTo>
                    <a:pt x="432" y="770"/>
                    <a:pt x="412" y="830"/>
                    <a:pt x="408" y="834"/>
                  </a:cubicBezTo>
                  <a:cubicBezTo>
                    <a:pt x="404" y="838"/>
                    <a:pt x="360" y="834"/>
                    <a:pt x="356" y="830"/>
                  </a:cubicBezTo>
                  <a:cubicBezTo>
                    <a:pt x="352" y="826"/>
                    <a:pt x="336" y="766"/>
                    <a:pt x="340" y="762"/>
                  </a:cubicBezTo>
                  <a:cubicBezTo>
                    <a:pt x="341" y="761"/>
                    <a:pt x="341" y="761"/>
                    <a:pt x="342" y="760"/>
                  </a:cubicBezTo>
                  <a:cubicBezTo>
                    <a:pt x="324" y="718"/>
                    <a:pt x="324" y="718"/>
                    <a:pt x="324" y="718"/>
                  </a:cubicBezTo>
                  <a:cubicBezTo>
                    <a:pt x="324" y="690"/>
                    <a:pt x="324" y="690"/>
                    <a:pt x="324" y="690"/>
                  </a:cubicBezTo>
                  <a:cubicBezTo>
                    <a:pt x="324" y="686"/>
                    <a:pt x="344" y="690"/>
                    <a:pt x="344" y="690"/>
                  </a:cubicBezTo>
                  <a:cubicBezTo>
                    <a:pt x="344" y="722"/>
                    <a:pt x="344" y="722"/>
                    <a:pt x="344" y="722"/>
                  </a:cubicBezTo>
                  <a:cubicBezTo>
                    <a:pt x="357" y="731"/>
                    <a:pt x="357" y="731"/>
                    <a:pt x="357" y="731"/>
                  </a:cubicBezTo>
                  <a:cubicBezTo>
                    <a:pt x="368" y="708"/>
                    <a:pt x="380" y="682"/>
                    <a:pt x="380" y="682"/>
                  </a:cubicBezTo>
                  <a:cubicBezTo>
                    <a:pt x="396" y="630"/>
                    <a:pt x="396" y="630"/>
                    <a:pt x="396" y="630"/>
                  </a:cubicBezTo>
                  <a:cubicBezTo>
                    <a:pt x="380" y="622"/>
                    <a:pt x="380" y="622"/>
                    <a:pt x="380" y="622"/>
                  </a:cubicBezTo>
                  <a:cubicBezTo>
                    <a:pt x="356" y="670"/>
                    <a:pt x="356" y="670"/>
                    <a:pt x="356" y="670"/>
                  </a:cubicBezTo>
                  <a:cubicBezTo>
                    <a:pt x="316" y="638"/>
                    <a:pt x="316" y="638"/>
                    <a:pt x="316" y="638"/>
                  </a:cubicBezTo>
                  <a:cubicBezTo>
                    <a:pt x="280" y="634"/>
                    <a:pt x="280" y="634"/>
                    <a:pt x="280" y="634"/>
                  </a:cubicBezTo>
                  <a:cubicBezTo>
                    <a:pt x="288" y="562"/>
                    <a:pt x="288" y="562"/>
                    <a:pt x="288" y="562"/>
                  </a:cubicBezTo>
                  <a:cubicBezTo>
                    <a:pt x="236" y="546"/>
                    <a:pt x="236" y="546"/>
                    <a:pt x="236" y="546"/>
                  </a:cubicBezTo>
                  <a:cubicBezTo>
                    <a:pt x="188" y="578"/>
                    <a:pt x="188" y="578"/>
                    <a:pt x="188" y="578"/>
                  </a:cubicBezTo>
                  <a:cubicBezTo>
                    <a:pt x="160" y="550"/>
                    <a:pt x="160" y="550"/>
                    <a:pt x="160" y="550"/>
                  </a:cubicBezTo>
                  <a:cubicBezTo>
                    <a:pt x="128" y="546"/>
                    <a:pt x="128" y="546"/>
                    <a:pt x="128" y="546"/>
                  </a:cubicBezTo>
                  <a:cubicBezTo>
                    <a:pt x="108" y="518"/>
                    <a:pt x="108" y="518"/>
                    <a:pt x="108" y="518"/>
                  </a:cubicBezTo>
                  <a:cubicBezTo>
                    <a:pt x="108" y="406"/>
                    <a:pt x="108" y="406"/>
                    <a:pt x="108" y="406"/>
                  </a:cubicBezTo>
                  <a:cubicBezTo>
                    <a:pt x="80" y="378"/>
                    <a:pt x="80" y="378"/>
                    <a:pt x="80" y="378"/>
                  </a:cubicBezTo>
                  <a:cubicBezTo>
                    <a:pt x="52" y="298"/>
                    <a:pt x="52" y="298"/>
                    <a:pt x="52" y="298"/>
                  </a:cubicBezTo>
                  <a:cubicBezTo>
                    <a:pt x="28" y="334"/>
                    <a:pt x="28" y="334"/>
                    <a:pt x="28" y="334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0" y="278"/>
                    <a:pt x="0" y="278"/>
                    <a:pt x="0" y="278"/>
                  </a:cubicBezTo>
                  <a:cubicBezTo>
                    <a:pt x="36" y="250"/>
                    <a:pt x="36" y="250"/>
                    <a:pt x="36" y="250"/>
                  </a:cubicBezTo>
                  <a:cubicBezTo>
                    <a:pt x="8" y="226"/>
                    <a:pt x="8" y="226"/>
                    <a:pt x="8" y="226"/>
                  </a:cubicBezTo>
                  <a:cubicBezTo>
                    <a:pt x="8" y="226"/>
                    <a:pt x="8" y="226"/>
                    <a:pt x="8" y="226"/>
                  </a:cubicBezTo>
                  <a:cubicBezTo>
                    <a:pt x="23" y="198"/>
                    <a:pt x="23" y="198"/>
                    <a:pt x="23" y="198"/>
                  </a:cubicBezTo>
                  <a:cubicBezTo>
                    <a:pt x="7" y="167"/>
                    <a:pt x="7" y="167"/>
                    <a:pt x="7" y="167"/>
                  </a:cubicBezTo>
                  <a:cubicBezTo>
                    <a:pt x="31" y="147"/>
                    <a:pt x="31" y="147"/>
                    <a:pt x="31" y="147"/>
                  </a:cubicBezTo>
                  <a:cubicBezTo>
                    <a:pt x="39" y="141"/>
                    <a:pt x="39" y="141"/>
                    <a:pt x="39" y="141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37" y="73"/>
                    <a:pt x="237" y="73"/>
                    <a:pt x="237" y="73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3" y="219"/>
                    <a:pt x="263" y="219"/>
                    <a:pt x="263" y="219"/>
                  </a:cubicBezTo>
                  <a:cubicBezTo>
                    <a:pt x="362" y="287"/>
                    <a:pt x="362" y="287"/>
                    <a:pt x="362" y="287"/>
                  </a:cubicBezTo>
                  <a:cubicBezTo>
                    <a:pt x="451" y="287"/>
                    <a:pt x="451" y="287"/>
                    <a:pt x="451" y="287"/>
                  </a:cubicBezTo>
                  <a:cubicBezTo>
                    <a:pt x="524" y="334"/>
                    <a:pt x="524" y="334"/>
                    <a:pt x="524" y="334"/>
                  </a:cubicBezTo>
                  <a:cubicBezTo>
                    <a:pt x="558" y="325"/>
                    <a:pt x="558" y="325"/>
                    <a:pt x="558" y="325"/>
                  </a:cubicBezTo>
                  <a:cubicBezTo>
                    <a:pt x="566" y="323"/>
                    <a:pt x="566" y="323"/>
                    <a:pt x="566" y="323"/>
                  </a:cubicBezTo>
                  <a:cubicBezTo>
                    <a:pt x="612" y="365"/>
                    <a:pt x="612" y="365"/>
                    <a:pt x="612" y="365"/>
                  </a:cubicBezTo>
                  <a:cubicBezTo>
                    <a:pt x="581" y="402"/>
                    <a:pt x="581" y="402"/>
                    <a:pt x="581" y="402"/>
                  </a:cubicBezTo>
                  <a:cubicBezTo>
                    <a:pt x="592" y="428"/>
                    <a:pt x="592" y="428"/>
                    <a:pt x="592" y="428"/>
                  </a:cubicBezTo>
                  <a:cubicBezTo>
                    <a:pt x="566" y="449"/>
                    <a:pt x="566" y="449"/>
                    <a:pt x="566" y="449"/>
                  </a:cubicBezTo>
                  <a:cubicBezTo>
                    <a:pt x="571" y="490"/>
                    <a:pt x="571" y="490"/>
                    <a:pt x="571" y="490"/>
                  </a:cubicBezTo>
                  <a:cubicBezTo>
                    <a:pt x="571" y="490"/>
                    <a:pt x="649" y="485"/>
                    <a:pt x="654" y="490"/>
                  </a:cubicBezTo>
                  <a:cubicBezTo>
                    <a:pt x="659" y="496"/>
                    <a:pt x="680" y="600"/>
                    <a:pt x="680" y="600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4" name="ราชบุรี">
              <a:extLst>
                <a:ext uri="{FF2B5EF4-FFF2-40B4-BE49-F238E27FC236}">
                  <a16:creationId xmlns:a16="http://schemas.microsoft.com/office/drawing/2014/main" id="{AD819E25-FCFD-4E5B-9C8D-62C5981163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3350" y="3451367"/>
              <a:ext cx="329194" cy="296274"/>
            </a:xfrm>
            <a:custGeom>
              <a:avLst/>
              <a:gdLst>
                <a:gd name="T0" fmla="*/ 798 w 803"/>
                <a:gd name="T1" fmla="*/ 271 h 725"/>
                <a:gd name="T2" fmla="*/ 767 w 803"/>
                <a:gd name="T3" fmla="*/ 398 h 725"/>
                <a:gd name="T4" fmla="*/ 710 w 803"/>
                <a:gd name="T5" fmla="*/ 428 h 725"/>
                <a:gd name="T6" fmla="*/ 642 w 803"/>
                <a:gd name="T7" fmla="*/ 402 h 725"/>
                <a:gd name="T8" fmla="*/ 636 w 803"/>
                <a:gd name="T9" fmla="*/ 503 h 725"/>
                <a:gd name="T10" fmla="*/ 517 w 803"/>
                <a:gd name="T11" fmla="*/ 553 h 725"/>
                <a:gd name="T12" fmla="*/ 438 w 803"/>
                <a:gd name="T13" fmla="*/ 678 h 725"/>
                <a:gd name="T14" fmla="*/ 329 w 803"/>
                <a:gd name="T15" fmla="*/ 673 h 725"/>
                <a:gd name="T16" fmla="*/ 245 w 803"/>
                <a:gd name="T17" fmla="*/ 699 h 725"/>
                <a:gd name="T18" fmla="*/ 157 w 803"/>
                <a:gd name="T19" fmla="*/ 647 h 725"/>
                <a:gd name="T20" fmla="*/ 131 w 803"/>
                <a:gd name="T21" fmla="*/ 725 h 725"/>
                <a:gd name="T22" fmla="*/ 52 w 803"/>
                <a:gd name="T23" fmla="*/ 678 h 725"/>
                <a:gd name="T24" fmla="*/ 40 w 803"/>
                <a:gd name="T25" fmla="*/ 674 h 725"/>
                <a:gd name="T26" fmla="*/ 28 w 803"/>
                <a:gd name="T27" fmla="*/ 626 h 725"/>
                <a:gd name="T28" fmla="*/ 40 w 803"/>
                <a:gd name="T29" fmla="*/ 606 h 725"/>
                <a:gd name="T30" fmla="*/ 20 w 803"/>
                <a:gd name="T31" fmla="*/ 578 h 725"/>
                <a:gd name="T32" fmla="*/ 33 w 803"/>
                <a:gd name="T33" fmla="*/ 545 h 725"/>
                <a:gd name="T34" fmla="*/ 16 w 803"/>
                <a:gd name="T35" fmla="*/ 410 h 725"/>
                <a:gd name="T36" fmla="*/ 0 w 803"/>
                <a:gd name="T37" fmla="*/ 334 h 725"/>
                <a:gd name="T38" fmla="*/ 12 w 803"/>
                <a:gd name="T39" fmla="*/ 314 h 725"/>
                <a:gd name="T40" fmla="*/ 0 w 803"/>
                <a:gd name="T41" fmla="*/ 215 h 725"/>
                <a:gd name="T42" fmla="*/ 94 w 803"/>
                <a:gd name="T43" fmla="*/ 188 h 725"/>
                <a:gd name="T44" fmla="*/ 204 w 803"/>
                <a:gd name="T45" fmla="*/ 172 h 725"/>
                <a:gd name="T46" fmla="*/ 303 w 803"/>
                <a:gd name="T47" fmla="*/ 162 h 725"/>
                <a:gd name="T48" fmla="*/ 449 w 803"/>
                <a:gd name="T49" fmla="*/ 89 h 725"/>
                <a:gd name="T50" fmla="*/ 564 w 803"/>
                <a:gd name="T51" fmla="*/ 109 h 725"/>
                <a:gd name="T52" fmla="*/ 663 w 803"/>
                <a:gd name="T53" fmla="*/ 0 h 725"/>
                <a:gd name="T54" fmla="*/ 652 w 803"/>
                <a:gd name="T55" fmla="*/ 31 h 725"/>
                <a:gd name="T56" fmla="*/ 704 w 803"/>
                <a:gd name="T57" fmla="*/ 99 h 725"/>
                <a:gd name="T58" fmla="*/ 678 w 803"/>
                <a:gd name="T59" fmla="*/ 182 h 725"/>
                <a:gd name="T60" fmla="*/ 731 w 803"/>
                <a:gd name="T61" fmla="*/ 182 h 725"/>
                <a:gd name="T62" fmla="*/ 757 w 803"/>
                <a:gd name="T63" fmla="*/ 229 h 725"/>
                <a:gd name="T64" fmla="*/ 803 w 803"/>
                <a:gd name="T65" fmla="*/ 271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03" h="725">
                  <a:moveTo>
                    <a:pt x="803" y="271"/>
                  </a:moveTo>
                  <a:cubicBezTo>
                    <a:pt x="798" y="271"/>
                    <a:pt x="798" y="271"/>
                    <a:pt x="798" y="271"/>
                  </a:cubicBezTo>
                  <a:cubicBezTo>
                    <a:pt x="772" y="313"/>
                    <a:pt x="772" y="313"/>
                    <a:pt x="772" y="313"/>
                  </a:cubicBezTo>
                  <a:cubicBezTo>
                    <a:pt x="767" y="398"/>
                    <a:pt x="767" y="398"/>
                    <a:pt x="767" y="398"/>
                  </a:cubicBezTo>
                  <a:cubicBezTo>
                    <a:pt x="731" y="407"/>
                    <a:pt x="731" y="407"/>
                    <a:pt x="731" y="407"/>
                  </a:cubicBezTo>
                  <a:cubicBezTo>
                    <a:pt x="710" y="428"/>
                    <a:pt x="710" y="428"/>
                    <a:pt x="710" y="428"/>
                  </a:cubicBezTo>
                  <a:cubicBezTo>
                    <a:pt x="668" y="391"/>
                    <a:pt x="668" y="391"/>
                    <a:pt x="668" y="391"/>
                  </a:cubicBezTo>
                  <a:cubicBezTo>
                    <a:pt x="642" y="402"/>
                    <a:pt x="642" y="402"/>
                    <a:pt x="642" y="402"/>
                  </a:cubicBezTo>
                  <a:cubicBezTo>
                    <a:pt x="647" y="469"/>
                    <a:pt x="647" y="469"/>
                    <a:pt x="647" y="469"/>
                  </a:cubicBezTo>
                  <a:cubicBezTo>
                    <a:pt x="636" y="503"/>
                    <a:pt x="636" y="503"/>
                    <a:pt x="636" y="503"/>
                  </a:cubicBezTo>
                  <a:cubicBezTo>
                    <a:pt x="616" y="561"/>
                    <a:pt x="616" y="561"/>
                    <a:pt x="616" y="561"/>
                  </a:cubicBezTo>
                  <a:cubicBezTo>
                    <a:pt x="517" y="553"/>
                    <a:pt x="517" y="553"/>
                    <a:pt x="517" y="553"/>
                  </a:cubicBezTo>
                  <a:cubicBezTo>
                    <a:pt x="444" y="610"/>
                    <a:pt x="444" y="610"/>
                    <a:pt x="444" y="610"/>
                  </a:cubicBezTo>
                  <a:cubicBezTo>
                    <a:pt x="438" y="678"/>
                    <a:pt x="438" y="678"/>
                    <a:pt x="438" y="678"/>
                  </a:cubicBezTo>
                  <a:cubicBezTo>
                    <a:pt x="376" y="683"/>
                    <a:pt x="376" y="683"/>
                    <a:pt x="376" y="683"/>
                  </a:cubicBezTo>
                  <a:cubicBezTo>
                    <a:pt x="329" y="673"/>
                    <a:pt x="329" y="673"/>
                    <a:pt x="329" y="673"/>
                  </a:cubicBezTo>
                  <a:cubicBezTo>
                    <a:pt x="329" y="673"/>
                    <a:pt x="298" y="699"/>
                    <a:pt x="292" y="699"/>
                  </a:cubicBezTo>
                  <a:cubicBezTo>
                    <a:pt x="245" y="699"/>
                    <a:pt x="245" y="699"/>
                    <a:pt x="245" y="699"/>
                  </a:cubicBezTo>
                  <a:cubicBezTo>
                    <a:pt x="183" y="652"/>
                    <a:pt x="183" y="652"/>
                    <a:pt x="183" y="652"/>
                  </a:cubicBezTo>
                  <a:cubicBezTo>
                    <a:pt x="157" y="647"/>
                    <a:pt x="157" y="647"/>
                    <a:pt x="157" y="647"/>
                  </a:cubicBezTo>
                  <a:cubicBezTo>
                    <a:pt x="146" y="673"/>
                    <a:pt x="146" y="673"/>
                    <a:pt x="146" y="673"/>
                  </a:cubicBezTo>
                  <a:cubicBezTo>
                    <a:pt x="131" y="725"/>
                    <a:pt x="131" y="725"/>
                    <a:pt x="131" y="725"/>
                  </a:cubicBezTo>
                  <a:cubicBezTo>
                    <a:pt x="94" y="725"/>
                    <a:pt x="94" y="725"/>
                    <a:pt x="94" y="725"/>
                  </a:cubicBezTo>
                  <a:cubicBezTo>
                    <a:pt x="52" y="678"/>
                    <a:pt x="52" y="678"/>
                    <a:pt x="52" y="678"/>
                  </a:cubicBezTo>
                  <a:cubicBezTo>
                    <a:pt x="40" y="674"/>
                    <a:pt x="40" y="674"/>
                    <a:pt x="40" y="674"/>
                  </a:cubicBezTo>
                  <a:cubicBezTo>
                    <a:pt x="40" y="674"/>
                    <a:pt x="40" y="674"/>
                    <a:pt x="40" y="674"/>
                  </a:cubicBezTo>
                  <a:cubicBezTo>
                    <a:pt x="24" y="642"/>
                    <a:pt x="24" y="642"/>
                    <a:pt x="24" y="642"/>
                  </a:cubicBezTo>
                  <a:cubicBezTo>
                    <a:pt x="28" y="626"/>
                    <a:pt x="28" y="626"/>
                    <a:pt x="28" y="626"/>
                  </a:cubicBezTo>
                  <a:cubicBezTo>
                    <a:pt x="40" y="622"/>
                    <a:pt x="40" y="622"/>
                    <a:pt x="40" y="622"/>
                  </a:cubicBezTo>
                  <a:cubicBezTo>
                    <a:pt x="40" y="606"/>
                    <a:pt x="40" y="606"/>
                    <a:pt x="40" y="606"/>
                  </a:cubicBezTo>
                  <a:cubicBezTo>
                    <a:pt x="20" y="598"/>
                    <a:pt x="20" y="598"/>
                    <a:pt x="20" y="598"/>
                  </a:cubicBezTo>
                  <a:cubicBezTo>
                    <a:pt x="20" y="578"/>
                    <a:pt x="20" y="578"/>
                    <a:pt x="20" y="578"/>
                  </a:cubicBezTo>
                  <a:cubicBezTo>
                    <a:pt x="32" y="554"/>
                    <a:pt x="32" y="554"/>
                    <a:pt x="32" y="554"/>
                  </a:cubicBezTo>
                  <a:cubicBezTo>
                    <a:pt x="33" y="545"/>
                    <a:pt x="33" y="545"/>
                    <a:pt x="33" y="545"/>
                  </a:cubicBezTo>
                  <a:cubicBezTo>
                    <a:pt x="36" y="426"/>
                    <a:pt x="36" y="426"/>
                    <a:pt x="36" y="426"/>
                  </a:cubicBezTo>
                  <a:cubicBezTo>
                    <a:pt x="16" y="410"/>
                    <a:pt x="16" y="410"/>
                    <a:pt x="16" y="410"/>
                  </a:cubicBezTo>
                  <a:cubicBezTo>
                    <a:pt x="24" y="358"/>
                    <a:pt x="24" y="358"/>
                    <a:pt x="24" y="358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12" y="330"/>
                    <a:pt x="12" y="330"/>
                    <a:pt x="12" y="330"/>
                  </a:cubicBezTo>
                  <a:cubicBezTo>
                    <a:pt x="12" y="314"/>
                    <a:pt x="12" y="314"/>
                    <a:pt x="12" y="314"/>
                  </a:cubicBezTo>
                  <a:cubicBezTo>
                    <a:pt x="0" y="310"/>
                    <a:pt x="0" y="310"/>
                    <a:pt x="0" y="310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52" y="182"/>
                    <a:pt x="52" y="182"/>
                    <a:pt x="52" y="182"/>
                  </a:cubicBezTo>
                  <a:cubicBezTo>
                    <a:pt x="94" y="188"/>
                    <a:pt x="94" y="188"/>
                    <a:pt x="94" y="188"/>
                  </a:cubicBezTo>
                  <a:cubicBezTo>
                    <a:pt x="141" y="172"/>
                    <a:pt x="141" y="172"/>
                    <a:pt x="141" y="172"/>
                  </a:cubicBezTo>
                  <a:cubicBezTo>
                    <a:pt x="204" y="172"/>
                    <a:pt x="204" y="172"/>
                    <a:pt x="204" y="172"/>
                  </a:cubicBezTo>
                  <a:cubicBezTo>
                    <a:pt x="266" y="136"/>
                    <a:pt x="266" y="136"/>
                    <a:pt x="266" y="136"/>
                  </a:cubicBezTo>
                  <a:cubicBezTo>
                    <a:pt x="303" y="162"/>
                    <a:pt x="303" y="162"/>
                    <a:pt x="303" y="162"/>
                  </a:cubicBezTo>
                  <a:cubicBezTo>
                    <a:pt x="303" y="162"/>
                    <a:pt x="386" y="162"/>
                    <a:pt x="391" y="156"/>
                  </a:cubicBezTo>
                  <a:cubicBezTo>
                    <a:pt x="397" y="151"/>
                    <a:pt x="449" y="89"/>
                    <a:pt x="449" y="89"/>
                  </a:cubicBezTo>
                  <a:cubicBezTo>
                    <a:pt x="506" y="115"/>
                    <a:pt x="506" y="115"/>
                    <a:pt x="506" y="115"/>
                  </a:cubicBezTo>
                  <a:cubicBezTo>
                    <a:pt x="564" y="109"/>
                    <a:pt x="564" y="109"/>
                    <a:pt x="564" y="109"/>
                  </a:cubicBezTo>
                  <a:cubicBezTo>
                    <a:pt x="635" y="2"/>
                    <a:pt x="635" y="2"/>
                    <a:pt x="635" y="2"/>
                  </a:cubicBezTo>
                  <a:cubicBezTo>
                    <a:pt x="663" y="0"/>
                    <a:pt x="663" y="0"/>
                    <a:pt x="663" y="0"/>
                  </a:cubicBezTo>
                  <a:cubicBezTo>
                    <a:pt x="678" y="10"/>
                    <a:pt x="678" y="10"/>
                    <a:pt x="678" y="10"/>
                  </a:cubicBezTo>
                  <a:cubicBezTo>
                    <a:pt x="652" y="31"/>
                    <a:pt x="652" y="31"/>
                    <a:pt x="652" y="31"/>
                  </a:cubicBezTo>
                  <a:cubicBezTo>
                    <a:pt x="657" y="89"/>
                    <a:pt x="657" y="89"/>
                    <a:pt x="657" y="89"/>
                  </a:cubicBezTo>
                  <a:cubicBezTo>
                    <a:pt x="704" y="99"/>
                    <a:pt x="704" y="99"/>
                    <a:pt x="704" y="99"/>
                  </a:cubicBezTo>
                  <a:cubicBezTo>
                    <a:pt x="704" y="136"/>
                    <a:pt x="704" y="136"/>
                    <a:pt x="704" y="136"/>
                  </a:cubicBezTo>
                  <a:cubicBezTo>
                    <a:pt x="678" y="182"/>
                    <a:pt x="678" y="182"/>
                    <a:pt x="678" y="182"/>
                  </a:cubicBezTo>
                  <a:cubicBezTo>
                    <a:pt x="678" y="182"/>
                    <a:pt x="704" y="198"/>
                    <a:pt x="715" y="198"/>
                  </a:cubicBezTo>
                  <a:cubicBezTo>
                    <a:pt x="725" y="198"/>
                    <a:pt x="731" y="182"/>
                    <a:pt x="731" y="182"/>
                  </a:cubicBezTo>
                  <a:cubicBezTo>
                    <a:pt x="762" y="182"/>
                    <a:pt x="762" y="182"/>
                    <a:pt x="762" y="182"/>
                  </a:cubicBezTo>
                  <a:cubicBezTo>
                    <a:pt x="757" y="229"/>
                    <a:pt x="757" y="229"/>
                    <a:pt x="757" y="229"/>
                  </a:cubicBezTo>
                  <a:cubicBezTo>
                    <a:pt x="793" y="235"/>
                    <a:pt x="793" y="235"/>
                    <a:pt x="793" y="235"/>
                  </a:cubicBezTo>
                  <a:lnTo>
                    <a:pt x="803" y="27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5" name="เพชรบุรี">
              <a:extLst>
                <a:ext uri="{FF2B5EF4-FFF2-40B4-BE49-F238E27FC236}">
                  <a16:creationId xmlns:a16="http://schemas.microsoft.com/office/drawing/2014/main" id="{837405CE-C3F8-454C-9E54-39DDA035B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9576" y="3678145"/>
              <a:ext cx="362113" cy="285301"/>
            </a:xfrm>
            <a:custGeom>
              <a:avLst/>
              <a:gdLst>
                <a:gd name="T0" fmla="*/ 836 w 884"/>
                <a:gd name="T1" fmla="*/ 341 h 699"/>
                <a:gd name="T2" fmla="*/ 810 w 884"/>
                <a:gd name="T3" fmla="*/ 443 h 699"/>
                <a:gd name="T4" fmla="*/ 766 w 884"/>
                <a:gd name="T5" fmla="*/ 615 h 699"/>
                <a:gd name="T6" fmla="*/ 712 w 884"/>
                <a:gd name="T7" fmla="*/ 641 h 699"/>
                <a:gd name="T8" fmla="*/ 650 w 884"/>
                <a:gd name="T9" fmla="*/ 647 h 699"/>
                <a:gd name="T10" fmla="*/ 540 w 884"/>
                <a:gd name="T11" fmla="*/ 667 h 699"/>
                <a:gd name="T12" fmla="*/ 472 w 884"/>
                <a:gd name="T13" fmla="*/ 631 h 699"/>
                <a:gd name="T14" fmla="*/ 420 w 884"/>
                <a:gd name="T15" fmla="*/ 693 h 699"/>
                <a:gd name="T16" fmla="*/ 347 w 884"/>
                <a:gd name="T17" fmla="*/ 678 h 699"/>
                <a:gd name="T18" fmla="*/ 300 w 884"/>
                <a:gd name="T19" fmla="*/ 685 h 699"/>
                <a:gd name="T20" fmla="*/ 252 w 884"/>
                <a:gd name="T21" fmla="*/ 657 h 699"/>
                <a:gd name="T22" fmla="*/ 200 w 884"/>
                <a:gd name="T23" fmla="*/ 601 h 699"/>
                <a:gd name="T24" fmla="*/ 164 w 884"/>
                <a:gd name="T25" fmla="*/ 561 h 699"/>
                <a:gd name="T26" fmla="*/ 112 w 884"/>
                <a:gd name="T27" fmla="*/ 465 h 699"/>
                <a:gd name="T28" fmla="*/ 80 w 884"/>
                <a:gd name="T29" fmla="*/ 389 h 699"/>
                <a:gd name="T30" fmla="*/ 84 w 884"/>
                <a:gd name="T31" fmla="*/ 349 h 699"/>
                <a:gd name="T32" fmla="*/ 0 w 884"/>
                <a:gd name="T33" fmla="*/ 237 h 699"/>
                <a:gd name="T34" fmla="*/ 28 w 884"/>
                <a:gd name="T35" fmla="*/ 153 h 699"/>
                <a:gd name="T36" fmla="*/ 36 w 884"/>
                <a:gd name="T37" fmla="*/ 121 h 699"/>
                <a:gd name="T38" fmla="*/ 80 w 884"/>
                <a:gd name="T39" fmla="*/ 133 h 699"/>
                <a:gd name="T40" fmla="*/ 112 w 884"/>
                <a:gd name="T41" fmla="*/ 125 h 699"/>
                <a:gd name="T42" fmla="*/ 191 w 884"/>
                <a:gd name="T43" fmla="*/ 172 h 699"/>
                <a:gd name="T44" fmla="*/ 217 w 884"/>
                <a:gd name="T45" fmla="*/ 94 h 699"/>
                <a:gd name="T46" fmla="*/ 305 w 884"/>
                <a:gd name="T47" fmla="*/ 146 h 699"/>
                <a:gd name="T48" fmla="*/ 389 w 884"/>
                <a:gd name="T49" fmla="*/ 120 h 699"/>
                <a:gd name="T50" fmla="*/ 498 w 884"/>
                <a:gd name="T51" fmla="*/ 125 h 699"/>
                <a:gd name="T52" fmla="*/ 577 w 884"/>
                <a:gd name="T53" fmla="*/ 0 h 699"/>
                <a:gd name="T54" fmla="*/ 676 w 884"/>
                <a:gd name="T55" fmla="*/ 10 h 699"/>
                <a:gd name="T56" fmla="*/ 702 w 884"/>
                <a:gd name="T57" fmla="*/ 94 h 699"/>
                <a:gd name="T58" fmla="*/ 761 w 884"/>
                <a:gd name="T59" fmla="*/ 40 h 699"/>
                <a:gd name="T60" fmla="*/ 820 w 884"/>
                <a:gd name="T61" fmla="*/ 149 h 699"/>
                <a:gd name="T62" fmla="*/ 848 w 884"/>
                <a:gd name="T63" fmla="*/ 233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4" h="699">
                  <a:moveTo>
                    <a:pt x="884" y="277"/>
                  </a:moveTo>
                  <a:cubicBezTo>
                    <a:pt x="836" y="341"/>
                    <a:pt x="836" y="341"/>
                    <a:pt x="836" y="341"/>
                  </a:cubicBezTo>
                  <a:cubicBezTo>
                    <a:pt x="832" y="393"/>
                    <a:pt x="832" y="393"/>
                    <a:pt x="832" y="393"/>
                  </a:cubicBezTo>
                  <a:cubicBezTo>
                    <a:pt x="810" y="443"/>
                    <a:pt x="810" y="443"/>
                    <a:pt x="810" y="443"/>
                  </a:cubicBezTo>
                  <a:cubicBezTo>
                    <a:pt x="760" y="557"/>
                    <a:pt x="760" y="557"/>
                    <a:pt x="760" y="557"/>
                  </a:cubicBezTo>
                  <a:cubicBezTo>
                    <a:pt x="766" y="615"/>
                    <a:pt x="766" y="615"/>
                    <a:pt x="766" y="615"/>
                  </a:cubicBezTo>
                  <a:cubicBezTo>
                    <a:pt x="769" y="637"/>
                    <a:pt x="769" y="637"/>
                    <a:pt x="769" y="637"/>
                  </a:cubicBezTo>
                  <a:cubicBezTo>
                    <a:pt x="712" y="641"/>
                    <a:pt x="712" y="641"/>
                    <a:pt x="712" y="641"/>
                  </a:cubicBezTo>
                  <a:cubicBezTo>
                    <a:pt x="691" y="657"/>
                    <a:pt x="691" y="657"/>
                    <a:pt x="691" y="657"/>
                  </a:cubicBezTo>
                  <a:cubicBezTo>
                    <a:pt x="650" y="647"/>
                    <a:pt x="650" y="647"/>
                    <a:pt x="650" y="647"/>
                  </a:cubicBezTo>
                  <a:cubicBezTo>
                    <a:pt x="577" y="657"/>
                    <a:pt x="577" y="657"/>
                    <a:pt x="577" y="657"/>
                  </a:cubicBezTo>
                  <a:cubicBezTo>
                    <a:pt x="540" y="667"/>
                    <a:pt x="540" y="667"/>
                    <a:pt x="540" y="667"/>
                  </a:cubicBezTo>
                  <a:cubicBezTo>
                    <a:pt x="498" y="631"/>
                    <a:pt x="498" y="631"/>
                    <a:pt x="498" y="631"/>
                  </a:cubicBezTo>
                  <a:cubicBezTo>
                    <a:pt x="472" y="631"/>
                    <a:pt x="472" y="631"/>
                    <a:pt x="472" y="631"/>
                  </a:cubicBezTo>
                  <a:cubicBezTo>
                    <a:pt x="462" y="683"/>
                    <a:pt x="462" y="683"/>
                    <a:pt x="462" y="683"/>
                  </a:cubicBezTo>
                  <a:cubicBezTo>
                    <a:pt x="420" y="693"/>
                    <a:pt x="420" y="693"/>
                    <a:pt x="420" y="693"/>
                  </a:cubicBezTo>
                  <a:cubicBezTo>
                    <a:pt x="368" y="699"/>
                    <a:pt x="368" y="699"/>
                    <a:pt x="368" y="699"/>
                  </a:cubicBezTo>
                  <a:cubicBezTo>
                    <a:pt x="347" y="678"/>
                    <a:pt x="347" y="678"/>
                    <a:pt x="347" y="678"/>
                  </a:cubicBezTo>
                  <a:cubicBezTo>
                    <a:pt x="300" y="686"/>
                    <a:pt x="300" y="686"/>
                    <a:pt x="300" y="686"/>
                  </a:cubicBezTo>
                  <a:cubicBezTo>
                    <a:pt x="300" y="685"/>
                    <a:pt x="300" y="685"/>
                    <a:pt x="300" y="685"/>
                  </a:cubicBezTo>
                  <a:cubicBezTo>
                    <a:pt x="284" y="657"/>
                    <a:pt x="284" y="657"/>
                    <a:pt x="284" y="657"/>
                  </a:cubicBezTo>
                  <a:cubicBezTo>
                    <a:pt x="252" y="657"/>
                    <a:pt x="252" y="657"/>
                    <a:pt x="252" y="657"/>
                  </a:cubicBezTo>
                  <a:cubicBezTo>
                    <a:pt x="239" y="642"/>
                    <a:pt x="239" y="642"/>
                    <a:pt x="239" y="642"/>
                  </a:cubicBezTo>
                  <a:cubicBezTo>
                    <a:pt x="200" y="601"/>
                    <a:pt x="200" y="601"/>
                    <a:pt x="200" y="601"/>
                  </a:cubicBezTo>
                  <a:cubicBezTo>
                    <a:pt x="168" y="601"/>
                    <a:pt x="168" y="601"/>
                    <a:pt x="168" y="601"/>
                  </a:cubicBezTo>
                  <a:cubicBezTo>
                    <a:pt x="164" y="561"/>
                    <a:pt x="164" y="561"/>
                    <a:pt x="164" y="561"/>
                  </a:cubicBezTo>
                  <a:cubicBezTo>
                    <a:pt x="120" y="557"/>
                    <a:pt x="120" y="557"/>
                    <a:pt x="120" y="557"/>
                  </a:cubicBezTo>
                  <a:cubicBezTo>
                    <a:pt x="112" y="465"/>
                    <a:pt x="112" y="465"/>
                    <a:pt x="112" y="465"/>
                  </a:cubicBezTo>
                  <a:cubicBezTo>
                    <a:pt x="72" y="445"/>
                    <a:pt x="72" y="445"/>
                    <a:pt x="72" y="445"/>
                  </a:cubicBezTo>
                  <a:cubicBezTo>
                    <a:pt x="80" y="389"/>
                    <a:pt x="80" y="389"/>
                    <a:pt x="80" y="389"/>
                  </a:cubicBezTo>
                  <a:cubicBezTo>
                    <a:pt x="52" y="373"/>
                    <a:pt x="52" y="373"/>
                    <a:pt x="52" y="373"/>
                  </a:cubicBezTo>
                  <a:cubicBezTo>
                    <a:pt x="84" y="349"/>
                    <a:pt x="84" y="349"/>
                    <a:pt x="84" y="349"/>
                  </a:cubicBezTo>
                  <a:cubicBezTo>
                    <a:pt x="84" y="313"/>
                    <a:pt x="84" y="313"/>
                    <a:pt x="84" y="313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153"/>
                    <a:pt x="28" y="153"/>
                    <a:pt x="28" y="153"/>
                  </a:cubicBezTo>
                  <a:cubicBezTo>
                    <a:pt x="12" y="145"/>
                    <a:pt x="12" y="145"/>
                    <a:pt x="12" y="145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100" y="121"/>
                    <a:pt x="100" y="121"/>
                    <a:pt x="100" y="121"/>
                  </a:cubicBezTo>
                  <a:cubicBezTo>
                    <a:pt x="112" y="125"/>
                    <a:pt x="112" y="125"/>
                    <a:pt x="112" y="125"/>
                  </a:cubicBezTo>
                  <a:cubicBezTo>
                    <a:pt x="154" y="172"/>
                    <a:pt x="154" y="172"/>
                    <a:pt x="154" y="172"/>
                  </a:cubicBezTo>
                  <a:cubicBezTo>
                    <a:pt x="191" y="172"/>
                    <a:pt x="191" y="172"/>
                    <a:pt x="191" y="172"/>
                  </a:cubicBezTo>
                  <a:cubicBezTo>
                    <a:pt x="206" y="120"/>
                    <a:pt x="206" y="120"/>
                    <a:pt x="206" y="120"/>
                  </a:cubicBezTo>
                  <a:cubicBezTo>
                    <a:pt x="217" y="94"/>
                    <a:pt x="217" y="94"/>
                    <a:pt x="217" y="94"/>
                  </a:cubicBezTo>
                  <a:cubicBezTo>
                    <a:pt x="243" y="99"/>
                    <a:pt x="243" y="99"/>
                    <a:pt x="243" y="99"/>
                  </a:cubicBezTo>
                  <a:cubicBezTo>
                    <a:pt x="305" y="146"/>
                    <a:pt x="305" y="146"/>
                    <a:pt x="305" y="146"/>
                  </a:cubicBezTo>
                  <a:cubicBezTo>
                    <a:pt x="352" y="146"/>
                    <a:pt x="352" y="146"/>
                    <a:pt x="352" y="146"/>
                  </a:cubicBezTo>
                  <a:cubicBezTo>
                    <a:pt x="358" y="146"/>
                    <a:pt x="389" y="120"/>
                    <a:pt x="389" y="120"/>
                  </a:cubicBezTo>
                  <a:cubicBezTo>
                    <a:pt x="436" y="130"/>
                    <a:pt x="436" y="130"/>
                    <a:pt x="436" y="130"/>
                  </a:cubicBezTo>
                  <a:cubicBezTo>
                    <a:pt x="498" y="125"/>
                    <a:pt x="498" y="125"/>
                    <a:pt x="498" y="125"/>
                  </a:cubicBezTo>
                  <a:cubicBezTo>
                    <a:pt x="504" y="57"/>
                    <a:pt x="504" y="57"/>
                    <a:pt x="504" y="57"/>
                  </a:cubicBezTo>
                  <a:cubicBezTo>
                    <a:pt x="577" y="0"/>
                    <a:pt x="577" y="0"/>
                    <a:pt x="577" y="0"/>
                  </a:cubicBezTo>
                  <a:cubicBezTo>
                    <a:pt x="676" y="8"/>
                    <a:pt x="676" y="8"/>
                    <a:pt x="676" y="8"/>
                  </a:cubicBezTo>
                  <a:cubicBezTo>
                    <a:pt x="676" y="10"/>
                    <a:pt x="676" y="10"/>
                    <a:pt x="676" y="10"/>
                  </a:cubicBezTo>
                  <a:cubicBezTo>
                    <a:pt x="676" y="94"/>
                    <a:pt x="676" y="94"/>
                    <a:pt x="676" y="94"/>
                  </a:cubicBezTo>
                  <a:cubicBezTo>
                    <a:pt x="676" y="99"/>
                    <a:pt x="702" y="94"/>
                    <a:pt x="702" y="94"/>
                  </a:cubicBezTo>
                  <a:cubicBezTo>
                    <a:pt x="723" y="47"/>
                    <a:pt x="723" y="47"/>
                    <a:pt x="723" y="47"/>
                  </a:cubicBezTo>
                  <a:cubicBezTo>
                    <a:pt x="761" y="40"/>
                    <a:pt x="761" y="40"/>
                    <a:pt x="761" y="40"/>
                  </a:cubicBezTo>
                  <a:cubicBezTo>
                    <a:pt x="764" y="73"/>
                    <a:pt x="764" y="73"/>
                    <a:pt x="764" y="73"/>
                  </a:cubicBezTo>
                  <a:cubicBezTo>
                    <a:pt x="820" y="149"/>
                    <a:pt x="820" y="149"/>
                    <a:pt x="820" y="149"/>
                  </a:cubicBezTo>
                  <a:cubicBezTo>
                    <a:pt x="852" y="161"/>
                    <a:pt x="852" y="161"/>
                    <a:pt x="852" y="161"/>
                  </a:cubicBezTo>
                  <a:cubicBezTo>
                    <a:pt x="852" y="161"/>
                    <a:pt x="844" y="229"/>
                    <a:pt x="848" y="233"/>
                  </a:cubicBezTo>
                  <a:cubicBezTo>
                    <a:pt x="852" y="237"/>
                    <a:pt x="884" y="277"/>
                    <a:pt x="884" y="277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6" name="ประจวบคีรีขันธ์">
              <a:extLst>
                <a:ext uri="{FF2B5EF4-FFF2-40B4-BE49-F238E27FC236}">
                  <a16:creationId xmlns:a16="http://schemas.microsoft.com/office/drawing/2014/main" id="{DF5AD4D8-D7F1-4528-9C01-F1EE56070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008" y="3936014"/>
              <a:ext cx="309077" cy="609009"/>
            </a:xfrm>
            <a:custGeom>
              <a:avLst/>
              <a:gdLst>
                <a:gd name="T0" fmla="*/ 706 w 758"/>
                <a:gd name="T1" fmla="*/ 438 h 1492"/>
                <a:gd name="T2" fmla="*/ 598 w 758"/>
                <a:gd name="T3" fmla="*/ 578 h 1492"/>
                <a:gd name="T4" fmla="*/ 594 w 758"/>
                <a:gd name="T5" fmla="*/ 706 h 1492"/>
                <a:gd name="T6" fmla="*/ 562 w 758"/>
                <a:gd name="T7" fmla="*/ 778 h 1492"/>
                <a:gd name="T8" fmla="*/ 354 w 758"/>
                <a:gd name="T9" fmla="*/ 1158 h 1492"/>
                <a:gd name="T10" fmla="*/ 354 w 758"/>
                <a:gd name="T11" fmla="*/ 1258 h 1492"/>
                <a:gd name="T12" fmla="*/ 290 w 758"/>
                <a:gd name="T13" fmla="*/ 1342 h 1492"/>
                <a:gd name="T14" fmla="*/ 304 w 758"/>
                <a:gd name="T15" fmla="*/ 1423 h 1492"/>
                <a:gd name="T16" fmla="*/ 213 w 758"/>
                <a:gd name="T17" fmla="*/ 1492 h 1492"/>
                <a:gd name="T18" fmla="*/ 104 w 758"/>
                <a:gd name="T19" fmla="*/ 1492 h 1492"/>
                <a:gd name="T20" fmla="*/ 0 w 758"/>
                <a:gd name="T21" fmla="*/ 1404 h 1492"/>
                <a:gd name="T22" fmla="*/ 22 w 758"/>
                <a:gd name="T23" fmla="*/ 1362 h 1492"/>
                <a:gd name="T24" fmla="*/ 66 w 758"/>
                <a:gd name="T25" fmla="*/ 1306 h 1492"/>
                <a:gd name="T26" fmla="*/ 94 w 758"/>
                <a:gd name="T27" fmla="*/ 1242 h 1492"/>
                <a:gd name="T28" fmla="*/ 146 w 758"/>
                <a:gd name="T29" fmla="*/ 1142 h 1492"/>
                <a:gd name="T30" fmla="*/ 210 w 758"/>
                <a:gd name="T31" fmla="*/ 1030 h 1492"/>
                <a:gd name="T32" fmla="*/ 274 w 758"/>
                <a:gd name="T33" fmla="*/ 962 h 1492"/>
                <a:gd name="T34" fmla="*/ 310 w 758"/>
                <a:gd name="T35" fmla="*/ 874 h 1492"/>
                <a:gd name="T36" fmla="*/ 326 w 758"/>
                <a:gd name="T37" fmla="*/ 890 h 1492"/>
                <a:gd name="T38" fmla="*/ 390 w 758"/>
                <a:gd name="T39" fmla="*/ 810 h 1492"/>
                <a:gd name="T40" fmla="*/ 426 w 758"/>
                <a:gd name="T41" fmla="*/ 754 h 1492"/>
                <a:gd name="T42" fmla="*/ 398 w 758"/>
                <a:gd name="T43" fmla="*/ 690 h 1492"/>
                <a:gd name="T44" fmla="*/ 378 w 758"/>
                <a:gd name="T45" fmla="*/ 658 h 1492"/>
                <a:gd name="T46" fmla="*/ 334 w 758"/>
                <a:gd name="T47" fmla="*/ 538 h 1492"/>
                <a:gd name="T48" fmla="*/ 362 w 758"/>
                <a:gd name="T49" fmla="*/ 434 h 1492"/>
                <a:gd name="T50" fmla="*/ 278 w 758"/>
                <a:gd name="T51" fmla="*/ 438 h 1492"/>
                <a:gd name="T52" fmla="*/ 298 w 758"/>
                <a:gd name="T53" fmla="*/ 382 h 1492"/>
                <a:gd name="T54" fmla="*/ 278 w 758"/>
                <a:gd name="T55" fmla="*/ 322 h 1492"/>
                <a:gd name="T56" fmla="*/ 242 w 758"/>
                <a:gd name="T57" fmla="*/ 250 h 1492"/>
                <a:gd name="T58" fmla="*/ 214 w 758"/>
                <a:gd name="T59" fmla="*/ 146 h 1492"/>
                <a:gd name="T60" fmla="*/ 234 w 758"/>
                <a:gd name="T61" fmla="*/ 78 h 1492"/>
                <a:gd name="T62" fmla="*/ 281 w 758"/>
                <a:gd name="T63" fmla="*/ 47 h 1492"/>
                <a:gd name="T64" fmla="*/ 354 w 758"/>
                <a:gd name="T65" fmla="*/ 62 h 1492"/>
                <a:gd name="T66" fmla="*/ 406 w 758"/>
                <a:gd name="T67" fmla="*/ 0 h 1492"/>
                <a:gd name="T68" fmla="*/ 474 w 758"/>
                <a:gd name="T69" fmla="*/ 36 h 1492"/>
                <a:gd name="T70" fmla="*/ 584 w 758"/>
                <a:gd name="T71" fmla="*/ 16 h 1492"/>
                <a:gd name="T72" fmla="*/ 646 w 758"/>
                <a:gd name="T73" fmla="*/ 10 h 1492"/>
                <a:gd name="T74" fmla="*/ 730 w 758"/>
                <a:gd name="T75" fmla="*/ 234 h 1492"/>
                <a:gd name="T76" fmla="*/ 758 w 758"/>
                <a:gd name="T77" fmla="*/ 398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58" h="1492">
                  <a:moveTo>
                    <a:pt x="758" y="398"/>
                  </a:moveTo>
                  <a:cubicBezTo>
                    <a:pt x="706" y="438"/>
                    <a:pt x="706" y="438"/>
                    <a:pt x="706" y="438"/>
                  </a:cubicBezTo>
                  <a:cubicBezTo>
                    <a:pt x="690" y="494"/>
                    <a:pt x="690" y="494"/>
                    <a:pt x="690" y="494"/>
                  </a:cubicBezTo>
                  <a:cubicBezTo>
                    <a:pt x="598" y="578"/>
                    <a:pt x="598" y="578"/>
                    <a:pt x="598" y="578"/>
                  </a:cubicBezTo>
                  <a:cubicBezTo>
                    <a:pt x="574" y="654"/>
                    <a:pt x="574" y="654"/>
                    <a:pt x="574" y="654"/>
                  </a:cubicBezTo>
                  <a:cubicBezTo>
                    <a:pt x="594" y="706"/>
                    <a:pt x="594" y="706"/>
                    <a:pt x="594" y="706"/>
                  </a:cubicBezTo>
                  <a:cubicBezTo>
                    <a:pt x="566" y="726"/>
                    <a:pt x="566" y="726"/>
                    <a:pt x="566" y="726"/>
                  </a:cubicBezTo>
                  <a:cubicBezTo>
                    <a:pt x="562" y="778"/>
                    <a:pt x="562" y="778"/>
                    <a:pt x="562" y="778"/>
                  </a:cubicBezTo>
                  <a:cubicBezTo>
                    <a:pt x="562" y="778"/>
                    <a:pt x="506" y="842"/>
                    <a:pt x="498" y="846"/>
                  </a:cubicBezTo>
                  <a:cubicBezTo>
                    <a:pt x="490" y="850"/>
                    <a:pt x="354" y="1158"/>
                    <a:pt x="354" y="1158"/>
                  </a:cubicBezTo>
                  <a:cubicBezTo>
                    <a:pt x="362" y="1210"/>
                    <a:pt x="362" y="1210"/>
                    <a:pt x="362" y="1210"/>
                  </a:cubicBezTo>
                  <a:cubicBezTo>
                    <a:pt x="362" y="1210"/>
                    <a:pt x="354" y="1254"/>
                    <a:pt x="354" y="1258"/>
                  </a:cubicBezTo>
                  <a:cubicBezTo>
                    <a:pt x="354" y="1262"/>
                    <a:pt x="290" y="1310"/>
                    <a:pt x="290" y="1310"/>
                  </a:cubicBezTo>
                  <a:cubicBezTo>
                    <a:pt x="290" y="1342"/>
                    <a:pt x="290" y="1342"/>
                    <a:pt x="290" y="1342"/>
                  </a:cubicBezTo>
                  <a:cubicBezTo>
                    <a:pt x="306" y="1358"/>
                    <a:pt x="306" y="1358"/>
                    <a:pt x="306" y="1358"/>
                  </a:cubicBezTo>
                  <a:cubicBezTo>
                    <a:pt x="304" y="1423"/>
                    <a:pt x="304" y="1423"/>
                    <a:pt x="304" y="1423"/>
                  </a:cubicBezTo>
                  <a:cubicBezTo>
                    <a:pt x="255" y="1476"/>
                    <a:pt x="255" y="1476"/>
                    <a:pt x="255" y="1476"/>
                  </a:cubicBezTo>
                  <a:cubicBezTo>
                    <a:pt x="213" y="1492"/>
                    <a:pt x="213" y="1492"/>
                    <a:pt x="213" y="1492"/>
                  </a:cubicBezTo>
                  <a:cubicBezTo>
                    <a:pt x="182" y="1476"/>
                    <a:pt x="182" y="1476"/>
                    <a:pt x="182" y="1476"/>
                  </a:cubicBezTo>
                  <a:cubicBezTo>
                    <a:pt x="104" y="1492"/>
                    <a:pt x="104" y="1492"/>
                    <a:pt x="104" y="1492"/>
                  </a:cubicBezTo>
                  <a:cubicBezTo>
                    <a:pt x="104" y="1492"/>
                    <a:pt x="0" y="1439"/>
                    <a:pt x="0" y="1434"/>
                  </a:cubicBezTo>
                  <a:cubicBezTo>
                    <a:pt x="0" y="1404"/>
                    <a:pt x="0" y="1404"/>
                    <a:pt x="0" y="1404"/>
                  </a:cubicBezTo>
                  <a:cubicBezTo>
                    <a:pt x="18" y="1394"/>
                    <a:pt x="18" y="1394"/>
                    <a:pt x="18" y="1394"/>
                  </a:cubicBezTo>
                  <a:cubicBezTo>
                    <a:pt x="22" y="1362"/>
                    <a:pt x="22" y="1362"/>
                    <a:pt x="22" y="1362"/>
                  </a:cubicBezTo>
                  <a:cubicBezTo>
                    <a:pt x="66" y="1338"/>
                    <a:pt x="66" y="1338"/>
                    <a:pt x="66" y="1338"/>
                  </a:cubicBezTo>
                  <a:cubicBezTo>
                    <a:pt x="66" y="1306"/>
                    <a:pt x="66" y="1306"/>
                    <a:pt x="66" y="1306"/>
                  </a:cubicBezTo>
                  <a:cubicBezTo>
                    <a:pt x="94" y="1278"/>
                    <a:pt x="94" y="1278"/>
                    <a:pt x="94" y="1278"/>
                  </a:cubicBezTo>
                  <a:cubicBezTo>
                    <a:pt x="94" y="1242"/>
                    <a:pt x="94" y="1242"/>
                    <a:pt x="94" y="1242"/>
                  </a:cubicBezTo>
                  <a:cubicBezTo>
                    <a:pt x="150" y="1186"/>
                    <a:pt x="150" y="1186"/>
                    <a:pt x="150" y="1186"/>
                  </a:cubicBezTo>
                  <a:cubicBezTo>
                    <a:pt x="146" y="1142"/>
                    <a:pt x="146" y="1142"/>
                    <a:pt x="146" y="1142"/>
                  </a:cubicBezTo>
                  <a:cubicBezTo>
                    <a:pt x="218" y="1094"/>
                    <a:pt x="218" y="1094"/>
                    <a:pt x="218" y="1094"/>
                  </a:cubicBezTo>
                  <a:cubicBezTo>
                    <a:pt x="210" y="1030"/>
                    <a:pt x="210" y="1030"/>
                    <a:pt x="210" y="1030"/>
                  </a:cubicBezTo>
                  <a:cubicBezTo>
                    <a:pt x="254" y="1014"/>
                    <a:pt x="254" y="1014"/>
                    <a:pt x="254" y="1014"/>
                  </a:cubicBezTo>
                  <a:cubicBezTo>
                    <a:pt x="274" y="962"/>
                    <a:pt x="274" y="962"/>
                    <a:pt x="274" y="962"/>
                  </a:cubicBezTo>
                  <a:cubicBezTo>
                    <a:pt x="274" y="898"/>
                    <a:pt x="274" y="898"/>
                    <a:pt x="274" y="898"/>
                  </a:cubicBezTo>
                  <a:cubicBezTo>
                    <a:pt x="310" y="874"/>
                    <a:pt x="310" y="874"/>
                    <a:pt x="310" y="874"/>
                  </a:cubicBezTo>
                  <a:cubicBezTo>
                    <a:pt x="322" y="874"/>
                    <a:pt x="322" y="874"/>
                    <a:pt x="322" y="874"/>
                  </a:cubicBezTo>
                  <a:cubicBezTo>
                    <a:pt x="326" y="890"/>
                    <a:pt x="326" y="890"/>
                    <a:pt x="326" y="890"/>
                  </a:cubicBezTo>
                  <a:cubicBezTo>
                    <a:pt x="358" y="882"/>
                    <a:pt x="358" y="882"/>
                    <a:pt x="358" y="882"/>
                  </a:cubicBezTo>
                  <a:cubicBezTo>
                    <a:pt x="390" y="810"/>
                    <a:pt x="390" y="810"/>
                    <a:pt x="390" y="810"/>
                  </a:cubicBezTo>
                  <a:cubicBezTo>
                    <a:pt x="426" y="794"/>
                    <a:pt x="426" y="794"/>
                    <a:pt x="426" y="794"/>
                  </a:cubicBezTo>
                  <a:cubicBezTo>
                    <a:pt x="426" y="754"/>
                    <a:pt x="426" y="754"/>
                    <a:pt x="426" y="754"/>
                  </a:cubicBezTo>
                  <a:cubicBezTo>
                    <a:pt x="434" y="718"/>
                    <a:pt x="434" y="718"/>
                    <a:pt x="434" y="718"/>
                  </a:cubicBezTo>
                  <a:cubicBezTo>
                    <a:pt x="398" y="690"/>
                    <a:pt x="398" y="690"/>
                    <a:pt x="398" y="690"/>
                  </a:cubicBezTo>
                  <a:cubicBezTo>
                    <a:pt x="394" y="658"/>
                    <a:pt x="394" y="658"/>
                    <a:pt x="394" y="658"/>
                  </a:cubicBezTo>
                  <a:cubicBezTo>
                    <a:pt x="378" y="658"/>
                    <a:pt x="378" y="658"/>
                    <a:pt x="378" y="658"/>
                  </a:cubicBezTo>
                  <a:cubicBezTo>
                    <a:pt x="378" y="558"/>
                    <a:pt x="378" y="558"/>
                    <a:pt x="378" y="558"/>
                  </a:cubicBezTo>
                  <a:cubicBezTo>
                    <a:pt x="334" y="538"/>
                    <a:pt x="334" y="538"/>
                    <a:pt x="334" y="538"/>
                  </a:cubicBezTo>
                  <a:cubicBezTo>
                    <a:pt x="330" y="490"/>
                    <a:pt x="330" y="490"/>
                    <a:pt x="330" y="490"/>
                  </a:cubicBezTo>
                  <a:cubicBezTo>
                    <a:pt x="362" y="434"/>
                    <a:pt x="362" y="434"/>
                    <a:pt x="362" y="434"/>
                  </a:cubicBezTo>
                  <a:cubicBezTo>
                    <a:pt x="358" y="422"/>
                    <a:pt x="358" y="422"/>
                    <a:pt x="358" y="422"/>
                  </a:cubicBezTo>
                  <a:cubicBezTo>
                    <a:pt x="278" y="438"/>
                    <a:pt x="278" y="438"/>
                    <a:pt x="278" y="438"/>
                  </a:cubicBezTo>
                  <a:cubicBezTo>
                    <a:pt x="282" y="410"/>
                    <a:pt x="282" y="410"/>
                    <a:pt x="282" y="410"/>
                  </a:cubicBezTo>
                  <a:cubicBezTo>
                    <a:pt x="298" y="382"/>
                    <a:pt x="298" y="382"/>
                    <a:pt x="298" y="382"/>
                  </a:cubicBezTo>
                  <a:cubicBezTo>
                    <a:pt x="278" y="358"/>
                    <a:pt x="278" y="358"/>
                    <a:pt x="278" y="358"/>
                  </a:cubicBezTo>
                  <a:cubicBezTo>
                    <a:pt x="278" y="322"/>
                    <a:pt x="278" y="322"/>
                    <a:pt x="278" y="322"/>
                  </a:cubicBezTo>
                  <a:cubicBezTo>
                    <a:pt x="290" y="310"/>
                    <a:pt x="290" y="310"/>
                    <a:pt x="290" y="310"/>
                  </a:cubicBezTo>
                  <a:cubicBezTo>
                    <a:pt x="242" y="250"/>
                    <a:pt x="242" y="250"/>
                    <a:pt x="242" y="250"/>
                  </a:cubicBezTo>
                  <a:cubicBezTo>
                    <a:pt x="250" y="198"/>
                    <a:pt x="250" y="198"/>
                    <a:pt x="250" y="198"/>
                  </a:cubicBezTo>
                  <a:cubicBezTo>
                    <a:pt x="214" y="146"/>
                    <a:pt x="214" y="146"/>
                    <a:pt x="214" y="146"/>
                  </a:cubicBezTo>
                  <a:cubicBezTo>
                    <a:pt x="242" y="106"/>
                    <a:pt x="242" y="106"/>
                    <a:pt x="242" y="106"/>
                  </a:cubicBezTo>
                  <a:cubicBezTo>
                    <a:pt x="234" y="78"/>
                    <a:pt x="234" y="78"/>
                    <a:pt x="234" y="78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81" y="47"/>
                    <a:pt x="281" y="47"/>
                    <a:pt x="281" y="47"/>
                  </a:cubicBezTo>
                  <a:cubicBezTo>
                    <a:pt x="302" y="68"/>
                    <a:pt x="302" y="68"/>
                    <a:pt x="302" y="68"/>
                  </a:cubicBezTo>
                  <a:cubicBezTo>
                    <a:pt x="354" y="62"/>
                    <a:pt x="354" y="62"/>
                    <a:pt x="354" y="62"/>
                  </a:cubicBezTo>
                  <a:cubicBezTo>
                    <a:pt x="396" y="52"/>
                    <a:pt x="396" y="52"/>
                    <a:pt x="396" y="52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432" y="0"/>
                    <a:pt x="432" y="0"/>
                    <a:pt x="432" y="0"/>
                  </a:cubicBezTo>
                  <a:cubicBezTo>
                    <a:pt x="474" y="36"/>
                    <a:pt x="474" y="36"/>
                    <a:pt x="474" y="36"/>
                  </a:cubicBezTo>
                  <a:cubicBezTo>
                    <a:pt x="511" y="26"/>
                    <a:pt x="511" y="26"/>
                    <a:pt x="511" y="26"/>
                  </a:cubicBezTo>
                  <a:cubicBezTo>
                    <a:pt x="584" y="16"/>
                    <a:pt x="584" y="16"/>
                    <a:pt x="584" y="16"/>
                  </a:cubicBezTo>
                  <a:cubicBezTo>
                    <a:pt x="625" y="26"/>
                    <a:pt x="625" y="26"/>
                    <a:pt x="625" y="26"/>
                  </a:cubicBezTo>
                  <a:cubicBezTo>
                    <a:pt x="646" y="10"/>
                    <a:pt x="646" y="10"/>
                    <a:pt x="646" y="10"/>
                  </a:cubicBezTo>
                  <a:cubicBezTo>
                    <a:pt x="703" y="6"/>
                    <a:pt x="703" y="6"/>
                    <a:pt x="703" y="6"/>
                  </a:cubicBezTo>
                  <a:cubicBezTo>
                    <a:pt x="730" y="234"/>
                    <a:pt x="730" y="234"/>
                    <a:pt x="730" y="234"/>
                  </a:cubicBezTo>
                  <a:cubicBezTo>
                    <a:pt x="730" y="354"/>
                    <a:pt x="730" y="354"/>
                    <a:pt x="730" y="354"/>
                  </a:cubicBezTo>
                  <a:lnTo>
                    <a:pt x="758" y="39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7" name="ตาก">
              <a:extLst>
                <a:ext uri="{FF2B5EF4-FFF2-40B4-BE49-F238E27FC236}">
                  <a16:creationId xmlns:a16="http://schemas.microsoft.com/office/drawing/2014/main" id="{9FC3A502-E773-4FFB-BBB1-1DED4E0E0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1271" y="1984626"/>
              <a:ext cx="630955" cy="1020500"/>
            </a:xfrm>
            <a:custGeom>
              <a:avLst/>
              <a:gdLst>
                <a:gd name="T0" fmla="*/ 1513 w 1539"/>
                <a:gd name="T1" fmla="*/ 913 h 2499"/>
                <a:gd name="T2" fmla="*/ 1388 w 1539"/>
                <a:gd name="T3" fmla="*/ 965 h 2499"/>
                <a:gd name="T4" fmla="*/ 1325 w 1539"/>
                <a:gd name="T5" fmla="*/ 1132 h 2499"/>
                <a:gd name="T6" fmla="*/ 1211 w 1539"/>
                <a:gd name="T7" fmla="*/ 1283 h 2499"/>
                <a:gd name="T8" fmla="*/ 1101 w 1539"/>
                <a:gd name="T9" fmla="*/ 1273 h 2499"/>
                <a:gd name="T10" fmla="*/ 1122 w 1539"/>
                <a:gd name="T11" fmla="*/ 1362 h 2499"/>
                <a:gd name="T12" fmla="*/ 1179 w 1539"/>
                <a:gd name="T13" fmla="*/ 1523 h 2499"/>
                <a:gd name="T14" fmla="*/ 1211 w 1539"/>
                <a:gd name="T15" fmla="*/ 1659 h 2499"/>
                <a:gd name="T16" fmla="*/ 1188 w 1539"/>
                <a:gd name="T17" fmla="*/ 1806 h 2499"/>
                <a:gd name="T18" fmla="*/ 1231 w 1539"/>
                <a:gd name="T19" fmla="*/ 1904 h 2499"/>
                <a:gd name="T20" fmla="*/ 1200 w 1539"/>
                <a:gd name="T21" fmla="*/ 2081 h 2499"/>
                <a:gd name="T22" fmla="*/ 1179 w 1539"/>
                <a:gd name="T23" fmla="*/ 2175 h 2499"/>
                <a:gd name="T24" fmla="*/ 1143 w 1539"/>
                <a:gd name="T25" fmla="*/ 2316 h 2499"/>
                <a:gd name="T26" fmla="*/ 1112 w 1539"/>
                <a:gd name="T27" fmla="*/ 2499 h 2499"/>
                <a:gd name="T28" fmla="*/ 1002 w 1539"/>
                <a:gd name="T29" fmla="*/ 2353 h 2499"/>
                <a:gd name="T30" fmla="*/ 894 w 1539"/>
                <a:gd name="T31" fmla="*/ 2198 h 2499"/>
                <a:gd name="T32" fmla="*/ 799 w 1539"/>
                <a:gd name="T33" fmla="*/ 2061 h 2499"/>
                <a:gd name="T34" fmla="*/ 715 w 1539"/>
                <a:gd name="T35" fmla="*/ 2029 h 2499"/>
                <a:gd name="T36" fmla="*/ 764 w 1539"/>
                <a:gd name="T37" fmla="*/ 1827 h 2499"/>
                <a:gd name="T38" fmla="*/ 760 w 1539"/>
                <a:gd name="T39" fmla="*/ 1735 h 2499"/>
                <a:gd name="T40" fmla="*/ 768 w 1539"/>
                <a:gd name="T41" fmla="*/ 1683 h 2499"/>
                <a:gd name="T42" fmla="*/ 808 w 1539"/>
                <a:gd name="T43" fmla="*/ 1615 h 2499"/>
                <a:gd name="T44" fmla="*/ 936 w 1539"/>
                <a:gd name="T45" fmla="*/ 1623 h 2499"/>
                <a:gd name="T46" fmla="*/ 1028 w 1539"/>
                <a:gd name="T47" fmla="*/ 1479 h 2499"/>
                <a:gd name="T48" fmla="*/ 1028 w 1539"/>
                <a:gd name="T49" fmla="*/ 1399 h 2499"/>
                <a:gd name="T50" fmla="*/ 948 w 1539"/>
                <a:gd name="T51" fmla="*/ 1331 h 2499"/>
                <a:gd name="T52" fmla="*/ 848 w 1539"/>
                <a:gd name="T53" fmla="*/ 1471 h 2499"/>
                <a:gd name="T54" fmla="*/ 792 w 1539"/>
                <a:gd name="T55" fmla="*/ 1387 h 2499"/>
                <a:gd name="T56" fmla="*/ 804 w 1539"/>
                <a:gd name="T57" fmla="*/ 1295 h 2499"/>
                <a:gd name="T58" fmla="*/ 708 w 1539"/>
                <a:gd name="T59" fmla="*/ 1127 h 2499"/>
                <a:gd name="T60" fmla="*/ 636 w 1539"/>
                <a:gd name="T61" fmla="*/ 1059 h 2499"/>
                <a:gd name="T62" fmla="*/ 660 w 1539"/>
                <a:gd name="T63" fmla="*/ 939 h 2499"/>
                <a:gd name="T64" fmla="*/ 648 w 1539"/>
                <a:gd name="T65" fmla="*/ 839 h 2499"/>
                <a:gd name="T66" fmla="*/ 524 w 1539"/>
                <a:gd name="T67" fmla="*/ 751 h 2499"/>
                <a:gd name="T68" fmla="*/ 324 w 1539"/>
                <a:gd name="T69" fmla="*/ 507 h 2499"/>
                <a:gd name="T70" fmla="*/ 264 w 1539"/>
                <a:gd name="T71" fmla="*/ 403 h 2499"/>
                <a:gd name="T72" fmla="*/ 192 w 1539"/>
                <a:gd name="T73" fmla="*/ 323 h 2499"/>
                <a:gd name="T74" fmla="*/ 16 w 1539"/>
                <a:gd name="T75" fmla="*/ 131 h 2499"/>
                <a:gd name="T76" fmla="*/ 21 w 1539"/>
                <a:gd name="T77" fmla="*/ 63 h 2499"/>
                <a:gd name="T78" fmla="*/ 141 w 1539"/>
                <a:gd name="T79" fmla="*/ 37 h 2499"/>
                <a:gd name="T80" fmla="*/ 230 w 1539"/>
                <a:gd name="T81" fmla="*/ 73 h 2499"/>
                <a:gd name="T82" fmla="*/ 298 w 1539"/>
                <a:gd name="T83" fmla="*/ 209 h 2499"/>
                <a:gd name="T84" fmla="*/ 444 w 1539"/>
                <a:gd name="T85" fmla="*/ 272 h 2499"/>
                <a:gd name="T86" fmla="*/ 512 w 1539"/>
                <a:gd name="T87" fmla="*/ 402 h 2499"/>
                <a:gd name="T88" fmla="*/ 512 w 1539"/>
                <a:gd name="T89" fmla="*/ 459 h 2499"/>
                <a:gd name="T90" fmla="*/ 553 w 1539"/>
                <a:gd name="T91" fmla="*/ 564 h 2499"/>
                <a:gd name="T92" fmla="*/ 710 w 1539"/>
                <a:gd name="T93" fmla="*/ 532 h 2499"/>
                <a:gd name="T94" fmla="*/ 715 w 1539"/>
                <a:gd name="T95" fmla="*/ 402 h 2499"/>
                <a:gd name="T96" fmla="*/ 694 w 1539"/>
                <a:gd name="T97" fmla="*/ 199 h 2499"/>
                <a:gd name="T98" fmla="*/ 694 w 1539"/>
                <a:gd name="T99" fmla="*/ 42 h 2499"/>
                <a:gd name="T100" fmla="*/ 772 w 1539"/>
                <a:gd name="T101" fmla="*/ 73 h 2499"/>
                <a:gd name="T102" fmla="*/ 830 w 1539"/>
                <a:gd name="T103" fmla="*/ 58 h 2499"/>
                <a:gd name="T104" fmla="*/ 882 w 1539"/>
                <a:gd name="T105" fmla="*/ 141 h 2499"/>
                <a:gd name="T106" fmla="*/ 830 w 1539"/>
                <a:gd name="T107" fmla="*/ 183 h 2499"/>
                <a:gd name="T108" fmla="*/ 830 w 1539"/>
                <a:gd name="T109" fmla="*/ 386 h 2499"/>
                <a:gd name="T110" fmla="*/ 1002 w 1539"/>
                <a:gd name="T111" fmla="*/ 345 h 2499"/>
                <a:gd name="T112" fmla="*/ 1085 w 1539"/>
                <a:gd name="T113" fmla="*/ 360 h 2499"/>
                <a:gd name="T114" fmla="*/ 1231 w 1539"/>
                <a:gd name="T115" fmla="*/ 480 h 2499"/>
                <a:gd name="T116" fmla="*/ 1341 w 1539"/>
                <a:gd name="T117" fmla="*/ 423 h 2499"/>
                <a:gd name="T118" fmla="*/ 1392 w 1539"/>
                <a:gd name="T119" fmla="*/ 550 h 2499"/>
                <a:gd name="T120" fmla="*/ 1430 w 1539"/>
                <a:gd name="T121" fmla="*/ 710 h 2499"/>
                <a:gd name="T122" fmla="*/ 1492 w 1539"/>
                <a:gd name="T123" fmla="*/ 814 h 2499"/>
                <a:gd name="T124" fmla="*/ 1539 w 1539"/>
                <a:gd name="T125" fmla="*/ 871 h 2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39" h="2499">
                  <a:moveTo>
                    <a:pt x="1539" y="871"/>
                  </a:moveTo>
                  <a:cubicBezTo>
                    <a:pt x="1536" y="876"/>
                    <a:pt x="1536" y="876"/>
                    <a:pt x="1536" y="876"/>
                  </a:cubicBezTo>
                  <a:cubicBezTo>
                    <a:pt x="1513" y="913"/>
                    <a:pt x="1513" y="913"/>
                    <a:pt x="1513" y="913"/>
                  </a:cubicBezTo>
                  <a:cubicBezTo>
                    <a:pt x="1451" y="913"/>
                    <a:pt x="1451" y="913"/>
                    <a:pt x="1451" y="913"/>
                  </a:cubicBezTo>
                  <a:cubicBezTo>
                    <a:pt x="1445" y="965"/>
                    <a:pt x="1445" y="965"/>
                    <a:pt x="1445" y="965"/>
                  </a:cubicBezTo>
                  <a:cubicBezTo>
                    <a:pt x="1388" y="965"/>
                    <a:pt x="1388" y="965"/>
                    <a:pt x="1388" y="965"/>
                  </a:cubicBezTo>
                  <a:cubicBezTo>
                    <a:pt x="1367" y="997"/>
                    <a:pt x="1367" y="997"/>
                    <a:pt x="1367" y="997"/>
                  </a:cubicBezTo>
                  <a:cubicBezTo>
                    <a:pt x="1378" y="1033"/>
                    <a:pt x="1378" y="1033"/>
                    <a:pt x="1378" y="1033"/>
                  </a:cubicBezTo>
                  <a:cubicBezTo>
                    <a:pt x="1325" y="1132"/>
                    <a:pt x="1325" y="1132"/>
                    <a:pt x="1325" y="1132"/>
                  </a:cubicBezTo>
                  <a:cubicBezTo>
                    <a:pt x="1325" y="1221"/>
                    <a:pt x="1325" y="1221"/>
                    <a:pt x="1325" y="1221"/>
                  </a:cubicBezTo>
                  <a:cubicBezTo>
                    <a:pt x="1284" y="1221"/>
                    <a:pt x="1284" y="1221"/>
                    <a:pt x="1284" y="1221"/>
                  </a:cubicBezTo>
                  <a:cubicBezTo>
                    <a:pt x="1211" y="1283"/>
                    <a:pt x="1211" y="1283"/>
                    <a:pt x="1211" y="1283"/>
                  </a:cubicBezTo>
                  <a:cubicBezTo>
                    <a:pt x="1143" y="1283"/>
                    <a:pt x="1143" y="1283"/>
                    <a:pt x="1143" y="1283"/>
                  </a:cubicBezTo>
                  <a:cubicBezTo>
                    <a:pt x="1117" y="1263"/>
                    <a:pt x="1117" y="1263"/>
                    <a:pt x="1117" y="1263"/>
                  </a:cubicBezTo>
                  <a:cubicBezTo>
                    <a:pt x="1101" y="1273"/>
                    <a:pt x="1101" y="1273"/>
                    <a:pt x="1101" y="1273"/>
                  </a:cubicBezTo>
                  <a:cubicBezTo>
                    <a:pt x="1101" y="1294"/>
                    <a:pt x="1101" y="1294"/>
                    <a:pt x="1101" y="1294"/>
                  </a:cubicBezTo>
                  <a:cubicBezTo>
                    <a:pt x="1127" y="1325"/>
                    <a:pt x="1127" y="1325"/>
                    <a:pt x="1127" y="1325"/>
                  </a:cubicBezTo>
                  <a:cubicBezTo>
                    <a:pt x="1127" y="1325"/>
                    <a:pt x="1122" y="1356"/>
                    <a:pt x="1122" y="1362"/>
                  </a:cubicBezTo>
                  <a:cubicBezTo>
                    <a:pt x="1122" y="1367"/>
                    <a:pt x="1158" y="1383"/>
                    <a:pt x="1158" y="1383"/>
                  </a:cubicBezTo>
                  <a:cubicBezTo>
                    <a:pt x="1148" y="1471"/>
                    <a:pt x="1148" y="1471"/>
                    <a:pt x="1148" y="1471"/>
                  </a:cubicBezTo>
                  <a:cubicBezTo>
                    <a:pt x="1179" y="1523"/>
                    <a:pt x="1179" y="1523"/>
                    <a:pt x="1179" y="1523"/>
                  </a:cubicBezTo>
                  <a:cubicBezTo>
                    <a:pt x="1148" y="1586"/>
                    <a:pt x="1148" y="1586"/>
                    <a:pt x="1148" y="1586"/>
                  </a:cubicBezTo>
                  <a:cubicBezTo>
                    <a:pt x="1179" y="1596"/>
                    <a:pt x="1179" y="1596"/>
                    <a:pt x="1179" y="1596"/>
                  </a:cubicBezTo>
                  <a:cubicBezTo>
                    <a:pt x="1211" y="1659"/>
                    <a:pt x="1211" y="1659"/>
                    <a:pt x="1211" y="1659"/>
                  </a:cubicBezTo>
                  <a:cubicBezTo>
                    <a:pt x="1211" y="1659"/>
                    <a:pt x="1174" y="1742"/>
                    <a:pt x="1174" y="1748"/>
                  </a:cubicBezTo>
                  <a:cubicBezTo>
                    <a:pt x="1174" y="1753"/>
                    <a:pt x="1190" y="1784"/>
                    <a:pt x="1190" y="1784"/>
                  </a:cubicBezTo>
                  <a:cubicBezTo>
                    <a:pt x="1188" y="1806"/>
                    <a:pt x="1188" y="1806"/>
                    <a:pt x="1188" y="1806"/>
                  </a:cubicBezTo>
                  <a:cubicBezTo>
                    <a:pt x="1185" y="1858"/>
                    <a:pt x="1185" y="1858"/>
                    <a:pt x="1185" y="1858"/>
                  </a:cubicBezTo>
                  <a:cubicBezTo>
                    <a:pt x="1185" y="1862"/>
                    <a:pt x="1185" y="1862"/>
                    <a:pt x="1185" y="1862"/>
                  </a:cubicBezTo>
                  <a:cubicBezTo>
                    <a:pt x="1231" y="1904"/>
                    <a:pt x="1231" y="1904"/>
                    <a:pt x="1231" y="1904"/>
                  </a:cubicBezTo>
                  <a:cubicBezTo>
                    <a:pt x="1231" y="1977"/>
                    <a:pt x="1231" y="1977"/>
                    <a:pt x="1231" y="1977"/>
                  </a:cubicBezTo>
                  <a:cubicBezTo>
                    <a:pt x="1200" y="2008"/>
                    <a:pt x="1200" y="2008"/>
                    <a:pt x="1200" y="2008"/>
                  </a:cubicBezTo>
                  <a:cubicBezTo>
                    <a:pt x="1200" y="2081"/>
                    <a:pt x="1200" y="2081"/>
                    <a:pt x="1200" y="2081"/>
                  </a:cubicBezTo>
                  <a:cubicBezTo>
                    <a:pt x="1153" y="2107"/>
                    <a:pt x="1153" y="2107"/>
                    <a:pt x="1153" y="2107"/>
                  </a:cubicBezTo>
                  <a:cubicBezTo>
                    <a:pt x="1158" y="2139"/>
                    <a:pt x="1158" y="2139"/>
                    <a:pt x="1158" y="2139"/>
                  </a:cubicBezTo>
                  <a:cubicBezTo>
                    <a:pt x="1179" y="2175"/>
                    <a:pt x="1179" y="2175"/>
                    <a:pt x="1179" y="2175"/>
                  </a:cubicBezTo>
                  <a:cubicBezTo>
                    <a:pt x="1158" y="2207"/>
                    <a:pt x="1158" y="2207"/>
                    <a:pt x="1158" y="2207"/>
                  </a:cubicBezTo>
                  <a:cubicBezTo>
                    <a:pt x="1169" y="2274"/>
                    <a:pt x="1169" y="2274"/>
                    <a:pt x="1169" y="2274"/>
                  </a:cubicBezTo>
                  <a:cubicBezTo>
                    <a:pt x="1143" y="2316"/>
                    <a:pt x="1143" y="2316"/>
                    <a:pt x="1143" y="2316"/>
                  </a:cubicBezTo>
                  <a:cubicBezTo>
                    <a:pt x="1148" y="2363"/>
                    <a:pt x="1148" y="2363"/>
                    <a:pt x="1148" y="2363"/>
                  </a:cubicBezTo>
                  <a:cubicBezTo>
                    <a:pt x="1122" y="2400"/>
                    <a:pt x="1122" y="2400"/>
                    <a:pt x="1122" y="2400"/>
                  </a:cubicBezTo>
                  <a:cubicBezTo>
                    <a:pt x="1112" y="2499"/>
                    <a:pt x="1112" y="2499"/>
                    <a:pt x="1112" y="2499"/>
                  </a:cubicBezTo>
                  <a:cubicBezTo>
                    <a:pt x="1065" y="2410"/>
                    <a:pt x="1065" y="2410"/>
                    <a:pt x="1065" y="2410"/>
                  </a:cubicBezTo>
                  <a:cubicBezTo>
                    <a:pt x="1012" y="2394"/>
                    <a:pt x="1012" y="2394"/>
                    <a:pt x="1012" y="2394"/>
                  </a:cubicBezTo>
                  <a:cubicBezTo>
                    <a:pt x="1002" y="2353"/>
                    <a:pt x="1002" y="2353"/>
                    <a:pt x="1002" y="2353"/>
                  </a:cubicBezTo>
                  <a:cubicBezTo>
                    <a:pt x="898" y="2243"/>
                    <a:pt x="898" y="2243"/>
                    <a:pt x="898" y="2243"/>
                  </a:cubicBezTo>
                  <a:cubicBezTo>
                    <a:pt x="898" y="2201"/>
                    <a:pt x="898" y="2201"/>
                    <a:pt x="898" y="2201"/>
                  </a:cubicBezTo>
                  <a:cubicBezTo>
                    <a:pt x="898" y="2200"/>
                    <a:pt x="896" y="2199"/>
                    <a:pt x="894" y="2198"/>
                  </a:cubicBezTo>
                  <a:cubicBezTo>
                    <a:pt x="885" y="2190"/>
                    <a:pt x="856" y="2175"/>
                    <a:pt x="856" y="2175"/>
                  </a:cubicBezTo>
                  <a:cubicBezTo>
                    <a:pt x="861" y="2149"/>
                    <a:pt x="861" y="2149"/>
                    <a:pt x="861" y="2149"/>
                  </a:cubicBezTo>
                  <a:cubicBezTo>
                    <a:pt x="799" y="2061"/>
                    <a:pt x="799" y="2061"/>
                    <a:pt x="799" y="2061"/>
                  </a:cubicBezTo>
                  <a:cubicBezTo>
                    <a:pt x="762" y="2061"/>
                    <a:pt x="762" y="2061"/>
                    <a:pt x="762" y="2061"/>
                  </a:cubicBezTo>
                  <a:cubicBezTo>
                    <a:pt x="741" y="2034"/>
                    <a:pt x="741" y="2034"/>
                    <a:pt x="741" y="2034"/>
                  </a:cubicBezTo>
                  <a:cubicBezTo>
                    <a:pt x="715" y="2029"/>
                    <a:pt x="715" y="2029"/>
                    <a:pt x="715" y="2029"/>
                  </a:cubicBezTo>
                  <a:cubicBezTo>
                    <a:pt x="708" y="1991"/>
                    <a:pt x="708" y="1991"/>
                    <a:pt x="708" y="1991"/>
                  </a:cubicBezTo>
                  <a:cubicBezTo>
                    <a:pt x="711" y="1983"/>
                    <a:pt x="711" y="1983"/>
                    <a:pt x="711" y="1983"/>
                  </a:cubicBezTo>
                  <a:cubicBezTo>
                    <a:pt x="764" y="1827"/>
                    <a:pt x="764" y="1827"/>
                    <a:pt x="764" y="1827"/>
                  </a:cubicBezTo>
                  <a:cubicBezTo>
                    <a:pt x="744" y="1827"/>
                    <a:pt x="744" y="1827"/>
                    <a:pt x="744" y="1827"/>
                  </a:cubicBezTo>
                  <a:cubicBezTo>
                    <a:pt x="736" y="1787"/>
                    <a:pt x="736" y="1787"/>
                    <a:pt x="736" y="1787"/>
                  </a:cubicBezTo>
                  <a:cubicBezTo>
                    <a:pt x="760" y="1735"/>
                    <a:pt x="760" y="1735"/>
                    <a:pt x="760" y="1735"/>
                  </a:cubicBezTo>
                  <a:cubicBezTo>
                    <a:pt x="716" y="1679"/>
                    <a:pt x="716" y="1679"/>
                    <a:pt x="716" y="1679"/>
                  </a:cubicBezTo>
                  <a:cubicBezTo>
                    <a:pt x="740" y="1647"/>
                    <a:pt x="740" y="1647"/>
                    <a:pt x="740" y="1647"/>
                  </a:cubicBezTo>
                  <a:cubicBezTo>
                    <a:pt x="768" y="1683"/>
                    <a:pt x="768" y="1683"/>
                    <a:pt x="768" y="1683"/>
                  </a:cubicBezTo>
                  <a:cubicBezTo>
                    <a:pt x="776" y="1659"/>
                    <a:pt x="776" y="1659"/>
                    <a:pt x="776" y="1659"/>
                  </a:cubicBezTo>
                  <a:cubicBezTo>
                    <a:pt x="808" y="1655"/>
                    <a:pt x="808" y="1655"/>
                    <a:pt x="808" y="1655"/>
                  </a:cubicBezTo>
                  <a:cubicBezTo>
                    <a:pt x="808" y="1615"/>
                    <a:pt x="808" y="1615"/>
                    <a:pt x="808" y="1615"/>
                  </a:cubicBezTo>
                  <a:cubicBezTo>
                    <a:pt x="840" y="1591"/>
                    <a:pt x="840" y="1591"/>
                    <a:pt x="840" y="1591"/>
                  </a:cubicBezTo>
                  <a:cubicBezTo>
                    <a:pt x="920" y="1599"/>
                    <a:pt x="920" y="1599"/>
                    <a:pt x="920" y="1599"/>
                  </a:cubicBezTo>
                  <a:cubicBezTo>
                    <a:pt x="936" y="1623"/>
                    <a:pt x="936" y="1623"/>
                    <a:pt x="936" y="1623"/>
                  </a:cubicBezTo>
                  <a:cubicBezTo>
                    <a:pt x="972" y="1595"/>
                    <a:pt x="972" y="1595"/>
                    <a:pt x="972" y="1595"/>
                  </a:cubicBezTo>
                  <a:cubicBezTo>
                    <a:pt x="976" y="1507"/>
                    <a:pt x="976" y="1507"/>
                    <a:pt x="976" y="1507"/>
                  </a:cubicBezTo>
                  <a:cubicBezTo>
                    <a:pt x="1028" y="1479"/>
                    <a:pt x="1028" y="1479"/>
                    <a:pt x="1028" y="1479"/>
                  </a:cubicBezTo>
                  <a:cubicBezTo>
                    <a:pt x="1032" y="1435"/>
                    <a:pt x="1032" y="1435"/>
                    <a:pt x="1032" y="1435"/>
                  </a:cubicBezTo>
                  <a:cubicBezTo>
                    <a:pt x="1052" y="1423"/>
                    <a:pt x="1052" y="1423"/>
                    <a:pt x="1052" y="1423"/>
                  </a:cubicBezTo>
                  <a:cubicBezTo>
                    <a:pt x="1028" y="1399"/>
                    <a:pt x="1028" y="1399"/>
                    <a:pt x="1028" y="1399"/>
                  </a:cubicBezTo>
                  <a:cubicBezTo>
                    <a:pt x="1036" y="1363"/>
                    <a:pt x="1036" y="1363"/>
                    <a:pt x="1036" y="1363"/>
                  </a:cubicBezTo>
                  <a:cubicBezTo>
                    <a:pt x="1000" y="1327"/>
                    <a:pt x="1000" y="1327"/>
                    <a:pt x="1000" y="1327"/>
                  </a:cubicBezTo>
                  <a:cubicBezTo>
                    <a:pt x="948" y="1331"/>
                    <a:pt x="948" y="1331"/>
                    <a:pt x="948" y="1331"/>
                  </a:cubicBezTo>
                  <a:cubicBezTo>
                    <a:pt x="912" y="1399"/>
                    <a:pt x="912" y="1399"/>
                    <a:pt x="912" y="1399"/>
                  </a:cubicBezTo>
                  <a:cubicBezTo>
                    <a:pt x="876" y="1395"/>
                    <a:pt x="876" y="1395"/>
                    <a:pt x="876" y="1395"/>
                  </a:cubicBezTo>
                  <a:cubicBezTo>
                    <a:pt x="848" y="1471"/>
                    <a:pt x="848" y="1471"/>
                    <a:pt x="848" y="1471"/>
                  </a:cubicBezTo>
                  <a:cubicBezTo>
                    <a:pt x="820" y="1467"/>
                    <a:pt x="820" y="1467"/>
                    <a:pt x="820" y="1467"/>
                  </a:cubicBezTo>
                  <a:cubicBezTo>
                    <a:pt x="808" y="1395"/>
                    <a:pt x="808" y="1395"/>
                    <a:pt x="808" y="1395"/>
                  </a:cubicBezTo>
                  <a:cubicBezTo>
                    <a:pt x="792" y="1387"/>
                    <a:pt x="792" y="1387"/>
                    <a:pt x="792" y="1387"/>
                  </a:cubicBezTo>
                  <a:cubicBezTo>
                    <a:pt x="804" y="1347"/>
                    <a:pt x="804" y="1347"/>
                    <a:pt x="804" y="1347"/>
                  </a:cubicBezTo>
                  <a:cubicBezTo>
                    <a:pt x="780" y="1339"/>
                    <a:pt x="780" y="1339"/>
                    <a:pt x="780" y="1339"/>
                  </a:cubicBezTo>
                  <a:cubicBezTo>
                    <a:pt x="804" y="1295"/>
                    <a:pt x="804" y="1295"/>
                    <a:pt x="804" y="1295"/>
                  </a:cubicBezTo>
                  <a:cubicBezTo>
                    <a:pt x="732" y="1207"/>
                    <a:pt x="732" y="1207"/>
                    <a:pt x="732" y="1207"/>
                  </a:cubicBezTo>
                  <a:cubicBezTo>
                    <a:pt x="740" y="1171"/>
                    <a:pt x="740" y="1171"/>
                    <a:pt x="740" y="1171"/>
                  </a:cubicBezTo>
                  <a:cubicBezTo>
                    <a:pt x="708" y="1127"/>
                    <a:pt x="708" y="1127"/>
                    <a:pt x="708" y="1127"/>
                  </a:cubicBezTo>
                  <a:cubicBezTo>
                    <a:pt x="672" y="1127"/>
                    <a:pt x="672" y="1127"/>
                    <a:pt x="672" y="1127"/>
                  </a:cubicBezTo>
                  <a:cubicBezTo>
                    <a:pt x="676" y="1083"/>
                    <a:pt x="676" y="1083"/>
                    <a:pt x="676" y="1083"/>
                  </a:cubicBezTo>
                  <a:cubicBezTo>
                    <a:pt x="636" y="1059"/>
                    <a:pt x="636" y="1059"/>
                    <a:pt x="636" y="1059"/>
                  </a:cubicBezTo>
                  <a:cubicBezTo>
                    <a:pt x="632" y="1023"/>
                    <a:pt x="632" y="1023"/>
                    <a:pt x="632" y="1023"/>
                  </a:cubicBezTo>
                  <a:cubicBezTo>
                    <a:pt x="664" y="983"/>
                    <a:pt x="664" y="983"/>
                    <a:pt x="664" y="983"/>
                  </a:cubicBezTo>
                  <a:cubicBezTo>
                    <a:pt x="660" y="939"/>
                    <a:pt x="660" y="939"/>
                    <a:pt x="660" y="939"/>
                  </a:cubicBezTo>
                  <a:cubicBezTo>
                    <a:pt x="692" y="903"/>
                    <a:pt x="692" y="903"/>
                    <a:pt x="692" y="903"/>
                  </a:cubicBezTo>
                  <a:cubicBezTo>
                    <a:pt x="692" y="871"/>
                    <a:pt x="692" y="871"/>
                    <a:pt x="692" y="871"/>
                  </a:cubicBezTo>
                  <a:cubicBezTo>
                    <a:pt x="648" y="839"/>
                    <a:pt x="648" y="839"/>
                    <a:pt x="648" y="839"/>
                  </a:cubicBezTo>
                  <a:cubicBezTo>
                    <a:pt x="644" y="803"/>
                    <a:pt x="644" y="803"/>
                    <a:pt x="644" y="803"/>
                  </a:cubicBezTo>
                  <a:cubicBezTo>
                    <a:pt x="592" y="751"/>
                    <a:pt x="592" y="751"/>
                    <a:pt x="592" y="751"/>
                  </a:cubicBezTo>
                  <a:cubicBezTo>
                    <a:pt x="524" y="751"/>
                    <a:pt x="524" y="751"/>
                    <a:pt x="524" y="751"/>
                  </a:cubicBezTo>
                  <a:cubicBezTo>
                    <a:pt x="488" y="711"/>
                    <a:pt x="488" y="711"/>
                    <a:pt x="488" y="711"/>
                  </a:cubicBezTo>
                  <a:cubicBezTo>
                    <a:pt x="484" y="663"/>
                    <a:pt x="484" y="663"/>
                    <a:pt x="484" y="663"/>
                  </a:cubicBezTo>
                  <a:cubicBezTo>
                    <a:pt x="324" y="507"/>
                    <a:pt x="324" y="507"/>
                    <a:pt x="324" y="507"/>
                  </a:cubicBezTo>
                  <a:cubicBezTo>
                    <a:pt x="324" y="439"/>
                    <a:pt x="324" y="439"/>
                    <a:pt x="324" y="439"/>
                  </a:cubicBezTo>
                  <a:cubicBezTo>
                    <a:pt x="300" y="439"/>
                    <a:pt x="300" y="439"/>
                    <a:pt x="300" y="439"/>
                  </a:cubicBezTo>
                  <a:cubicBezTo>
                    <a:pt x="264" y="403"/>
                    <a:pt x="264" y="403"/>
                    <a:pt x="264" y="403"/>
                  </a:cubicBezTo>
                  <a:cubicBezTo>
                    <a:pt x="268" y="379"/>
                    <a:pt x="268" y="379"/>
                    <a:pt x="268" y="379"/>
                  </a:cubicBezTo>
                  <a:cubicBezTo>
                    <a:pt x="216" y="323"/>
                    <a:pt x="216" y="323"/>
                    <a:pt x="216" y="323"/>
                  </a:cubicBezTo>
                  <a:cubicBezTo>
                    <a:pt x="192" y="323"/>
                    <a:pt x="192" y="323"/>
                    <a:pt x="192" y="323"/>
                  </a:cubicBezTo>
                  <a:cubicBezTo>
                    <a:pt x="148" y="287"/>
                    <a:pt x="148" y="287"/>
                    <a:pt x="148" y="287"/>
                  </a:cubicBezTo>
                  <a:cubicBezTo>
                    <a:pt x="144" y="259"/>
                    <a:pt x="144" y="259"/>
                    <a:pt x="144" y="259"/>
                  </a:cubicBezTo>
                  <a:cubicBezTo>
                    <a:pt x="16" y="131"/>
                    <a:pt x="16" y="131"/>
                    <a:pt x="16" y="131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115" y="63"/>
                    <a:pt x="115" y="63"/>
                    <a:pt x="115" y="63"/>
                  </a:cubicBezTo>
                  <a:cubicBezTo>
                    <a:pt x="141" y="37"/>
                    <a:pt x="141" y="37"/>
                    <a:pt x="141" y="37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230" y="73"/>
                    <a:pt x="230" y="73"/>
                    <a:pt x="230" y="73"/>
                  </a:cubicBezTo>
                  <a:cubicBezTo>
                    <a:pt x="230" y="73"/>
                    <a:pt x="251" y="157"/>
                    <a:pt x="251" y="162"/>
                  </a:cubicBezTo>
                  <a:cubicBezTo>
                    <a:pt x="251" y="166"/>
                    <a:pt x="281" y="190"/>
                    <a:pt x="302" y="206"/>
                  </a:cubicBezTo>
                  <a:cubicBezTo>
                    <a:pt x="298" y="209"/>
                    <a:pt x="298" y="209"/>
                    <a:pt x="298" y="209"/>
                  </a:cubicBezTo>
                  <a:cubicBezTo>
                    <a:pt x="298" y="209"/>
                    <a:pt x="340" y="287"/>
                    <a:pt x="345" y="292"/>
                  </a:cubicBezTo>
                  <a:cubicBezTo>
                    <a:pt x="350" y="298"/>
                    <a:pt x="402" y="303"/>
                    <a:pt x="407" y="298"/>
                  </a:cubicBezTo>
                  <a:cubicBezTo>
                    <a:pt x="413" y="292"/>
                    <a:pt x="444" y="272"/>
                    <a:pt x="444" y="272"/>
                  </a:cubicBezTo>
                  <a:cubicBezTo>
                    <a:pt x="486" y="272"/>
                    <a:pt x="486" y="272"/>
                    <a:pt x="486" y="272"/>
                  </a:cubicBezTo>
                  <a:cubicBezTo>
                    <a:pt x="501" y="319"/>
                    <a:pt x="501" y="319"/>
                    <a:pt x="501" y="319"/>
                  </a:cubicBezTo>
                  <a:cubicBezTo>
                    <a:pt x="512" y="402"/>
                    <a:pt x="512" y="402"/>
                    <a:pt x="512" y="402"/>
                  </a:cubicBezTo>
                  <a:cubicBezTo>
                    <a:pt x="486" y="412"/>
                    <a:pt x="486" y="412"/>
                    <a:pt x="486" y="412"/>
                  </a:cubicBezTo>
                  <a:cubicBezTo>
                    <a:pt x="486" y="433"/>
                    <a:pt x="486" y="433"/>
                    <a:pt x="486" y="433"/>
                  </a:cubicBezTo>
                  <a:cubicBezTo>
                    <a:pt x="512" y="459"/>
                    <a:pt x="512" y="459"/>
                    <a:pt x="512" y="459"/>
                  </a:cubicBezTo>
                  <a:cubicBezTo>
                    <a:pt x="507" y="512"/>
                    <a:pt x="507" y="512"/>
                    <a:pt x="507" y="512"/>
                  </a:cubicBezTo>
                  <a:cubicBezTo>
                    <a:pt x="543" y="532"/>
                    <a:pt x="543" y="532"/>
                    <a:pt x="543" y="532"/>
                  </a:cubicBezTo>
                  <a:cubicBezTo>
                    <a:pt x="553" y="564"/>
                    <a:pt x="553" y="564"/>
                    <a:pt x="553" y="564"/>
                  </a:cubicBezTo>
                  <a:cubicBezTo>
                    <a:pt x="590" y="569"/>
                    <a:pt x="590" y="569"/>
                    <a:pt x="590" y="569"/>
                  </a:cubicBezTo>
                  <a:cubicBezTo>
                    <a:pt x="626" y="543"/>
                    <a:pt x="626" y="543"/>
                    <a:pt x="626" y="543"/>
                  </a:cubicBezTo>
                  <a:cubicBezTo>
                    <a:pt x="710" y="532"/>
                    <a:pt x="710" y="532"/>
                    <a:pt x="710" y="532"/>
                  </a:cubicBezTo>
                  <a:cubicBezTo>
                    <a:pt x="720" y="485"/>
                    <a:pt x="720" y="485"/>
                    <a:pt x="720" y="485"/>
                  </a:cubicBezTo>
                  <a:cubicBezTo>
                    <a:pt x="699" y="449"/>
                    <a:pt x="699" y="449"/>
                    <a:pt x="699" y="449"/>
                  </a:cubicBezTo>
                  <a:cubicBezTo>
                    <a:pt x="715" y="402"/>
                    <a:pt x="715" y="402"/>
                    <a:pt x="715" y="402"/>
                  </a:cubicBezTo>
                  <a:cubicBezTo>
                    <a:pt x="684" y="350"/>
                    <a:pt x="684" y="350"/>
                    <a:pt x="684" y="350"/>
                  </a:cubicBezTo>
                  <a:cubicBezTo>
                    <a:pt x="699" y="282"/>
                    <a:pt x="699" y="282"/>
                    <a:pt x="699" y="282"/>
                  </a:cubicBezTo>
                  <a:cubicBezTo>
                    <a:pt x="694" y="199"/>
                    <a:pt x="694" y="199"/>
                    <a:pt x="694" y="199"/>
                  </a:cubicBezTo>
                  <a:cubicBezTo>
                    <a:pt x="658" y="58"/>
                    <a:pt x="658" y="58"/>
                    <a:pt x="658" y="58"/>
                  </a:cubicBezTo>
                  <a:cubicBezTo>
                    <a:pt x="673" y="32"/>
                    <a:pt x="673" y="32"/>
                    <a:pt x="673" y="32"/>
                  </a:cubicBezTo>
                  <a:cubicBezTo>
                    <a:pt x="694" y="42"/>
                    <a:pt x="694" y="42"/>
                    <a:pt x="694" y="42"/>
                  </a:cubicBezTo>
                  <a:cubicBezTo>
                    <a:pt x="694" y="42"/>
                    <a:pt x="720" y="63"/>
                    <a:pt x="726" y="63"/>
                  </a:cubicBezTo>
                  <a:cubicBezTo>
                    <a:pt x="731" y="63"/>
                    <a:pt x="746" y="47"/>
                    <a:pt x="746" y="47"/>
                  </a:cubicBezTo>
                  <a:cubicBezTo>
                    <a:pt x="772" y="73"/>
                    <a:pt x="772" y="73"/>
                    <a:pt x="772" y="73"/>
                  </a:cubicBezTo>
                  <a:cubicBezTo>
                    <a:pt x="783" y="47"/>
                    <a:pt x="783" y="47"/>
                    <a:pt x="783" y="47"/>
                  </a:cubicBezTo>
                  <a:cubicBezTo>
                    <a:pt x="809" y="26"/>
                    <a:pt x="809" y="26"/>
                    <a:pt x="809" y="26"/>
                  </a:cubicBezTo>
                  <a:cubicBezTo>
                    <a:pt x="830" y="58"/>
                    <a:pt x="830" y="58"/>
                    <a:pt x="830" y="58"/>
                  </a:cubicBezTo>
                  <a:cubicBezTo>
                    <a:pt x="834" y="58"/>
                    <a:pt x="834" y="58"/>
                    <a:pt x="834" y="58"/>
                  </a:cubicBezTo>
                  <a:cubicBezTo>
                    <a:pt x="830" y="73"/>
                    <a:pt x="830" y="73"/>
                    <a:pt x="830" y="73"/>
                  </a:cubicBezTo>
                  <a:cubicBezTo>
                    <a:pt x="882" y="141"/>
                    <a:pt x="882" y="141"/>
                    <a:pt x="882" y="141"/>
                  </a:cubicBezTo>
                  <a:cubicBezTo>
                    <a:pt x="877" y="167"/>
                    <a:pt x="877" y="167"/>
                    <a:pt x="877" y="167"/>
                  </a:cubicBezTo>
                  <a:cubicBezTo>
                    <a:pt x="846" y="167"/>
                    <a:pt x="846" y="167"/>
                    <a:pt x="846" y="167"/>
                  </a:cubicBezTo>
                  <a:cubicBezTo>
                    <a:pt x="830" y="183"/>
                    <a:pt x="830" y="183"/>
                    <a:pt x="830" y="183"/>
                  </a:cubicBezTo>
                  <a:cubicBezTo>
                    <a:pt x="830" y="246"/>
                    <a:pt x="830" y="246"/>
                    <a:pt x="830" y="246"/>
                  </a:cubicBezTo>
                  <a:cubicBezTo>
                    <a:pt x="846" y="319"/>
                    <a:pt x="846" y="319"/>
                    <a:pt x="846" y="319"/>
                  </a:cubicBezTo>
                  <a:cubicBezTo>
                    <a:pt x="830" y="386"/>
                    <a:pt x="830" y="386"/>
                    <a:pt x="830" y="386"/>
                  </a:cubicBezTo>
                  <a:cubicBezTo>
                    <a:pt x="830" y="386"/>
                    <a:pt x="877" y="371"/>
                    <a:pt x="882" y="365"/>
                  </a:cubicBezTo>
                  <a:cubicBezTo>
                    <a:pt x="887" y="360"/>
                    <a:pt x="960" y="324"/>
                    <a:pt x="960" y="324"/>
                  </a:cubicBezTo>
                  <a:cubicBezTo>
                    <a:pt x="1002" y="345"/>
                    <a:pt x="1002" y="345"/>
                    <a:pt x="1002" y="345"/>
                  </a:cubicBezTo>
                  <a:cubicBezTo>
                    <a:pt x="1034" y="307"/>
                    <a:pt x="1034" y="307"/>
                    <a:pt x="1034" y="307"/>
                  </a:cubicBezTo>
                  <a:cubicBezTo>
                    <a:pt x="1049" y="360"/>
                    <a:pt x="1049" y="360"/>
                    <a:pt x="1049" y="360"/>
                  </a:cubicBezTo>
                  <a:cubicBezTo>
                    <a:pt x="1085" y="360"/>
                    <a:pt x="1085" y="360"/>
                    <a:pt x="1085" y="360"/>
                  </a:cubicBezTo>
                  <a:cubicBezTo>
                    <a:pt x="1174" y="454"/>
                    <a:pt x="1174" y="454"/>
                    <a:pt x="1174" y="454"/>
                  </a:cubicBezTo>
                  <a:cubicBezTo>
                    <a:pt x="1211" y="454"/>
                    <a:pt x="1211" y="454"/>
                    <a:pt x="1211" y="454"/>
                  </a:cubicBezTo>
                  <a:cubicBezTo>
                    <a:pt x="1231" y="480"/>
                    <a:pt x="1231" y="480"/>
                    <a:pt x="1231" y="480"/>
                  </a:cubicBezTo>
                  <a:cubicBezTo>
                    <a:pt x="1268" y="480"/>
                    <a:pt x="1268" y="480"/>
                    <a:pt x="1268" y="480"/>
                  </a:cubicBezTo>
                  <a:cubicBezTo>
                    <a:pt x="1304" y="423"/>
                    <a:pt x="1304" y="423"/>
                    <a:pt x="1304" y="423"/>
                  </a:cubicBezTo>
                  <a:cubicBezTo>
                    <a:pt x="1341" y="423"/>
                    <a:pt x="1341" y="423"/>
                    <a:pt x="1341" y="423"/>
                  </a:cubicBezTo>
                  <a:cubicBezTo>
                    <a:pt x="1341" y="454"/>
                    <a:pt x="1341" y="454"/>
                    <a:pt x="1341" y="454"/>
                  </a:cubicBezTo>
                  <a:cubicBezTo>
                    <a:pt x="1362" y="538"/>
                    <a:pt x="1362" y="538"/>
                    <a:pt x="1362" y="538"/>
                  </a:cubicBezTo>
                  <a:cubicBezTo>
                    <a:pt x="1392" y="550"/>
                    <a:pt x="1392" y="550"/>
                    <a:pt x="1392" y="550"/>
                  </a:cubicBezTo>
                  <a:cubicBezTo>
                    <a:pt x="1388" y="663"/>
                    <a:pt x="1388" y="663"/>
                    <a:pt x="1388" y="663"/>
                  </a:cubicBezTo>
                  <a:cubicBezTo>
                    <a:pt x="1398" y="710"/>
                    <a:pt x="1398" y="710"/>
                    <a:pt x="1398" y="710"/>
                  </a:cubicBezTo>
                  <a:cubicBezTo>
                    <a:pt x="1430" y="710"/>
                    <a:pt x="1430" y="710"/>
                    <a:pt x="1430" y="710"/>
                  </a:cubicBezTo>
                  <a:cubicBezTo>
                    <a:pt x="1461" y="725"/>
                    <a:pt x="1461" y="725"/>
                    <a:pt x="1461" y="725"/>
                  </a:cubicBezTo>
                  <a:cubicBezTo>
                    <a:pt x="1451" y="762"/>
                    <a:pt x="1451" y="762"/>
                    <a:pt x="1451" y="762"/>
                  </a:cubicBezTo>
                  <a:cubicBezTo>
                    <a:pt x="1492" y="814"/>
                    <a:pt x="1492" y="814"/>
                    <a:pt x="1492" y="814"/>
                  </a:cubicBezTo>
                  <a:cubicBezTo>
                    <a:pt x="1513" y="814"/>
                    <a:pt x="1513" y="814"/>
                    <a:pt x="1513" y="814"/>
                  </a:cubicBezTo>
                  <a:cubicBezTo>
                    <a:pt x="1521" y="831"/>
                    <a:pt x="1521" y="831"/>
                    <a:pt x="1521" y="831"/>
                  </a:cubicBezTo>
                  <a:lnTo>
                    <a:pt x="1539" y="87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8" name="กาญจนบุรี">
              <a:extLst>
                <a:ext uri="{FF2B5EF4-FFF2-40B4-BE49-F238E27FC236}">
                  <a16:creationId xmlns:a16="http://schemas.microsoft.com/office/drawing/2014/main" id="{4B2C3D7E-E196-4375-9EED-8DF74BAF8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6724" y="2813098"/>
              <a:ext cx="618152" cy="726055"/>
            </a:xfrm>
            <a:custGeom>
              <a:avLst/>
              <a:gdLst>
                <a:gd name="T0" fmla="*/ 1507 w 1509"/>
                <a:gd name="T1" fmla="*/ 1567 h 1780"/>
                <a:gd name="T2" fmla="*/ 1378 w 1509"/>
                <a:gd name="T3" fmla="*/ 1680 h 1780"/>
                <a:gd name="T4" fmla="*/ 1264 w 1509"/>
                <a:gd name="T5" fmla="*/ 1721 h 1780"/>
                <a:gd name="T6" fmla="*/ 1138 w 1509"/>
                <a:gd name="T7" fmla="*/ 1701 h 1780"/>
                <a:gd name="T8" fmla="*/ 1013 w 1509"/>
                <a:gd name="T9" fmla="*/ 1737 h 1780"/>
                <a:gd name="T10" fmla="*/ 924 w 1509"/>
                <a:gd name="T11" fmla="*/ 1747 h 1780"/>
                <a:gd name="T12" fmla="*/ 872 w 1509"/>
                <a:gd name="T13" fmla="*/ 1759 h 1780"/>
                <a:gd name="T14" fmla="*/ 832 w 1509"/>
                <a:gd name="T15" fmla="*/ 1667 h 1780"/>
                <a:gd name="T16" fmla="*/ 816 w 1509"/>
                <a:gd name="T17" fmla="*/ 1611 h 1780"/>
                <a:gd name="T18" fmla="*/ 744 w 1509"/>
                <a:gd name="T19" fmla="*/ 1571 h 1780"/>
                <a:gd name="T20" fmla="*/ 692 w 1509"/>
                <a:gd name="T21" fmla="*/ 1483 h 1780"/>
                <a:gd name="T22" fmla="*/ 612 w 1509"/>
                <a:gd name="T23" fmla="*/ 1411 h 1780"/>
                <a:gd name="T24" fmla="*/ 476 w 1509"/>
                <a:gd name="T25" fmla="*/ 1299 h 1780"/>
                <a:gd name="T26" fmla="*/ 368 w 1509"/>
                <a:gd name="T27" fmla="*/ 1219 h 1780"/>
                <a:gd name="T28" fmla="*/ 348 w 1509"/>
                <a:gd name="T29" fmla="*/ 1179 h 1780"/>
                <a:gd name="T30" fmla="*/ 244 w 1509"/>
                <a:gd name="T31" fmla="*/ 1031 h 1780"/>
                <a:gd name="T32" fmla="*/ 140 w 1509"/>
                <a:gd name="T33" fmla="*/ 883 h 1780"/>
                <a:gd name="T34" fmla="*/ 68 w 1509"/>
                <a:gd name="T35" fmla="*/ 726 h 1780"/>
                <a:gd name="T36" fmla="*/ 48 w 1509"/>
                <a:gd name="T37" fmla="*/ 686 h 1780"/>
                <a:gd name="T38" fmla="*/ 48 w 1509"/>
                <a:gd name="T39" fmla="*/ 634 h 1780"/>
                <a:gd name="T40" fmla="*/ 28 w 1509"/>
                <a:gd name="T41" fmla="*/ 606 h 1780"/>
                <a:gd name="T42" fmla="*/ 0 w 1509"/>
                <a:gd name="T43" fmla="*/ 506 h 1780"/>
                <a:gd name="T44" fmla="*/ 16 w 1509"/>
                <a:gd name="T45" fmla="*/ 390 h 1780"/>
                <a:gd name="T46" fmla="*/ 108 w 1509"/>
                <a:gd name="T47" fmla="*/ 350 h 1780"/>
                <a:gd name="T48" fmla="*/ 196 w 1509"/>
                <a:gd name="T49" fmla="*/ 366 h 1780"/>
                <a:gd name="T50" fmla="*/ 188 w 1509"/>
                <a:gd name="T51" fmla="*/ 298 h 1780"/>
                <a:gd name="T52" fmla="*/ 236 w 1509"/>
                <a:gd name="T53" fmla="*/ 266 h 1780"/>
                <a:gd name="T54" fmla="*/ 336 w 1509"/>
                <a:gd name="T55" fmla="*/ 290 h 1780"/>
                <a:gd name="T56" fmla="*/ 360 w 1509"/>
                <a:gd name="T57" fmla="*/ 142 h 1780"/>
                <a:gd name="T58" fmla="*/ 361 w 1509"/>
                <a:gd name="T59" fmla="*/ 5 h 1780"/>
                <a:gd name="T60" fmla="*/ 419 w 1509"/>
                <a:gd name="T61" fmla="*/ 32 h 1780"/>
                <a:gd name="T62" fmla="*/ 476 w 1509"/>
                <a:gd name="T63" fmla="*/ 146 h 1780"/>
                <a:gd name="T64" fmla="*/ 518 w 1509"/>
                <a:gd name="T65" fmla="*/ 172 h 1780"/>
                <a:gd name="T66" fmla="*/ 622 w 1509"/>
                <a:gd name="T67" fmla="*/ 324 h 1780"/>
                <a:gd name="T68" fmla="*/ 685 w 1509"/>
                <a:gd name="T69" fmla="*/ 381 h 1780"/>
                <a:gd name="T70" fmla="*/ 737 w 1509"/>
                <a:gd name="T71" fmla="*/ 553 h 1780"/>
                <a:gd name="T72" fmla="*/ 841 w 1509"/>
                <a:gd name="T73" fmla="*/ 564 h 1780"/>
                <a:gd name="T74" fmla="*/ 893 w 1509"/>
                <a:gd name="T75" fmla="*/ 585 h 1780"/>
                <a:gd name="T76" fmla="*/ 945 w 1509"/>
                <a:gd name="T77" fmla="*/ 616 h 1780"/>
                <a:gd name="T78" fmla="*/ 977 w 1509"/>
                <a:gd name="T79" fmla="*/ 610 h 1780"/>
                <a:gd name="T80" fmla="*/ 1008 w 1509"/>
                <a:gd name="T81" fmla="*/ 704 h 1780"/>
                <a:gd name="T82" fmla="*/ 1050 w 1509"/>
                <a:gd name="T83" fmla="*/ 809 h 1780"/>
                <a:gd name="T84" fmla="*/ 1123 w 1509"/>
                <a:gd name="T85" fmla="*/ 856 h 1780"/>
                <a:gd name="T86" fmla="*/ 1232 w 1509"/>
                <a:gd name="T87" fmla="*/ 850 h 1780"/>
                <a:gd name="T88" fmla="*/ 1321 w 1509"/>
                <a:gd name="T89" fmla="*/ 762 h 1780"/>
                <a:gd name="T90" fmla="*/ 1420 w 1509"/>
                <a:gd name="T91" fmla="*/ 882 h 1780"/>
                <a:gd name="T92" fmla="*/ 1430 w 1509"/>
                <a:gd name="T93" fmla="*/ 960 h 1780"/>
                <a:gd name="T94" fmla="*/ 1456 w 1509"/>
                <a:gd name="T95" fmla="*/ 1054 h 1780"/>
                <a:gd name="T96" fmla="*/ 1399 w 1509"/>
                <a:gd name="T97" fmla="*/ 1356 h 1780"/>
                <a:gd name="T98" fmla="*/ 1442 w 1509"/>
                <a:gd name="T99" fmla="*/ 1446 h 1780"/>
                <a:gd name="T100" fmla="*/ 1483 w 1509"/>
                <a:gd name="T101" fmla="*/ 1476 h 1780"/>
                <a:gd name="T102" fmla="*/ 1481 w 1509"/>
                <a:gd name="T103" fmla="*/ 1527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09" h="1780">
                  <a:moveTo>
                    <a:pt x="1509" y="1565"/>
                  </a:moveTo>
                  <a:cubicBezTo>
                    <a:pt x="1507" y="1567"/>
                    <a:pt x="1507" y="1567"/>
                    <a:pt x="1507" y="1567"/>
                  </a:cubicBezTo>
                  <a:cubicBezTo>
                    <a:pt x="1436" y="1674"/>
                    <a:pt x="1436" y="1674"/>
                    <a:pt x="1436" y="1674"/>
                  </a:cubicBezTo>
                  <a:cubicBezTo>
                    <a:pt x="1378" y="1680"/>
                    <a:pt x="1378" y="1680"/>
                    <a:pt x="1378" y="1680"/>
                  </a:cubicBezTo>
                  <a:cubicBezTo>
                    <a:pt x="1321" y="1654"/>
                    <a:pt x="1321" y="1654"/>
                    <a:pt x="1321" y="1654"/>
                  </a:cubicBezTo>
                  <a:cubicBezTo>
                    <a:pt x="1321" y="1654"/>
                    <a:pt x="1269" y="1716"/>
                    <a:pt x="1264" y="1721"/>
                  </a:cubicBezTo>
                  <a:cubicBezTo>
                    <a:pt x="1258" y="1727"/>
                    <a:pt x="1175" y="1727"/>
                    <a:pt x="1175" y="1727"/>
                  </a:cubicBezTo>
                  <a:cubicBezTo>
                    <a:pt x="1138" y="1701"/>
                    <a:pt x="1138" y="1701"/>
                    <a:pt x="1138" y="1701"/>
                  </a:cubicBezTo>
                  <a:cubicBezTo>
                    <a:pt x="1076" y="1737"/>
                    <a:pt x="1076" y="1737"/>
                    <a:pt x="1076" y="1737"/>
                  </a:cubicBezTo>
                  <a:cubicBezTo>
                    <a:pt x="1013" y="1737"/>
                    <a:pt x="1013" y="1737"/>
                    <a:pt x="1013" y="1737"/>
                  </a:cubicBezTo>
                  <a:cubicBezTo>
                    <a:pt x="966" y="1753"/>
                    <a:pt x="966" y="1753"/>
                    <a:pt x="966" y="1753"/>
                  </a:cubicBezTo>
                  <a:cubicBezTo>
                    <a:pt x="924" y="1747"/>
                    <a:pt x="924" y="1747"/>
                    <a:pt x="924" y="1747"/>
                  </a:cubicBezTo>
                  <a:cubicBezTo>
                    <a:pt x="872" y="1780"/>
                    <a:pt x="872" y="1780"/>
                    <a:pt x="872" y="1780"/>
                  </a:cubicBezTo>
                  <a:cubicBezTo>
                    <a:pt x="872" y="1759"/>
                    <a:pt x="872" y="1759"/>
                    <a:pt x="872" y="1759"/>
                  </a:cubicBezTo>
                  <a:cubicBezTo>
                    <a:pt x="828" y="1723"/>
                    <a:pt x="828" y="1723"/>
                    <a:pt x="828" y="1723"/>
                  </a:cubicBezTo>
                  <a:cubicBezTo>
                    <a:pt x="832" y="1667"/>
                    <a:pt x="832" y="1667"/>
                    <a:pt x="832" y="1667"/>
                  </a:cubicBezTo>
                  <a:cubicBezTo>
                    <a:pt x="816" y="1667"/>
                    <a:pt x="816" y="1667"/>
                    <a:pt x="816" y="1667"/>
                  </a:cubicBezTo>
                  <a:cubicBezTo>
                    <a:pt x="816" y="1611"/>
                    <a:pt x="816" y="1611"/>
                    <a:pt x="816" y="1611"/>
                  </a:cubicBezTo>
                  <a:cubicBezTo>
                    <a:pt x="792" y="1611"/>
                    <a:pt x="792" y="1611"/>
                    <a:pt x="792" y="1611"/>
                  </a:cubicBezTo>
                  <a:cubicBezTo>
                    <a:pt x="792" y="1611"/>
                    <a:pt x="784" y="1579"/>
                    <a:pt x="744" y="1571"/>
                  </a:cubicBezTo>
                  <a:cubicBezTo>
                    <a:pt x="740" y="1559"/>
                    <a:pt x="724" y="1495"/>
                    <a:pt x="724" y="1495"/>
                  </a:cubicBezTo>
                  <a:cubicBezTo>
                    <a:pt x="692" y="1483"/>
                    <a:pt x="692" y="1483"/>
                    <a:pt x="692" y="1483"/>
                  </a:cubicBezTo>
                  <a:cubicBezTo>
                    <a:pt x="692" y="1431"/>
                    <a:pt x="692" y="1431"/>
                    <a:pt x="692" y="1431"/>
                  </a:cubicBezTo>
                  <a:cubicBezTo>
                    <a:pt x="612" y="1411"/>
                    <a:pt x="612" y="1411"/>
                    <a:pt x="612" y="1411"/>
                  </a:cubicBezTo>
                  <a:cubicBezTo>
                    <a:pt x="612" y="1383"/>
                    <a:pt x="612" y="1383"/>
                    <a:pt x="612" y="1383"/>
                  </a:cubicBezTo>
                  <a:cubicBezTo>
                    <a:pt x="476" y="1299"/>
                    <a:pt x="476" y="1299"/>
                    <a:pt x="476" y="1299"/>
                  </a:cubicBezTo>
                  <a:cubicBezTo>
                    <a:pt x="468" y="1275"/>
                    <a:pt x="468" y="1275"/>
                    <a:pt x="468" y="1275"/>
                  </a:cubicBezTo>
                  <a:cubicBezTo>
                    <a:pt x="368" y="1219"/>
                    <a:pt x="368" y="1219"/>
                    <a:pt x="368" y="1219"/>
                  </a:cubicBezTo>
                  <a:cubicBezTo>
                    <a:pt x="368" y="1175"/>
                    <a:pt x="368" y="1175"/>
                    <a:pt x="368" y="1175"/>
                  </a:cubicBezTo>
                  <a:cubicBezTo>
                    <a:pt x="348" y="1179"/>
                    <a:pt x="348" y="1179"/>
                    <a:pt x="348" y="1179"/>
                  </a:cubicBezTo>
                  <a:cubicBezTo>
                    <a:pt x="280" y="1023"/>
                    <a:pt x="280" y="1023"/>
                    <a:pt x="280" y="1023"/>
                  </a:cubicBezTo>
                  <a:cubicBezTo>
                    <a:pt x="244" y="1031"/>
                    <a:pt x="244" y="1031"/>
                    <a:pt x="244" y="1031"/>
                  </a:cubicBezTo>
                  <a:cubicBezTo>
                    <a:pt x="244" y="983"/>
                    <a:pt x="244" y="983"/>
                    <a:pt x="244" y="983"/>
                  </a:cubicBezTo>
                  <a:cubicBezTo>
                    <a:pt x="244" y="983"/>
                    <a:pt x="228" y="947"/>
                    <a:pt x="140" y="883"/>
                  </a:cubicBezTo>
                  <a:cubicBezTo>
                    <a:pt x="104" y="851"/>
                    <a:pt x="60" y="754"/>
                    <a:pt x="60" y="754"/>
                  </a:cubicBezTo>
                  <a:cubicBezTo>
                    <a:pt x="68" y="726"/>
                    <a:pt x="68" y="726"/>
                    <a:pt x="68" y="726"/>
                  </a:cubicBezTo>
                  <a:cubicBezTo>
                    <a:pt x="48" y="707"/>
                    <a:pt x="48" y="707"/>
                    <a:pt x="48" y="707"/>
                  </a:cubicBezTo>
                  <a:cubicBezTo>
                    <a:pt x="48" y="686"/>
                    <a:pt x="48" y="686"/>
                    <a:pt x="48" y="686"/>
                  </a:cubicBezTo>
                  <a:cubicBezTo>
                    <a:pt x="60" y="670"/>
                    <a:pt x="60" y="670"/>
                    <a:pt x="60" y="670"/>
                  </a:cubicBezTo>
                  <a:cubicBezTo>
                    <a:pt x="48" y="634"/>
                    <a:pt x="48" y="634"/>
                    <a:pt x="48" y="634"/>
                  </a:cubicBezTo>
                  <a:cubicBezTo>
                    <a:pt x="28" y="626"/>
                    <a:pt x="28" y="626"/>
                    <a:pt x="28" y="626"/>
                  </a:cubicBezTo>
                  <a:cubicBezTo>
                    <a:pt x="28" y="606"/>
                    <a:pt x="28" y="606"/>
                    <a:pt x="28" y="606"/>
                  </a:cubicBezTo>
                  <a:cubicBezTo>
                    <a:pt x="48" y="566"/>
                    <a:pt x="48" y="566"/>
                    <a:pt x="48" y="566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28" y="434"/>
                    <a:pt x="28" y="434"/>
                    <a:pt x="28" y="434"/>
                  </a:cubicBezTo>
                  <a:cubicBezTo>
                    <a:pt x="16" y="390"/>
                    <a:pt x="16" y="390"/>
                    <a:pt x="16" y="390"/>
                  </a:cubicBezTo>
                  <a:cubicBezTo>
                    <a:pt x="72" y="390"/>
                    <a:pt x="72" y="390"/>
                    <a:pt x="72" y="390"/>
                  </a:cubicBezTo>
                  <a:cubicBezTo>
                    <a:pt x="72" y="390"/>
                    <a:pt x="96" y="362"/>
                    <a:pt x="108" y="350"/>
                  </a:cubicBezTo>
                  <a:cubicBezTo>
                    <a:pt x="108" y="322"/>
                    <a:pt x="108" y="322"/>
                    <a:pt x="108" y="322"/>
                  </a:cubicBezTo>
                  <a:cubicBezTo>
                    <a:pt x="108" y="322"/>
                    <a:pt x="168" y="326"/>
                    <a:pt x="196" y="366"/>
                  </a:cubicBezTo>
                  <a:cubicBezTo>
                    <a:pt x="210" y="357"/>
                    <a:pt x="215" y="355"/>
                    <a:pt x="216" y="354"/>
                  </a:cubicBezTo>
                  <a:cubicBezTo>
                    <a:pt x="188" y="298"/>
                    <a:pt x="188" y="298"/>
                    <a:pt x="188" y="298"/>
                  </a:cubicBezTo>
                  <a:cubicBezTo>
                    <a:pt x="208" y="266"/>
                    <a:pt x="208" y="266"/>
                    <a:pt x="208" y="266"/>
                  </a:cubicBezTo>
                  <a:cubicBezTo>
                    <a:pt x="236" y="266"/>
                    <a:pt x="236" y="266"/>
                    <a:pt x="236" y="266"/>
                  </a:cubicBezTo>
                  <a:cubicBezTo>
                    <a:pt x="288" y="250"/>
                    <a:pt x="288" y="250"/>
                    <a:pt x="288" y="250"/>
                  </a:cubicBezTo>
                  <a:cubicBezTo>
                    <a:pt x="336" y="290"/>
                    <a:pt x="336" y="290"/>
                    <a:pt x="336" y="290"/>
                  </a:cubicBezTo>
                  <a:cubicBezTo>
                    <a:pt x="360" y="266"/>
                    <a:pt x="360" y="266"/>
                    <a:pt x="360" y="266"/>
                  </a:cubicBezTo>
                  <a:cubicBezTo>
                    <a:pt x="360" y="142"/>
                    <a:pt x="360" y="142"/>
                    <a:pt x="360" y="142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361" y="5"/>
                    <a:pt x="361" y="5"/>
                    <a:pt x="361" y="5"/>
                  </a:cubicBezTo>
                  <a:cubicBezTo>
                    <a:pt x="382" y="32"/>
                    <a:pt x="382" y="32"/>
                    <a:pt x="382" y="32"/>
                  </a:cubicBezTo>
                  <a:cubicBezTo>
                    <a:pt x="419" y="32"/>
                    <a:pt x="419" y="32"/>
                    <a:pt x="419" y="32"/>
                  </a:cubicBezTo>
                  <a:cubicBezTo>
                    <a:pt x="481" y="120"/>
                    <a:pt x="481" y="120"/>
                    <a:pt x="481" y="120"/>
                  </a:cubicBezTo>
                  <a:cubicBezTo>
                    <a:pt x="476" y="146"/>
                    <a:pt x="476" y="146"/>
                    <a:pt x="476" y="146"/>
                  </a:cubicBezTo>
                  <a:cubicBezTo>
                    <a:pt x="476" y="146"/>
                    <a:pt x="505" y="161"/>
                    <a:pt x="514" y="169"/>
                  </a:cubicBezTo>
                  <a:cubicBezTo>
                    <a:pt x="516" y="170"/>
                    <a:pt x="518" y="171"/>
                    <a:pt x="518" y="172"/>
                  </a:cubicBezTo>
                  <a:cubicBezTo>
                    <a:pt x="518" y="214"/>
                    <a:pt x="518" y="214"/>
                    <a:pt x="518" y="214"/>
                  </a:cubicBezTo>
                  <a:cubicBezTo>
                    <a:pt x="622" y="324"/>
                    <a:pt x="622" y="324"/>
                    <a:pt x="622" y="324"/>
                  </a:cubicBezTo>
                  <a:cubicBezTo>
                    <a:pt x="632" y="365"/>
                    <a:pt x="632" y="365"/>
                    <a:pt x="632" y="365"/>
                  </a:cubicBezTo>
                  <a:cubicBezTo>
                    <a:pt x="685" y="381"/>
                    <a:pt x="685" y="381"/>
                    <a:pt x="685" y="381"/>
                  </a:cubicBezTo>
                  <a:cubicBezTo>
                    <a:pt x="732" y="470"/>
                    <a:pt x="732" y="470"/>
                    <a:pt x="732" y="470"/>
                  </a:cubicBezTo>
                  <a:cubicBezTo>
                    <a:pt x="737" y="553"/>
                    <a:pt x="737" y="553"/>
                    <a:pt x="737" y="553"/>
                  </a:cubicBezTo>
                  <a:cubicBezTo>
                    <a:pt x="789" y="574"/>
                    <a:pt x="789" y="574"/>
                    <a:pt x="789" y="574"/>
                  </a:cubicBezTo>
                  <a:cubicBezTo>
                    <a:pt x="841" y="564"/>
                    <a:pt x="841" y="564"/>
                    <a:pt x="841" y="564"/>
                  </a:cubicBezTo>
                  <a:cubicBezTo>
                    <a:pt x="867" y="590"/>
                    <a:pt x="867" y="590"/>
                    <a:pt x="867" y="590"/>
                  </a:cubicBezTo>
                  <a:cubicBezTo>
                    <a:pt x="893" y="585"/>
                    <a:pt x="893" y="585"/>
                    <a:pt x="893" y="585"/>
                  </a:cubicBezTo>
                  <a:cubicBezTo>
                    <a:pt x="898" y="584"/>
                    <a:pt x="898" y="584"/>
                    <a:pt x="898" y="584"/>
                  </a:cubicBezTo>
                  <a:cubicBezTo>
                    <a:pt x="945" y="616"/>
                    <a:pt x="945" y="616"/>
                    <a:pt x="945" y="616"/>
                  </a:cubicBezTo>
                  <a:cubicBezTo>
                    <a:pt x="976" y="611"/>
                    <a:pt x="976" y="611"/>
                    <a:pt x="976" y="611"/>
                  </a:cubicBezTo>
                  <a:cubicBezTo>
                    <a:pt x="977" y="610"/>
                    <a:pt x="977" y="610"/>
                    <a:pt x="977" y="610"/>
                  </a:cubicBezTo>
                  <a:cubicBezTo>
                    <a:pt x="1003" y="631"/>
                    <a:pt x="1003" y="631"/>
                    <a:pt x="1003" y="631"/>
                  </a:cubicBezTo>
                  <a:cubicBezTo>
                    <a:pt x="1008" y="704"/>
                    <a:pt x="1008" y="704"/>
                    <a:pt x="1008" y="704"/>
                  </a:cubicBezTo>
                  <a:cubicBezTo>
                    <a:pt x="982" y="746"/>
                    <a:pt x="982" y="746"/>
                    <a:pt x="982" y="746"/>
                  </a:cubicBezTo>
                  <a:cubicBezTo>
                    <a:pt x="1050" y="809"/>
                    <a:pt x="1050" y="809"/>
                    <a:pt x="1050" y="809"/>
                  </a:cubicBezTo>
                  <a:cubicBezTo>
                    <a:pt x="1097" y="809"/>
                    <a:pt x="1097" y="809"/>
                    <a:pt x="1097" y="809"/>
                  </a:cubicBezTo>
                  <a:cubicBezTo>
                    <a:pt x="1123" y="856"/>
                    <a:pt x="1123" y="856"/>
                    <a:pt x="1123" y="856"/>
                  </a:cubicBezTo>
                  <a:cubicBezTo>
                    <a:pt x="1180" y="876"/>
                    <a:pt x="1180" y="876"/>
                    <a:pt x="1180" y="876"/>
                  </a:cubicBezTo>
                  <a:cubicBezTo>
                    <a:pt x="1232" y="850"/>
                    <a:pt x="1232" y="850"/>
                    <a:pt x="1232" y="850"/>
                  </a:cubicBezTo>
                  <a:cubicBezTo>
                    <a:pt x="1243" y="798"/>
                    <a:pt x="1243" y="798"/>
                    <a:pt x="1243" y="798"/>
                  </a:cubicBezTo>
                  <a:cubicBezTo>
                    <a:pt x="1321" y="762"/>
                    <a:pt x="1321" y="762"/>
                    <a:pt x="1321" y="762"/>
                  </a:cubicBezTo>
                  <a:cubicBezTo>
                    <a:pt x="1357" y="850"/>
                    <a:pt x="1357" y="850"/>
                    <a:pt x="1357" y="850"/>
                  </a:cubicBezTo>
                  <a:cubicBezTo>
                    <a:pt x="1420" y="882"/>
                    <a:pt x="1420" y="882"/>
                    <a:pt x="1420" y="882"/>
                  </a:cubicBezTo>
                  <a:cubicBezTo>
                    <a:pt x="1456" y="939"/>
                    <a:pt x="1456" y="939"/>
                    <a:pt x="1456" y="939"/>
                  </a:cubicBezTo>
                  <a:cubicBezTo>
                    <a:pt x="1430" y="960"/>
                    <a:pt x="1430" y="960"/>
                    <a:pt x="1430" y="960"/>
                  </a:cubicBezTo>
                  <a:cubicBezTo>
                    <a:pt x="1425" y="1017"/>
                    <a:pt x="1425" y="1017"/>
                    <a:pt x="1425" y="1017"/>
                  </a:cubicBezTo>
                  <a:cubicBezTo>
                    <a:pt x="1456" y="1054"/>
                    <a:pt x="1456" y="1054"/>
                    <a:pt x="1456" y="1054"/>
                  </a:cubicBezTo>
                  <a:cubicBezTo>
                    <a:pt x="1456" y="1054"/>
                    <a:pt x="1456" y="1309"/>
                    <a:pt x="1451" y="1309"/>
                  </a:cubicBezTo>
                  <a:cubicBezTo>
                    <a:pt x="1446" y="1309"/>
                    <a:pt x="1399" y="1356"/>
                    <a:pt x="1399" y="1356"/>
                  </a:cubicBezTo>
                  <a:cubicBezTo>
                    <a:pt x="1420" y="1429"/>
                    <a:pt x="1420" y="1429"/>
                    <a:pt x="1420" y="1429"/>
                  </a:cubicBezTo>
                  <a:cubicBezTo>
                    <a:pt x="1442" y="1446"/>
                    <a:pt x="1442" y="1446"/>
                    <a:pt x="1442" y="1446"/>
                  </a:cubicBezTo>
                  <a:cubicBezTo>
                    <a:pt x="1468" y="1465"/>
                    <a:pt x="1468" y="1465"/>
                    <a:pt x="1468" y="1465"/>
                  </a:cubicBezTo>
                  <a:cubicBezTo>
                    <a:pt x="1483" y="1476"/>
                    <a:pt x="1483" y="1476"/>
                    <a:pt x="1483" y="1476"/>
                  </a:cubicBezTo>
                  <a:cubicBezTo>
                    <a:pt x="1467" y="1508"/>
                    <a:pt x="1467" y="1508"/>
                    <a:pt x="1467" y="1508"/>
                  </a:cubicBezTo>
                  <a:cubicBezTo>
                    <a:pt x="1481" y="1527"/>
                    <a:pt x="1481" y="1527"/>
                    <a:pt x="1481" y="1527"/>
                  </a:cubicBezTo>
                  <a:lnTo>
                    <a:pt x="1509" y="156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9" name="สระแก้ว">
              <a:extLst>
                <a:ext uri="{FF2B5EF4-FFF2-40B4-BE49-F238E27FC236}">
                  <a16:creationId xmlns:a16="http://schemas.microsoft.com/office/drawing/2014/main" id="{14EEA206-6A21-4EC1-846C-2A4FB4FAE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616" y="3367240"/>
              <a:ext cx="385889" cy="341996"/>
            </a:xfrm>
            <a:custGeom>
              <a:avLst/>
              <a:gdLst>
                <a:gd name="T0" fmla="*/ 915 w 943"/>
                <a:gd name="T1" fmla="*/ 147 h 840"/>
                <a:gd name="T2" fmla="*/ 875 w 943"/>
                <a:gd name="T3" fmla="*/ 159 h 840"/>
                <a:gd name="T4" fmla="*/ 795 w 943"/>
                <a:gd name="T5" fmla="*/ 239 h 840"/>
                <a:gd name="T6" fmla="*/ 791 w 943"/>
                <a:gd name="T7" fmla="*/ 291 h 840"/>
                <a:gd name="T8" fmla="*/ 751 w 943"/>
                <a:gd name="T9" fmla="*/ 343 h 840"/>
                <a:gd name="T10" fmla="*/ 751 w 943"/>
                <a:gd name="T11" fmla="*/ 375 h 840"/>
                <a:gd name="T12" fmla="*/ 639 w 943"/>
                <a:gd name="T13" fmla="*/ 411 h 840"/>
                <a:gd name="T14" fmla="*/ 599 w 943"/>
                <a:gd name="T15" fmla="*/ 471 h 840"/>
                <a:gd name="T16" fmla="*/ 651 w 943"/>
                <a:gd name="T17" fmla="*/ 515 h 840"/>
                <a:gd name="T18" fmla="*/ 619 w 943"/>
                <a:gd name="T19" fmla="*/ 527 h 840"/>
                <a:gd name="T20" fmla="*/ 599 w 943"/>
                <a:gd name="T21" fmla="*/ 547 h 840"/>
                <a:gd name="T22" fmla="*/ 559 w 943"/>
                <a:gd name="T23" fmla="*/ 559 h 840"/>
                <a:gd name="T24" fmla="*/ 471 w 943"/>
                <a:gd name="T25" fmla="*/ 555 h 840"/>
                <a:gd name="T26" fmla="*/ 431 w 943"/>
                <a:gd name="T27" fmla="*/ 535 h 840"/>
                <a:gd name="T28" fmla="*/ 399 w 943"/>
                <a:gd name="T29" fmla="*/ 579 h 840"/>
                <a:gd name="T30" fmla="*/ 427 w 943"/>
                <a:gd name="T31" fmla="*/ 603 h 840"/>
                <a:gd name="T32" fmla="*/ 415 w 943"/>
                <a:gd name="T33" fmla="*/ 807 h 840"/>
                <a:gd name="T34" fmla="*/ 415 w 943"/>
                <a:gd name="T35" fmla="*/ 808 h 840"/>
                <a:gd name="T36" fmla="*/ 371 w 943"/>
                <a:gd name="T37" fmla="*/ 804 h 840"/>
                <a:gd name="T38" fmla="*/ 334 w 943"/>
                <a:gd name="T39" fmla="*/ 840 h 840"/>
                <a:gd name="T40" fmla="*/ 287 w 943"/>
                <a:gd name="T41" fmla="*/ 835 h 840"/>
                <a:gd name="T42" fmla="*/ 266 w 943"/>
                <a:gd name="T43" fmla="*/ 783 h 840"/>
                <a:gd name="T44" fmla="*/ 219 w 943"/>
                <a:gd name="T45" fmla="*/ 772 h 840"/>
                <a:gd name="T46" fmla="*/ 188 w 943"/>
                <a:gd name="T47" fmla="*/ 830 h 840"/>
                <a:gd name="T48" fmla="*/ 131 w 943"/>
                <a:gd name="T49" fmla="*/ 840 h 840"/>
                <a:gd name="T50" fmla="*/ 115 w 943"/>
                <a:gd name="T51" fmla="*/ 814 h 840"/>
                <a:gd name="T52" fmla="*/ 94 w 943"/>
                <a:gd name="T53" fmla="*/ 777 h 840"/>
                <a:gd name="T54" fmla="*/ 94 w 943"/>
                <a:gd name="T55" fmla="*/ 715 h 840"/>
                <a:gd name="T56" fmla="*/ 68 w 943"/>
                <a:gd name="T57" fmla="*/ 694 h 840"/>
                <a:gd name="T58" fmla="*/ 52 w 943"/>
                <a:gd name="T59" fmla="*/ 647 h 840"/>
                <a:gd name="T60" fmla="*/ 16 w 943"/>
                <a:gd name="T61" fmla="*/ 647 h 840"/>
                <a:gd name="T62" fmla="*/ 3 w 943"/>
                <a:gd name="T63" fmla="*/ 605 h 840"/>
                <a:gd name="T64" fmla="*/ 0 w 943"/>
                <a:gd name="T65" fmla="*/ 595 h 840"/>
                <a:gd name="T66" fmla="*/ 24 w 943"/>
                <a:gd name="T67" fmla="*/ 555 h 840"/>
                <a:gd name="T68" fmla="*/ 63 w 943"/>
                <a:gd name="T69" fmla="*/ 491 h 840"/>
                <a:gd name="T70" fmla="*/ 68 w 943"/>
                <a:gd name="T71" fmla="*/ 360 h 840"/>
                <a:gd name="T72" fmla="*/ 37 w 943"/>
                <a:gd name="T73" fmla="*/ 298 h 840"/>
                <a:gd name="T74" fmla="*/ 26 w 943"/>
                <a:gd name="T75" fmla="*/ 230 h 840"/>
                <a:gd name="T76" fmla="*/ 68 w 943"/>
                <a:gd name="T77" fmla="*/ 209 h 840"/>
                <a:gd name="T78" fmla="*/ 42 w 943"/>
                <a:gd name="T79" fmla="*/ 136 h 840"/>
                <a:gd name="T80" fmla="*/ 167 w 943"/>
                <a:gd name="T81" fmla="*/ 136 h 840"/>
                <a:gd name="T82" fmla="*/ 167 w 943"/>
                <a:gd name="T83" fmla="*/ 73 h 840"/>
                <a:gd name="T84" fmla="*/ 199 w 943"/>
                <a:gd name="T85" fmla="*/ 36 h 840"/>
                <a:gd name="T86" fmla="*/ 225 w 943"/>
                <a:gd name="T87" fmla="*/ 52 h 840"/>
                <a:gd name="T88" fmla="*/ 286 w 943"/>
                <a:gd name="T89" fmla="*/ 16 h 840"/>
                <a:gd name="T90" fmla="*/ 287 w 943"/>
                <a:gd name="T91" fmla="*/ 16 h 840"/>
                <a:gd name="T92" fmla="*/ 371 w 943"/>
                <a:gd name="T93" fmla="*/ 52 h 840"/>
                <a:gd name="T94" fmla="*/ 499 w 943"/>
                <a:gd name="T95" fmla="*/ 19 h 840"/>
                <a:gd name="T96" fmla="*/ 517 w 943"/>
                <a:gd name="T97" fmla="*/ 37 h 840"/>
                <a:gd name="T98" fmla="*/ 590 w 943"/>
                <a:gd name="T99" fmla="*/ 37 h 840"/>
                <a:gd name="T100" fmla="*/ 642 w 943"/>
                <a:gd name="T101" fmla="*/ 6 h 840"/>
                <a:gd name="T102" fmla="*/ 689 w 943"/>
                <a:gd name="T103" fmla="*/ 11 h 840"/>
                <a:gd name="T104" fmla="*/ 720 w 943"/>
                <a:gd name="T105" fmla="*/ 37 h 840"/>
                <a:gd name="T106" fmla="*/ 772 w 943"/>
                <a:gd name="T107" fmla="*/ 37 h 840"/>
                <a:gd name="T108" fmla="*/ 803 w 943"/>
                <a:gd name="T109" fmla="*/ 11 h 840"/>
                <a:gd name="T110" fmla="*/ 866 w 943"/>
                <a:gd name="T111" fmla="*/ 11 h 840"/>
                <a:gd name="T112" fmla="*/ 932 w 943"/>
                <a:gd name="T113" fmla="*/ 0 h 840"/>
                <a:gd name="T114" fmla="*/ 931 w 943"/>
                <a:gd name="T115" fmla="*/ 3 h 840"/>
                <a:gd name="T116" fmla="*/ 943 w 943"/>
                <a:gd name="T117" fmla="*/ 35 h 840"/>
                <a:gd name="T118" fmla="*/ 907 w 943"/>
                <a:gd name="T119" fmla="*/ 75 h 840"/>
                <a:gd name="T120" fmla="*/ 915 w 943"/>
                <a:gd name="T121" fmla="*/ 147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3" h="840">
                  <a:moveTo>
                    <a:pt x="915" y="147"/>
                  </a:moveTo>
                  <a:cubicBezTo>
                    <a:pt x="875" y="159"/>
                    <a:pt x="875" y="159"/>
                    <a:pt x="875" y="159"/>
                  </a:cubicBezTo>
                  <a:cubicBezTo>
                    <a:pt x="875" y="159"/>
                    <a:pt x="795" y="235"/>
                    <a:pt x="795" y="239"/>
                  </a:cubicBezTo>
                  <a:cubicBezTo>
                    <a:pt x="795" y="243"/>
                    <a:pt x="791" y="291"/>
                    <a:pt x="791" y="291"/>
                  </a:cubicBezTo>
                  <a:cubicBezTo>
                    <a:pt x="751" y="343"/>
                    <a:pt x="751" y="343"/>
                    <a:pt x="751" y="343"/>
                  </a:cubicBezTo>
                  <a:cubicBezTo>
                    <a:pt x="751" y="375"/>
                    <a:pt x="751" y="375"/>
                    <a:pt x="751" y="375"/>
                  </a:cubicBezTo>
                  <a:cubicBezTo>
                    <a:pt x="639" y="411"/>
                    <a:pt x="639" y="411"/>
                    <a:pt x="639" y="411"/>
                  </a:cubicBezTo>
                  <a:cubicBezTo>
                    <a:pt x="599" y="471"/>
                    <a:pt x="599" y="471"/>
                    <a:pt x="599" y="471"/>
                  </a:cubicBezTo>
                  <a:cubicBezTo>
                    <a:pt x="651" y="515"/>
                    <a:pt x="651" y="515"/>
                    <a:pt x="651" y="515"/>
                  </a:cubicBezTo>
                  <a:cubicBezTo>
                    <a:pt x="619" y="527"/>
                    <a:pt x="619" y="527"/>
                    <a:pt x="619" y="527"/>
                  </a:cubicBezTo>
                  <a:cubicBezTo>
                    <a:pt x="599" y="547"/>
                    <a:pt x="599" y="547"/>
                    <a:pt x="599" y="547"/>
                  </a:cubicBezTo>
                  <a:cubicBezTo>
                    <a:pt x="559" y="559"/>
                    <a:pt x="559" y="559"/>
                    <a:pt x="559" y="559"/>
                  </a:cubicBezTo>
                  <a:cubicBezTo>
                    <a:pt x="471" y="555"/>
                    <a:pt x="471" y="555"/>
                    <a:pt x="471" y="555"/>
                  </a:cubicBezTo>
                  <a:cubicBezTo>
                    <a:pt x="431" y="535"/>
                    <a:pt x="431" y="535"/>
                    <a:pt x="431" y="535"/>
                  </a:cubicBezTo>
                  <a:cubicBezTo>
                    <a:pt x="399" y="579"/>
                    <a:pt x="399" y="579"/>
                    <a:pt x="399" y="579"/>
                  </a:cubicBezTo>
                  <a:cubicBezTo>
                    <a:pt x="427" y="603"/>
                    <a:pt x="427" y="603"/>
                    <a:pt x="427" y="603"/>
                  </a:cubicBezTo>
                  <a:cubicBezTo>
                    <a:pt x="415" y="807"/>
                    <a:pt x="415" y="807"/>
                    <a:pt x="415" y="807"/>
                  </a:cubicBezTo>
                  <a:cubicBezTo>
                    <a:pt x="415" y="808"/>
                    <a:pt x="415" y="808"/>
                    <a:pt x="415" y="808"/>
                  </a:cubicBezTo>
                  <a:cubicBezTo>
                    <a:pt x="371" y="804"/>
                    <a:pt x="371" y="804"/>
                    <a:pt x="371" y="804"/>
                  </a:cubicBezTo>
                  <a:cubicBezTo>
                    <a:pt x="334" y="840"/>
                    <a:pt x="334" y="840"/>
                    <a:pt x="334" y="840"/>
                  </a:cubicBezTo>
                  <a:cubicBezTo>
                    <a:pt x="287" y="835"/>
                    <a:pt x="287" y="835"/>
                    <a:pt x="287" y="835"/>
                  </a:cubicBezTo>
                  <a:cubicBezTo>
                    <a:pt x="266" y="783"/>
                    <a:pt x="266" y="783"/>
                    <a:pt x="266" y="783"/>
                  </a:cubicBezTo>
                  <a:cubicBezTo>
                    <a:pt x="219" y="772"/>
                    <a:pt x="219" y="772"/>
                    <a:pt x="219" y="772"/>
                  </a:cubicBezTo>
                  <a:cubicBezTo>
                    <a:pt x="188" y="830"/>
                    <a:pt x="188" y="830"/>
                    <a:pt x="188" y="830"/>
                  </a:cubicBezTo>
                  <a:cubicBezTo>
                    <a:pt x="131" y="840"/>
                    <a:pt x="131" y="840"/>
                    <a:pt x="131" y="840"/>
                  </a:cubicBezTo>
                  <a:cubicBezTo>
                    <a:pt x="115" y="814"/>
                    <a:pt x="115" y="814"/>
                    <a:pt x="115" y="814"/>
                  </a:cubicBezTo>
                  <a:cubicBezTo>
                    <a:pt x="94" y="777"/>
                    <a:pt x="94" y="777"/>
                    <a:pt x="94" y="777"/>
                  </a:cubicBezTo>
                  <a:cubicBezTo>
                    <a:pt x="94" y="715"/>
                    <a:pt x="94" y="715"/>
                    <a:pt x="94" y="715"/>
                  </a:cubicBezTo>
                  <a:cubicBezTo>
                    <a:pt x="68" y="694"/>
                    <a:pt x="68" y="694"/>
                    <a:pt x="68" y="694"/>
                  </a:cubicBezTo>
                  <a:cubicBezTo>
                    <a:pt x="52" y="647"/>
                    <a:pt x="52" y="647"/>
                    <a:pt x="52" y="647"/>
                  </a:cubicBezTo>
                  <a:cubicBezTo>
                    <a:pt x="16" y="647"/>
                    <a:pt x="16" y="647"/>
                    <a:pt x="16" y="647"/>
                  </a:cubicBezTo>
                  <a:cubicBezTo>
                    <a:pt x="3" y="605"/>
                    <a:pt x="3" y="605"/>
                    <a:pt x="3" y="605"/>
                  </a:cubicBezTo>
                  <a:cubicBezTo>
                    <a:pt x="0" y="595"/>
                    <a:pt x="0" y="595"/>
                    <a:pt x="0" y="595"/>
                  </a:cubicBezTo>
                  <a:cubicBezTo>
                    <a:pt x="24" y="555"/>
                    <a:pt x="24" y="555"/>
                    <a:pt x="24" y="555"/>
                  </a:cubicBezTo>
                  <a:cubicBezTo>
                    <a:pt x="63" y="491"/>
                    <a:pt x="63" y="491"/>
                    <a:pt x="63" y="491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37" y="298"/>
                    <a:pt x="37" y="298"/>
                    <a:pt x="37" y="298"/>
                  </a:cubicBezTo>
                  <a:cubicBezTo>
                    <a:pt x="26" y="230"/>
                    <a:pt x="26" y="230"/>
                    <a:pt x="26" y="230"/>
                  </a:cubicBezTo>
                  <a:cubicBezTo>
                    <a:pt x="68" y="209"/>
                    <a:pt x="68" y="209"/>
                    <a:pt x="68" y="209"/>
                  </a:cubicBezTo>
                  <a:cubicBezTo>
                    <a:pt x="42" y="136"/>
                    <a:pt x="42" y="136"/>
                    <a:pt x="42" y="136"/>
                  </a:cubicBezTo>
                  <a:cubicBezTo>
                    <a:pt x="167" y="136"/>
                    <a:pt x="167" y="136"/>
                    <a:pt x="167" y="136"/>
                  </a:cubicBezTo>
                  <a:cubicBezTo>
                    <a:pt x="167" y="73"/>
                    <a:pt x="167" y="73"/>
                    <a:pt x="167" y="73"/>
                  </a:cubicBezTo>
                  <a:cubicBezTo>
                    <a:pt x="199" y="36"/>
                    <a:pt x="199" y="36"/>
                    <a:pt x="199" y="36"/>
                  </a:cubicBezTo>
                  <a:cubicBezTo>
                    <a:pt x="225" y="52"/>
                    <a:pt x="225" y="52"/>
                    <a:pt x="225" y="52"/>
                  </a:cubicBezTo>
                  <a:cubicBezTo>
                    <a:pt x="286" y="16"/>
                    <a:pt x="286" y="16"/>
                    <a:pt x="286" y="16"/>
                  </a:cubicBezTo>
                  <a:cubicBezTo>
                    <a:pt x="287" y="16"/>
                    <a:pt x="287" y="16"/>
                    <a:pt x="287" y="16"/>
                  </a:cubicBezTo>
                  <a:cubicBezTo>
                    <a:pt x="371" y="52"/>
                    <a:pt x="371" y="52"/>
                    <a:pt x="371" y="52"/>
                  </a:cubicBezTo>
                  <a:cubicBezTo>
                    <a:pt x="499" y="19"/>
                    <a:pt x="499" y="19"/>
                    <a:pt x="499" y="19"/>
                  </a:cubicBezTo>
                  <a:cubicBezTo>
                    <a:pt x="517" y="37"/>
                    <a:pt x="517" y="37"/>
                    <a:pt x="517" y="37"/>
                  </a:cubicBezTo>
                  <a:cubicBezTo>
                    <a:pt x="590" y="37"/>
                    <a:pt x="590" y="37"/>
                    <a:pt x="590" y="37"/>
                  </a:cubicBezTo>
                  <a:cubicBezTo>
                    <a:pt x="642" y="6"/>
                    <a:pt x="642" y="6"/>
                    <a:pt x="642" y="6"/>
                  </a:cubicBezTo>
                  <a:cubicBezTo>
                    <a:pt x="689" y="11"/>
                    <a:pt x="689" y="11"/>
                    <a:pt x="689" y="11"/>
                  </a:cubicBezTo>
                  <a:cubicBezTo>
                    <a:pt x="720" y="37"/>
                    <a:pt x="720" y="37"/>
                    <a:pt x="720" y="37"/>
                  </a:cubicBezTo>
                  <a:cubicBezTo>
                    <a:pt x="772" y="37"/>
                    <a:pt x="772" y="37"/>
                    <a:pt x="772" y="37"/>
                  </a:cubicBezTo>
                  <a:cubicBezTo>
                    <a:pt x="803" y="11"/>
                    <a:pt x="803" y="11"/>
                    <a:pt x="803" y="11"/>
                  </a:cubicBezTo>
                  <a:cubicBezTo>
                    <a:pt x="866" y="11"/>
                    <a:pt x="866" y="11"/>
                    <a:pt x="866" y="11"/>
                  </a:cubicBezTo>
                  <a:cubicBezTo>
                    <a:pt x="932" y="0"/>
                    <a:pt x="932" y="0"/>
                    <a:pt x="932" y="0"/>
                  </a:cubicBezTo>
                  <a:cubicBezTo>
                    <a:pt x="931" y="3"/>
                    <a:pt x="931" y="3"/>
                    <a:pt x="931" y="3"/>
                  </a:cubicBezTo>
                  <a:cubicBezTo>
                    <a:pt x="943" y="35"/>
                    <a:pt x="943" y="35"/>
                    <a:pt x="943" y="35"/>
                  </a:cubicBezTo>
                  <a:cubicBezTo>
                    <a:pt x="943" y="35"/>
                    <a:pt x="911" y="67"/>
                    <a:pt x="907" y="75"/>
                  </a:cubicBezTo>
                  <a:cubicBezTo>
                    <a:pt x="903" y="83"/>
                    <a:pt x="915" y="147"/>
                    <a:pt x="915" y="147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0" name="ระยอง">
              <a:extLst>
                <a:ext uri="{FF2B5EF4-FFF2-40B4-BE49-F238E27FC236}">
                  <a16:creationId xmlns:a16="http://schemas.microsoft.com/office/drawing/2014/main" id="{5C0A11DD-46F9-4896-8E31-2E0051150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080" y="3743983"/>
              <a:ext cx="307247" cy="210319"/>
            </a:xfrm>
            <a:custGeom>
              <a:avLst/>
              <a:gdLst>
                <a:gd name="T0" fmla="*/ 168 w 168"/>
                <a:gd name="T1" fmla="*/ 67 h 115"/>
                <a:gd name="T2" fmla="*/ 162 w 168"/>
                <a:gd name="T3" fmla="*/ 88 h 115"/>
                <a:gd name="T4" fmla="*/ 159 w 168"/>
                <a:gd name="T5" fmla="*/ 96 h 115"/>
                <a:gd name="T6" fmla="*/ 153 w 168"/>
                <a:gd name="T7" fmla="*/ 92 h 115"/>
                <a:gd name="T8" fmla="*/ 144 w 168"/>
                <a:gd name="T9" fmla="*/ 93 h 115"/>
                <a:gd name="T10" fmla="*/ 133 w 168"/>
                <a:gd name="T11" fmla="*/ 104 h 115"/>
                <a:gd name="T12" fmla="*/ 118 w 168"/>
                <a:gd name="T13" fmla="*/ 104 h 115"/>
                <a:gd name="T14" fmla="*/ 116 w 168"/>
                <a:gd name="T15" fmla="*/ 109 h 115"/>
                <a:gd name="T16" fmla="*/ 106 w 168"/>
                <a:gd name="T17" fmla="*/ 109 h 115"/>
                <a:gd name="T18" fmla="*/ 105 w 168"/>
                <a:gd name="T19" fmla="*/ 106 h 115"/>
                <a:gd name="T20" fmla="*/ 94 w 168"/>
                <a:gd name="T21" fmla="*/ 106 h 115"/>
                <a:gd name="T22" fmla="*/ 91 w 168"/>
                <a:gd name="T23" fmla="*/ 115 h 115"/>
                <a:gd name="T24" fmla="*/ 84 w 168"/>
                <a:gd name="T25" fmla="*/ 114 h 115"/>
                <a:gd name="T26" fmla="*/ 76 w 168"/>
                <a:gd name="T27" fmla="*/ 107 h 115"/>
                <a:gd name="T28" fmla="*/ 63 w 168"/>
                <a:gd name="T29" fmla="*/ 103 h 115"/>
                <a:gd name="T30" fmla="*/ 57 w 168"/>
                <a:gd name="T31" fmla="*/ 101 h 115"/>
                <a:gd name="T32" fmla="*/ 29 w 168"/>
                <a:gd name="T33" fmla="*/ 100 h 115"/>
                <a:gd name="T34" fmla="*/ 24 w 168"/>
                <a:gd name="T35" fmla="*/ 97 h 115"/>
                <a:gd name="T36" fmla="*/ 16 w 168"/>
                <a:gd name="T37" fmla="*/ 99 h 115"/>
                <a:gd name="T38" fmla="*/ 15 w 168"/>
                <a:gd name="T39" fmla="*/ 101 h 115"/>
                <a:gd name="T40" fmla="*/ 2 w 168"/>
                <a:gd name="T41" fmla="*/ 103 h 115"/>
                <a:gd name="T42" fmla="*/ 0 w 168"/>
                <a:gd name="T43" fmla="*/ 94 h 115"/>
                <a:gd name="T44" fmla="*/ 9 w 168"/>
                <a:gd name="T45" fmla="*/ 81 h 115"/>
                <a:gd name="T46" fmla="*/ 7 w 168"/>
                <a:gd name="T47" fmla="*/ 73 h 115"/>
                <a:gd name="T48" fmla="*/ 16 w 168"/>
                <a:gd name="T49" fmla="*/ 67 h 115"/>
                <a:gd name="T50" fmla="*/ 24 w 168"/>
                <a:gd name="T51" fmla="*/ 45 h 115"/>
                <a:gd name="T52" fmla="*/ 21 w 168"/>
                <a:gd name="T53" fmla="*/ 34 h 115"/>
                <a:gd name="T54" fmla="*/ 22 w 168"/>
                <a:gd name="T55" fmla="*/ 26 h 115"/>
                <a:gd name="T56" fmla="*/ 31 w 168"/>
                <a:gd name="T57" fmla="*/ 30 h 115"/>
                <a:gd name="T58" fmla="*/ 39 w 168"/>
                <a:gd name="T59" fmla="*/ 23 h 115"/>
                <a:gd name="T60" fmla="*/ 42 w 168"/>
                <a:gd name="T61" fmla="*/ 16 h 115"/>
                <a:gd name="T62" fmla="*/ 58 w 168"/>
                <a:gd name="T63" fmla="*/ 19 h 115"/>
                <a:gd name="T64" fmla="*/ 71 w 168"/>
                <a:gd name="T65" fmla="*/ 16 h 115"/>
                <a:gd name="T66" fmla="*/ 81 w 168"/>
                <a:gd name="T67" fmla="*/ 28 h 115"/>
                <a:gd name="T68" fmla="*/ 111 w 168"/>
                <a:gd name="T69" fmla="*/ 21 h 115"/>
                <a:gd name="T70" fmla="*/ 120 w 168"/>
                <a:gd name="T71" fmla="*/ 6 h 115"/>
                <a:gd name="T72" fmla="*/ 130 w 168"/>
                <a:gd name="T73" fmla="*/ 0 h 115"/>
                <a:gd name="T74" fmla="*/ 142 w 168"/>
                <a:gd name="T75" fmla="*/ 2 h 115"/>
                <a:gd name="T76" fmla="*/ 140 w 168"/>
                <a:gd name="T77" fmla="*/ 6 h 115"/>
                <a:gd name="T78" fmla="*/ 142 w 168"/>
                <a:gd name="T79" fmla="*/ 25 h 115"/>
                <a:gd name="T80" fmla="*/ 153 w 168"/>
                <a:gd name="T81" fmla="*/ 29 h 115"/>
                <a:gd name="T82" fmla="*/ 148 w 168"/>
                <a:gd name="T83" fmla="*/ 40 h 115"/>
                <a:gd name="T84" fmla="*/ 153 w 168"/>
                <a:gd name="T85" fmla="*/ 47 h 115"/>
                <a:gd name="T86" fmla="*/ 161 w 168"/>
                <a:gd name="T87" fmla="*/ 47 h 115"/>
                <a:gd name="T88" fmla="*/ 168 w 168"/>
                <a:gd name="T89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8" h="115">
                  <a:moveTo>
                    <a:pt x="168" y="67"/>
                  </a:moveTo>
                  <a:lnTo>
                    <a:pt x="162" y="88"/>
                  </a:lnTo>
                  <a:lnTo>
                    <a:pt x="159" y="96"/>
                  </a:lnTo>
                  <a:lnTo>
                    <a:pt x="153" y="92"/>
                  </a:lnTo>
                  <a:lnTo>
                    <a:pt x="144" y="93"/>
                  </a:lnTo>
                  <a:lnTo>
                    <a:pt x="133" y="104"/>
                  </a:lnTo>
                  <a:lnTo>
                    <a:pt x="118" y="104"/>
                  </a:lnTo>
                  <a:lnTo>
                    <a:pt x="116" y="109"/>
                  </a:lnTo>
                  <a:lnTo>
                    <a:pt x="106" y="109"/>
                  </a:lnTo>
                  <a:lnTo>
                    <a:pt x="105" y="106"/>
                  </a:lnTo>
                  <a:lnTo>
                    <a:pt x="94" y="106"/>
                  </a:lnTo>
                  <a:lnTo>
                    <a:pt x="91" y="115"/>
                  </a:lnTo>
                  <a:lnTo>
                    <a:pt x="84" y="114"/>
                  </a:lnTo>
                  <a:lnTo>
                    <a:pt x="76" y="107"/>
                  </a:lnTo>
                  <a:lnTo>
                    <a:pt x="63" y="103"/>
                  </a:lnTo>
                  <a:lnTo>
                    <a:pt x="57" y="101"/>
                  </a:lnTo>
                  <a:lnTo>
                    <a:pt x="29" y="100"/>
                  </a:lnTo>
                  <a:lnTo>
                    <a:pt x="24" y="97"/>
                  </a:lnTo>
                  <a:lnTo>
                    <a:pt x="16" y="99"/>
                  </a:lnTo>
                  <a:lnTo>
                    <a:pt x="15" y="101"/>
                  </a:lnTo>
                  <a:lnTo>
                    <a:pt x="2" y="103"/>
                  </a:lnTo>
                  <a:lnTo>
                    <a:pt x="0" y="94"/>
                  </a:lnTo>
                  <a:lnTo>
                    <a:pt x="9" y="81"/>
                  </a:lnTo>
                  <a:lnTo>
                    <a:pt x="7" y="73"/>
                  </a:lnTo>
                  <a:lnTo>
                    <a:pt x="16" y="67"/>
                  </a:lnTo>
                  <a:lnTo>
                    <a:pt x="24" y="45"/>
                  </a:lnTo>
                  <a:lnTo>
                    <a:pt x="21" y="34"/>
                  </a:lnTo>
                  <a:lnTo>
                    <a:pt x="22" y="26"/>
                  </a:lnTo>
                  <a:lnTo>
                    <a:pt x="31" y="30"/>
                  </a:lnTo>
                  <a:lnTo>
                    <a:pt x="39" y="23"/>
                  </a:lnTo>
                  <a:lnTo>
                    <a:pt x="42" y="16"/>
                  </a:lnTo>
                  <a:lnTo>
                    <a:pt x="58" y="19"/>
                  </a:lnTo>
                  <a:lnTo>
                    <a:pt x="71" y="16"/>
                  </a:lnTo>
                  <a:lnTo>
                    <a:pt x="81" y="28"/>
                  </a:lnTo>
                  <a:lnTo>
                    <a:pt x="111" y="21"/>
                  </a:lnTo>
                  <a:lnTo>
                    <a:pt x="120" y="6"/>
                  </a:lnTo>
                  <a:lnTo>
                    <a:pt x="130" y="0"/>
                  </a:lnTo>
                  <a:lnTo>
                    <a:pt x="142" y="2"/>
                  </a:lnTo>
                  <a:lnTo>
                    <a:pt x="140" y="6"/>
                  </a:lnTo>
                  <a:lnTo>
                    <a:pt x="142" y="25"/>
                  </a:lnTo>
                  <a:lnTo>
                    <a:pt x="153" y="29"/>
                  </a:lnTo>
                  <a:lnTo>
                    <a:pt x="148" y="40"/>
                  </a:lnTo>
                  <a:lnTo>
                    <a:pt x="153" y="47"/>
                  </a:lnTo>
                  <a:lnTo>
                    <a:pt x="161" y="47"/>
                  </a:lnTo>
                  <a:lnTo>
                    <a:pt x="168" y="6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1" name="ปราจีนบุรี">
              <a:extLst>
                <a:ext uri="{FF2B5EF4-FFF2-40B4-BE49-F238E27FC236}">
                  <a16:creationId xmlns:a16="http://schemas.microsoft.com/office/drawing/2014/main" id="{8CAF362E-B850-4238-A635-D8FD23025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945" y="3262995"/>
              <a:ext cx="352969" cy="329194"/>
            </a:xfrm>
            <a:custGeom>
              <a:avLst/>
              <a:gdLst>
                <a:gd name="T0" fmla="*/ 862 w 862"/>
                <a:gd name="T1" fmla="*/ 291 h 810"/>
                <a:gd name="T2" fmla="*/ 830 w 862"/>
                <a:gd name="T3" fmla="*/ 328 h 810"/>
                <a:gd name="T4" fmla="*/ 830 w 862"/>
                <a:gd name="T5" fmla="*/ 391 h 810"/>
                <a:gd name="T6" fmla="*/ 705 w 862"/>
                <a:gd name="T7" fmla="*/ 391 h 810"/>
                <a:gd name="T8" fmla="*/ 731 w 862"/>
                <a:gd name="T9" fmla="*/ 464 h 810"/>
                <a:gd name="T10" fmla="*/ 689 w 862"/>
                <a:gd name="T11" fmla="*/ 485 h 810"/>
                <a:gd name="T12" fmla="*/ 700 w 862"/>
                <a:gd name="T13" fmla="*/ 553 h 810"/>
                <a:gd name="T14" fmla="*/ 731 w 862"/>
                <a:gd name="T15" fmla="*/ 615 h 810"/>
                <a:gd name="T16" fmla="*/ 726 w 862"/>
                <a:gd name="T17" fmla="*/ 746 h 810"/>
                <a:gd name="T18" fmla="*/ 687 w 862"/>
                <a:gd name="T19" fmla="*/ 810 h 810"/>
                <a:gd name="T20" fmla="*/ 663 w 862"/>
                <a:gd name="T21" fmla="*/ 766 h 810"/>
                <a:gd name="T22" fmla="*/ 632 w 862"/>
                <a:gd name="T23" fmla="*/ 756 h 810"/>
                <a:gd name="T24" fmla="*/ 622 w 862"/>
                <a:gd name="T25" fmla="*/ 730 h 810"/>
                <a:gd name="T26" fmla="*/ 632 w 862"/>
                <a:gd name="T27" fmla="*/ 714 h 810"/>
                <a:gd name="T28" fmla="*/ 632 w 862"/>
                <a:gd name="T29" fmla="*/ 688 h 810"/>
                <a:gd name="T30" fmla="*/ 601 w 862"/>
                <a:gd name="T31" fmla="*/ 688 h 810"/>
                <a:gd name="T32" fmla="*/ 590 w 862"/>
                <a:gd name="T33" fmla="*/ 657 h 810"/>
                <a:gd name="T34" fmla="*/ 549 w 862"/>
                <a:gd name="T35" fmla="*/ 626 h 810"/>
                <a:gd name="T36" fmla="*/ 486 w 862"/>
                <a:gd name="T37" fmla="*/ 646 h 810"/>
                <a:gd name="T38" fmla="*/ 429 w 862"/>
                <a:gd name="T39" fmla="*/ 657 h 810"/>
                <a:gd name="T40" fmla="*/ 387 w 862"/>
                <a:gd name="T41" fmla="*/ 615 h 810"/>
                <a:gd name="T42" fmla="*/ 350 w 862"/>
                <a:gd name="T43" fmla="*/ 615 h 810"/>
                <a:gd name="T44" fmla="*/ 309 w 862"/>
                <a:gd name="T45" fmla="*/ 579 h 810"/>
                <a:gd name="T46" fmla="*/ 225 w 862"/>
                <a:gd name="T47" fmla="*/ 553 h 810"/>
                <a:gd name="T48" fmla="*/ 204 w 862"/>
                <a:gd name="T49" fmla="*/ 532 h 810"/>
                <a:gd name="T50" fmla="*/ 105 w 862"/>
                <a:gd name="T51" fmla="*/ 537 h 810"/>
                <a:gd name="T52" fmla="*/ 74 w 862"/>
                <a:gd name="T53" fmla="*/ 516 h 810"/>
                <a:gd name="T54" fmla="*/ 27 w 862"/>
                <a:gd name="T55" fmla="*/ 542 h 810"/>
                <a:gd name="T56" fmla="*/ 22 w 862"/>
                <a:gd name="T57" fmla="*/ 500 h 810"/>
                <a:gd name="T58" fmla="*/ 32 w 862"/>
                <a:gd name="T59" fmla="*/ 474 h 810"/>
                <a:gd name="T60" fmla="*/ 6 w 862"/>
                <a:gd name="T61" fmla="*/ 443 h 810"/>
                <a:gd name="T62" fmla="*/ 0 w 862"/>
                <a:gd name="T63" fmla="*/ 443 h 810"/>
                <a:gd name="T64" fmla="*/ 11 w 862"/>
                <a:gd name="T65" fmla="*/ 417 h 810"/>
                <a:gd name="T66" fmla="*/ 53 w 862"/>
                <a:gd name="T67" fmla="*/ 407 h 810"/>
                <a:gd name="T68" fmla="*/ 74 w 862"/>
                <a:gd name="T69" fmla="*/ 370 h 810"/>
                <a:gd name="T70" fmla="*/ 173 w 862"/>
                <a:gd name="T71" fmla="*/ 360 h 810"/>
                <a:gd name="T72" fmla="*/ 147 w 862"/>
                <a:gd name="T73" fmla="*/ 292 h 810"/>
                <a:gd name="T74" fmla="*/ 183 w 862"/>
                <a:gd name="T75" fmla="*/ 240 h 810"/>
                <a:gd name="T76" fmla="*/ 246 w 862"/>
                <a:gd name="T77" fmla="*/ 229 h 810"/>
                <a:gd name="T78" fmla="*/ 246 w 862"/>
                <a:gd name="T79" fmla="*/ 208 h 810"/>
                <a:gd name="T80" fmla="*/ 225 w 862"/>
                <a:gd name="T81" fmla="*/ 198 h 810"/>
                <a:gd name="T82" fmla="*/ 230 w 862"/>
                <a:gd name="T83" fmla="*/ 172 h 810"/>
                <a:gd name="T84" fmla="*/ 288 w 862"/>
                <a:gd name="T85" fmla="*/ 177 h 810"/>
                <a:gd name="T86" fmla="*/ 329 w 862"/>
                <a:gd name="T87" fmla="*/ 167 h 810"/>
                <a:gd name="T88" fmla="*/ 329 w 862"/>
                <a:gd name="T89" fmla="*/ 104 h 810"/>
                <a:gd name="T90" fmla="*/ 272 w 862"/>
                <a:gd name="T91" fmla="*/ 62 h 810"/>
                <a:gd name="T92" fmla="*/ 283 w 862"/>
                <a:gd name="T93" fmla="*/ 15 h 810"/>
                <a:gd name="T94" fmla="*/ 288 w 862"/>
                <a:gd name="T95" fmla="*/ 13 h 810"/>
                <a:gd name="T96" fmla="*/ 319 w 862"/>
                <a:gd name="T97" fmla="*/ 0 h 810"/>
                <a:gd name="T98" fmla="*/ 356 w 862"/>
                <a:gd name="T99" fmla="*/ 21 h 810"/>
                <a:gd name="T100" fmla="*/ 423 w 862"/>
                <a:gd name="T101" fmla="*/ 15 h 810"/>
                <a:gd name="T102" fmla="*/ 522 w 862"/>
                <a:gd name="T103" fmla="*/ 120 h 810"/>
                <a:gd name="T104" fmla="*/ 559 w 862"/>
                <a:gd name="T105" fmla="*/ 83 h 810"/>
                <a:gd name="T106" fmla="*/ 606 w 862"/>
                <a:gd name="T107" fmla="*/ 83 h 810"/>
                <a:gd name="T108" fmla="*/ 648 w 862"/>
                <a:gd name="T109" fmla="*/ 120 h 810"/>
                <a:gd name="T110" fmla="*/ 705 w 862"/>
                <a:gd name="T111" fmla="*/ 120 h 810"/>
                <a:gd name="T112" fmla="*/ 721 w 862"/>
                <a:gd name="T113" fmla="*/ 198 h 810"/>
                <a:gd name="T114" fmla="*/ 862 w 862"/>
                <a:gd name="T115" fmla="*/ 291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62" h="810">
                  <a:moveTo>
                    <a:pt x="862" y="291"/>
                  </a:moveTo>
                  <a:cubicBezTo>
                    <a:pt x="830" y="328"/>
                    <a:pt x="830" y="328"/>
                    <a:pt x="830" y="328"/>
                  </a:cubicBezTo>
                  <a:cubicBezTo>
                    <a:pt x="830" y="391"/>
                    <a:pt x="830" y="391"/>
                    <a:pt x="830" y="391"/>
                  </a:cubicBezTo>
                  <a:cubicBezTo>
                    <a:pt x="705" y="391"/>
                    <a:pt x="705" y="391"/>
                    <a:pt x="705" y="391"/>
                  </a:cubicBezTo>
                  <a:cubicBezTo>
                    <a:pt x="731" y="464"/>
                    <a:pt x="731" y="464"/>
                    <a:pt x="731" y="464"/>
                  </a:cubicBezTo>
                  <a:cubicBezTo>
                    <a:pt x="689" y="485"/>
                    <a:pt x="689" y="485"/>
                    <a:pt x="689" y="485"/>
                  </a:cubicBezTo>
                  <a:cubicBezTo>
                    <a:pt x="700" y="553"/>
                    <a:pt x="700" y="553"/>
                    <a:pt x="700" y="553"/>
                  </a:cubicBezTo>
                  <a:cubicBezTo>
                    <a:pt x="731" y="615"/>
                    <a:pt x="731" y="615"/>
                    <a:pt x="731" y="615"/>
                  </a:cubicBezTo>
                  <a:cubicBezTo>
                    <a:pt x="726" y="746"/>
                    <a:pt x="726" y="746"/>
                    <a:pt x="726" y="746"/>
                  </a:cubicBezTo>
                  <a:cubicBezTo>
                    <a:pt x="687" y="810"/>
                    <a:pt x="687" y="810"/>
                    <a:pt x="687" y="810"/>
                  </a:cubicBezTo>
                  <a:cubicBezTo>
                    <a:pt x="663" y="766"/>
                    <a:pt x="663" y="766"/>
                    <a:pt x="663" y="766"/>
                  </a:cubicBezTo>
                  <a:cubicBezTo>
                    <a:pt x="632" y="756"/>
                    <a:pt x="632" y="756"/>
                    <a:pt x="632" y="756"/>
                  </a:cubicBezTo>
                  <a:cubicBezTo>
                    <a:pt x="622" y="730"/>
                    <a:pt x="622" y="730"/>
                    <a:pt x="622" y="730"/>
                  </a:cubicBezTo>
                  <a:cubicBezTo>
                    <a:pt x="632" y="714"/>
                    <a:pt x="632" y="714"/>
                    <a:pt x="632" y="714"/>
                  </a:cubicBezTo>
                  <a:cubicBezTo>
                    <a:pt x="632" y="688"/>
                    <a:pt x="632" y="688"/>
                    <a:pt x="632" y="688"/>
                  </a:cubicBezTo>
                  <a:cubicBezTo>
                    <a:pt x="601" y="688"/>
                    <a:pt x="601" y="688"/>
                    <a:pt x="601" y="688"/>
                  </a:cubicBezTo>
                  <a:cubicBezTo>
                    <a:pt x="590" y="657"/>
                    <a:pt x="590" y="657"/>
                    <a:pt x="590" y="657"/>
                  </a:cubicBezTo>
                  <a:cubicBezTo>
                    <a:pt x="549" y="626"/>
                    <a:pt x="549" y="626"/>
                    <a:pt x="549" y="626"/>
                  </a:cubicBezTo>
                  <a:cubicBezTo>
                    <a:pt x="549" y="626"/>
                    <a:pt x="491" y="646"/>
                    <a:pt x="486" y="646"/>
                  </a:cubicBezTo>
                  <a:cubicBezTo>
                    <a:pt x="481" y="646"/>
                    <a:pt x="429" y="657"/>
                    <a:pt x="429" y="657"/>
                  </a:cubicBezTo>
                  <a:cubicBezTo>
                    <a:pt x="387" y="615"/>
                    <a:pt x="387" y="615"/>
                    <a:pt x="387" y="615"/>
                  </a:cubicBezTo>
                  <a:cubicBezTo>
                    <a:pt x="350" y="615"/>
                    <a:pt x="350" y="615"/>
                    <a:pt x="350" y="615"/>
                  </a:cubicBezTo>
                  <a:cubicBezTo>
                    <a:pt x="345" y="615"/>
                    <a:pt x="309" y="579"/>
                    <a:pt x="309" y="579"/>
                  </a:cubicBezTo>
                  <a:cubicBezTo>
                    <a:pt x="225" y="553"/>
                    <a:pt x="225" y="553"/>
                    <a:pt x="225" y="553"/>
                  </a:cubicBezTo>
                  <a:cubicBezTo>
                    <a:pt x="204" y="532"/>
                    <a:pt x="204" y="532"/>
                    <a:pt x="204" y="532"/>
                  </a:cubicBezTo>
                  <a:cubicBezTo>
                    <a:pt x="105" y="537"/>
                    <a:pt x="105" y="537"/>
                    <a:pt x="105" y="537"/>
                  </a:cubicBezTo>
                  <a:cubicBezTo>
                    <a:pt x="74" y="516"/>
                    <a:pt x="74" y="516"/>
                    <a:pt x="74" y="516"/>
                  </a:cubicBezTo>
                  <a:cubicBezTo>
                    <a:pt x="27" y="542"/>
                    <a:pt x="27" y="542"/>
                    <a:pt x="27" y="542"/>
                  </a:cubicBezTo>
                  <a:cubicBezTo>
                    <a:pt x="22" y="500"/>
                    <a:pt x="22" y="500"/>
                    <a:pt x="22" y="500"/>
                  </a:cubicBezTo>
                  <a:cubicBezTo>
                    <a:pt x="32" y="474"/>
                    <a:pt x="32" y="474"/>
                    <a:pt x="32" y="474"/>
                  </a:cubicBezTo>
                  <a:cubicBezTo>
                    <a:pt x="6" y="443"/>
                    <a:pt x="6" y="443"/>
                    <a:pt x="6" y="443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11" y="417"/>
                    <a:pt x="11" y="417"/>
                    <a:pt x="11" y="417"/>
                  </a:cubicBezTo>
                  <a:cubicBezTo>
                    <a:pt x="53" y="407"/>
                    <a:pt x="53" y="407"/>
                    <a:pt x="53" y="407"/>
                  </a:cubicBezTo>
                  <a:cubicBezTo>
                    <a:pt x="74" y="370"/>
                    <a:pt x="74" y="370"/>
                    <a:pt x="74" y="370"/>
                  </a:cubicBezTo>
                  <a:cubicBezTo>
                    <a:pt x="173" y="360"/>
                    <a:pt x="173" y="360"/>
                    <a:pt x="173" y="360"/>
                  </a:cubicBezTo>
                  <a:cubicBezTo>
                    <a:pt x="147" y="292"/>
                    <a:pt x="147" y="292"/>
                    <a:pt x="147" y="292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246" y="229"/>
                    <a:pt x="246" y="229"/>
                    <a:pt x="246" y="229"/>
                  </a:cubicBezTo>
                  <a:cubicBezTo>
                    <a:pt x="246" y="208"/>
                    <a:pt x="246" y="208"/>
                    <a:pt x="246" y="208"/>
                  </a:cubicBezTo>
                  <a:cubicBezTo>
                    <a:pt x="225" y="198"/>
                    <a:pt x="225" y="198"/>
                    <a:pt x="225" y="198"/>
                  </a:cubicBezTo>
                  <a:cubicBezTo>
                    <a:pt x="230" y="172"/>
                    <a:pt x="230" y="172"/>
                    <a:pt x="230" y="172"/>
                  </a:cubicBezTo>
                  <a:cubicBezTo>
                    <a:pt x="288" y="177"/>
                    <a:pt x="288" y="177"/>
                    <a:pt x="288" y="177"/>
                  </a:cubicBezTo>
                  <a:cubicBezTo>
                    <a:pt x="329" y="167"/>
                    <a:pt x="329" y="167"/>
                    <a:pt x="329" y="167"/>
                  </a:cubicBezTo>
                  <a:cubicBezTo>
                    <a:pt x="329" y="104"/>
                    <a:pt x="329" y="104"/>
                    <a:pt x="329" y="104"/>
                  </a:cubicBezTo>
                  <a:cubicBezTo>
                    <a:pt x="272" y="62"/>
                    <a:pt x="272" y="62"/>
                    <a:pt x="272" y="62"/>
                  </a:cubicBezTo>
                  <a:cubicBezTo>
                    <a:pt x="283" y="15"/>
                    <a:pt x="283" y="15"/>
                    <a:pt x="283" y="15"/>
                  </a:cubicBezTo>
                  <a:cubicBezTo>
                    <a:pt x="288" y="13"/>
                    <a:pt x="288" y="13"/>
                    <a:pt x="288" y="13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522" y="120"/>
                    <a:pt x="522" y="120"/>
                    <a:pt x="522" y="120"/>
                  </a:cubicBezTo>
                  <a:cubicBezTo>
                    <a:pt x="559" y="83"/>
                    <a:pt x="559" y="83"/>
                    <a:pt x="559" y="83"/>
                  </a:cubicBezTo>
                  <a:cubicBezTo>
                    <a:pt x="606" y="83"/>
                    <a:pt x="606" y="83"/>
                    <a:pt x="606" y="83"/>
                  </a:cubicBezTo>
                  <a:cubicBezTo>
                    <a:pt x="648" y="120"/>
                    <a:pt x="648" y="120"/>
                    <a:pt x="648" y="120"/>
                  </a:cubicBezTo>
                  <a:cubicBezTo>
                    <a:pt x="705" y="120"/>
                    <a:pt x="705" y="120"/>
                    <a:pt x="705" y="120"/>
                  </a:cubicBezTo>
                  <a:cubicBezTo>
                    <a:pt x="721" y="198"/>
                    <a:pt x="721" y="198"/>
                    <a:pt x="721" y="198"/>
                  </a:cubicBezTo>
                  <a:lnTo>
                    <a:pt x="862" y="29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" name="ตราด (เกาะช้าง)">
              <a:extLst>
                <a:ext uri="{FF2B5EF4-FFF2-40B4-BE49-F238E27FC236}">
                  <a16:creationId xmlns:a16="http://schemas.microsoft.com/office/drawing/2014/main" id="{7045DE9A-8E8E-4D7E-824D-20816041C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015" y="4148161"/>
              <a:ext cx="60353" cy="73154"/>
            </a:xfrm>
            <a:custGeom>
              <a:avLst/>
              <a:gdLst>
                <a:gd name="T0" fmla="*/ 0 w 146"/>
                <a:gd name="T1" fmla="*/ 0 h 178"/>
                <a:gd name="T2" fmla="*/ 58 w 146"/>
                <a:gd name="T3" fmla="*/ 11 h 178"/>
                <a:gd name="T4" fmla="*/ 94 w 146"/>
                <a:gd name="T5" fmla="*/ 47 h 178"/>
                <a:gd name="T6" fmla="*/ 146 w 146"/>
                <a:gd name="T7" fmla="*/ 136 h 178"/>
                <a:gd name="T8" fmla="*/ 146 w 146"/>
                <a:gd name="T9" fmla="*/ 162 h 178"/>
                <a:gd name="T10" fmla="*/ 115 w 146"/>
                <a:gd name="T11" fmla="*/ 131 h 178"/>
                <a:gd name="T12" fmla="*/ 99 w 146"/>
                <a:gd name="T13" fmla="*/ 136 h 178"/>
                <a:gd name="T14" fmla="*/ 120 w 146"/>
                <a:gd name="T15" fmla="*/ 167 h 178"/>
                <a:gd name="T16" fmla="*/ 84 w 146"/>
                <a:gd name="T17" fmla="*/ 178 h 178"/>
                <a:gd name="T18" fmla="*/ 26 w 146"/>
                <a:gd name="T19" fmla="*/ 146 h 178"/>
                <a:gd name="T20" fmla="*/ 21 w 146"/>
                <a:gd name="T21" fmla="*/ 73 h 178"/>
                <a:gd name="T22" fmla="*/ 0 w 146"/>
                <a:gd name="T23" fmla="*/ 42 h 178"/>
                <a:gd name="T24" fmla="*/ 0 w 146"/>
                <a:gd name="T2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6" h="178">
                  <a:moveTo>
                    <a:pt x="0" y="0"/>
                  </a:moveTo>
                  <a:cubicBezTo>
                    <a:pt x="58" y="11"/>
                    <a:pt x="58" y="11"/>
                    <a:pt x="58" y="11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146" y="136"/>
                    <a:pt x="146" y="136"/>
                    <a:pt x="146" y="136"/>
                  </a:cubicBezTo>
                  <a:cubicBezTo>
                    <a:pt x="146" y="162"/>
                    <a:pt x="146" y="162"/>
                    <a:pt x="146" y="162"/>
                  </a:cubicBezTo>
                  <a:cubicBezTo>
                    <a:pt x="115" y="131"/>
                    <a:pt x="115" y="131"/>
                    <a:pt x="115" y="131"/>
                  </a:cubicBezTo>
                  <a:cubicBezTo>
                    <a:pt x="99" y="136"/>
                    <a:pt x="99" y="136"/>
                    <a:pt x="99" y="136"/>
                  </a:cubicBezTo>
                  <a:cubicBezTo>
                    <a:pt x="120" y="167"/>
                    <a:pt x="120" y="167"/>
                    <a:pt x="120" y="167"/>
                  </a:cubicBezTo>
                  <a:cubicBezTo>
                    <a:pt x="120" y="167"/>
                    <a:pt x="94" y="178"/>
                    <a:pt x="84" y="178"/>
                  </a:cubicBezTo>
                  <a:cubicBezTo>
                    <a:pt x="73" y="178"/>
                    <a:pt x="26" y="146"/>
                    <a:pt x="26" y="146"/>
                  </a:cubicBezTo>
                  <a:cubicBezTo>
                    <a:pt x="21" y="73"/>
                    <a:pt x="21" y="73"/>
                    <a:pt x="21" y="73"/>
                  </a:cubicBezTo>
                  <a:cubicBezTo>
                    <a:pt x="0" y="42"/>
                    <a:pt x="0" y="42"/>
                    <a:pt x="0" y="4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3" name="ตราด">
              <a:extLst>
                <a:ext uri="{FF2B5EF4-FFF2-40B4-BE49-F238E27FC236}">
                  <a16:creationId xmlns:a16="http://schemas.microsoft.com/office/drawing/2014/main" id="{B1930C8B-134C-48F6-B4EA-EB727BB24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8096" y="3897607"/>
              <a:ext cx="226778" cy="367600"/>
            </a:xfrm>
            <a:custGeom>
              <a:avLst/>
              <a:gdLst>
                <a:gd name="T0" fmla="*/ 400 w 557"/>
                <a:gd name="T1" fmla="*/ 348 h 902"/>
                <a:gd name="T2" fmla="*/ 384 w 557"/>
                <a:gd name="T3" fmla="*/ 520 h 902"/>
                <a:gd name="T4" fmla="*/ 440 w 557"/>
                <a:gd name="T5" fmla="*/ 608 h 902"/>
                <a:gd name="T6" fmla="*/ 447 w 557"/>
                <a:gd name="T7" fmla="*/ 662 h 902"/>
                <a:gd name="T8" fmla="*/ 452 w 557"/>
                <a:gd name="T9" fmla="*/ 704 h 902"/>
                <a:gd name="T10" fmla="*/ 557 w 557"/>
                <a:gd name="T11" fmla="*/ 902 h 902"/>
                <a:gd name="T12" fmla="*/ 447 w 557"/>
                <a:gd name="T13" fmla="*/ 756 h 902"/>
                <a:gd name="T14" fmla="*/ 432 w 557"/>
                <a:gd name="T15" fmla="*/ 662 h 902"/>
                <a:gd name="T16" fmla="*/ 320 w 557"/>
                <a:gd name="T17" fmla="*/ 548 h 902"/>
                <a:gd name="T18" fmla="*/ 344 w 557"/>
                <a:gd name="T19" fmla="*/ 532 h 902"/>
                <a:gd name="T20" fmla="*/ 292 w 557"/>
                <a:gd name="T21" fmla="*/ 484 h 902"/>
                <a:gd name="T22" fmla="*/ 260 w 557"/>
                <a:gd name="T23" fmla="*/ 508 h 902"/>
                <a:gd name="T24" fmla="*/ 260 w 557"/>
                <a:gd name="T25" fmla="*/ 604 h 902"/>
                <a:gd name="T26" fmla="*/ 280 w 557"/>
                <a:gd name="T27" fmla="*/ 640 h 902"/>
                <a:gd name="T28" fmla="*/ 224 w 557"/>
                <a:gd name="T29" fmla="*/ 608 h 902"/>
                <a:gd name="T30" fmla="*/ 228 w 557"/>
                <a:gd name="T31" fmla="*/ 580 h 902"/>
                <a:gd name="T32" fmla="*/ 184 w 557"/>
                <a:gd name="T33" fmla="*/ 528 h 902"/>
                <a:gd name="T34" fmla="*/ 116 w 557"/>
                <a:gd name="T35" fmla="*/ 528 h 902"/>
                <a:gd name="T36" fmla="*/ 96 w 557"/>
                <a:gd name="T37" fmla="*/ 500 h 902"/>
                <a:gd name="T38" fmla="*/ 16 w 557"/>
                <a:gd name="T39" fmla="*/ 500 h 902"/>
                <a:gd name="T40" fmla="*/ 3 w 557"/>
                <a:gd name="T41" fmla="*/ 437 h 902"/>
                <a:gd name="T42" fmla="*/ 0 w 557"/>
                <a:gd name="T43" fmla="*/ 424 h 902"/>
                <a:gd name="T44" fmla="*/ 44 w 557"/>
                <a:gd name="T45" fmla="*/ 416 h 902"/>
                <a:gd name="T46" fmla="*/ 80 w 557"/>
                <a:gd name="T47" fmla="*/ 372 h 902"/>
                <a:gd name="T48" fmla="*/ 61 w 557"/>
                <a:gd name="T49" fmla="*/ 346 h 902"/>
                <a:gd name="T50" fmla="*/ 61 w 557"/>
                <a:gd name="T51" fmla="*/ 344 h 902"/>
                <a:gd name="T52" fmla="*/ 77 w 557"/>
                <a:gd name="T53" fmla="*/ 323 h 902"/>
                <a:gd name="T54" fmla="*/ 40 w 557"/>
                <a:gd name="T55" fmla="*/ 297 h 902"/>
                <a:gd name="T56" fmla="*/ 40 w 557"/>
                <a:gd name="T57" fmla="*/ 250 h 902"/>
                <a:gd name="T58" fmla="*/ 30 w 557"/>
                <a:gd name="T59" fmla="*/ 209 h 902"/>
                <a:gd name="T60" fmla="*/ 35 w 557"/>
                <a:gd name="T61" fmla="*/ 167 h 902"/>
                <a:gd name="T62" fmla="*/ 82 w 557"/>
                <a:gd name="T63" fmla="*/ 141 h 902"/>
                <a:gd name="T64" fmla="*/ 103 w 557"/>
                <a:gd name="T65" fmla="*/ 125 h 902"/>
                <a:gd name="T66" fmla="*/ 93 w 557"/>
                <a:gd name="T67" fmla="*/ 57 h 902"/>
                <a:gd name="T68" fmla="*/ 160 w 557"/>
                <a:gd name="T69" fmla="*/ 0 h 902"/>
                <a:gd name="T70" fmla="*/ 198 w 557"/>
                <a:gd name="T71" fmla="*/ 0 h 902"/>
                <a:gd name="T72" fmla="*/ 196 w 557"/>
                <a:gd name="T73" fmla="*/ 4 h 902"/>
                <a:gd name="T74" fmla="*/ 200 w 557"/>
                <a:gd name="T75" fmla="*/ 56 h 902"/>
                <a:gd name="T76" fmla="*/ 232 w 557"/>
                <a:gd name="T77" fmla="*/ 84 h 902"/>
                <a:gd name="T78" fmla="*/ 272 w 557"/>
                <a:gd name="T79" fmla="*/ 80 h 902"/>
                <a:gd name="T80" fmla="*/ 275 w 557"/>
                <a:gd name="T81" fmla="*/ 84 h 902"/>
                <a:gd name="T82" fmla="*/ 277 w 557"/>
                <a:gd name="T83" fmla="*/ 85 h 902"/>
                <a:gd name="T84" fmla="*/ 293 w 557"/>
                <a:gd name="T85" fmla="*/ 98 h 902"/>
                <a:gd name="T86" fmla="*/ 295 w 557"/>
                <a:gd name="T87" fmla="*/ 100 h 902"/>
                <a:gd name="T88" fmla="*/ 298 w 557"/>
                <a:gd name="T89" fmla="*/ 102 h 902"/>
                <a:gd name="T90" fmla="*/ 332 w 557"/>
                <a:gd name="T91" fmla="*/ 128 h 902"/>
                <a:gd name="T92" fmla="*/ 352 w 557"/>
                <a:gd name="T93" fmla="*/ 180 h 902"/>
                <a:gd name="T94" fmla="*/ 400 w 557"/>
                <a:gd name="T95" fmla="*/ 208 h 902"/>
                <a:gd name="T96" fmla="*/ 396 w 557"/>
                <a:gd name="T97" fmla="*/ 236 h 902"/>
                <a:gd name="T98" fmla="*/ 456 w 557"/>
                <a:gd name="T99" fmla="*/ 288 h 902"/>
                <a:gd name="T100" fmla="*/ 452 w 557"/>
                <a:gd name="T101" fmla="*/ 312 h 902"/>
                <a:gd name="T102" fmla="*/ 400 w 557"/>
                <a:gd name="T103" fmla="*/ 348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57" h="902">
                  <a:moveTo>
                    <a:pt x="400" y="348"/>
                  </a:moveTo>
                  <a:cubicBezTo>
                    <a:pt x="384" y="520"/>
                    <a:pt x="384" y="520"/>
                    <a:pt x="384" y="520"/>
                  </a:cubicBezTo>
                  <a:cubicBezTo>
                    <a:pt x="440" y="608"/>
                    <a:pt x="440" y="608"/>
                    <a:pt x="440" y="608"/>
                  </a:cubicBezTo>
                  <a:cubicBezTo>
                    <a:pt x="447" y="662"/>
                    <a:pt x="447" y="662"/>
                    <a:pt x="447" y="662"/>
                  </a:cubicBezTo>
                  <a:cubicBezTo>
                    <a:pt x="447" y="663"/>
                    <a:pt x="452" y="703"/>
                    <a:pt x="452" y="704"/>
                  </a:cubicBezTo>
                  <a:cubicBezTo>
                    <a:pt x="557" y="902"/>
                    <a:pt x="557" y="902"/>
                    <a:pt x="557" y="902"/>
                  </a:cubicBezTo>
                  <a:cubicBezTo>
                    <a:pt x="447" y="756"/>
                    <a:pt x="447" y="756"/>
                    <a:pt x="447" y="756"/>
                  </a:cubicBezTo>
                  <a:cubicBezTo>
                    <a:pt x="432" y="662"/>
                    <a:pt x="432" y="662"/>
                    <a:pt x="432" y="662"/>
                  </a:cubicBezTo>
                  <a:cubicBezTo>
                    <a:pt x="320" y="548"/>
                    <a:pt x="320" y="548"/>
                    <a:pt x="320" y="548"/>
                  </a:cubicBezTo>
                  <a:cubicBezTo>
                    <a:pt x="344" y="532"/>
                    <a:pt x="344" y="532"/>
                    <a:pt x="344" y="532"/>
                  </a:cubicBezTo>
                  <a:cubicBezTo>
                    <a:pt x="292" y="484"/>
                    <a:pt x="292" y="484"/>
                    <a:pt x="292" y="484"/>
                  </a:cubicBezTo>
                  <a:cubicBezTo>
                    <a:pt x="260" y="508"/>
                    <a:pt x="260" y="508"/>
                    <a:pt x="260" y="508"/>
                  </a:cubicBezTo>
                  <a:cubicBezTo>
                    <a:pt x="260" y="604"/>
                    <a:pt x="260" y="604"/>
                    <a:pt x="260" y="604"/>
                  </a:cubicBezTo>
                  <a:cubicBezTo>
                    <a:pt x="280" y="640"/>
                    <a:pt x="280" y="640"/>
                    <a:pt x="280" y="640"/>
                  </a:cubicBezTo>
                  <a:cubicBezTo>
                    <a:pt x="224" y="608"/>
                    <a:pt x="224" y="608"/>
                    <a:pt x="224" y="608"/>
                  </a:cubicBezTo>
                  <a:cubicBezTo>
                    <a:pt x="228" y="580"/>
                    <a:pt x="228" y="580"/>
                    <a:pt x="228" y="580"/>
                  </a:cubicBezTo>
                  <a:cubicBezTo>
                    <a:pt x="184" y="528"/>
                    <a:pt x="184" y="528"/>
                    <a:pt x="184" y="528"/>
                  </a:cubicBezTo>
                  <a:cubicBezTo>
                    <a:pt x="116" y="528"/>
                    <a:pt x="116" y="528"/>
                    <a:pt x="116" y="528"/>
                  </a:cubicBezTo>
                  <a:cubicBezTo>
                    <a:pt x="96" y="500"/>
                    <a:pt x="96" y="500"/>
                    <a:pt x="96" y="500"/>
                  </a:cubicBezTo>
                  <a:cubicBezTo>
                    <a:pt x="16" y="500"/>
                    <a:pt x="16" y="500"/>
                    <a:pt x="16" y="500"/>
                  </a:cubicBezTo>
                  <a:cubicBezTo>
                    <a:pt x="3" y="437"/>
                    <a:pt x="3" y="437"/>
                    <a:pt x="3" y="437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44" y="416"/>
                    <a:pt x="44" y="416"/>
                    <a:pt x="44" y="416"/>
                  </a:cubicBezTo>
                  <a:cubicBezTo>
                    <a:pt x="80" y="372"/>
                    <a:pt x="80" y="372"/>
                    <a:pt x="80" y="372"/>
                  </a:cubicBezTo>
                  <a:cubicBezTo>
                    <a:pt x="61" y="346"/>
                    <a:pt x="61" y="346"/>
                    <a:pt x="61" y="346"/>
                  </a:cubicBezTo>
                  <a:cubicBezTo>
                    <a:pt x="61" y="344"/>
                    <a:pt x="61" y="344"/>
                    <a:pt x="61" y="344"/>
                  </a:cubicBezTo>
                  <a:cubicBezTo>
                    <a:pt x="77" y="323"/>
                    <a:pt x="77" y="323"/>
                    <a:pt x="77" y="323"/>
                  </a:cubicBezTo>
                  <a:cubicBezTo>
                    <a:pt x="40" y="297"/>
                    <a:pt x="40" y="297"/>
                    <a:pt x="40" y="297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103" y="125"/>
                    <a:pt x="103" y="125"/>
                    <a:pt x="103" y="125"/>
                  </a:cubicBezTo>
                  <a:cubicBezTo>
                    <a:pt x="103" y="125"/>
                    <a:pt x="98" y="63"/>
                    <a:pt x="93" y="57"/>
                  </a:cubicBezTo>
                  <a:cubicBezTo>
                    <a:pt x="87" y="52"/>
                    <a:pt x="160" y="0"/>
                    <a:pt x="160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6" y="4"/>
                    <a:pt x="196" y="4"/>
                    <a:pt x="196" y="4"/>
                  </a:cubicBezTo>
                  <a:cubicBezTo>
                    <a:pt x="200" y="56"/>
                    <a:pt x="200" y="56"/>
                    <a:pt x="200" y="56"/>
                  </a:cubicBezTo>
                  <a:cubicBezTo>
                    <a:pt x="232" y="84"/>
                    <a:pt x="232" y="84"/>
                    <a:pt x="232" y="84"/>
                  </a:cubicBezTo>
                  <a:cubicBezTo>
                    <a:pt x="232" y="84"/>
                    <a:pt x="272" y="76"/>
                    <a:pt x="272" y="80"/>
                  </a:cubicBezTo>
                  <a:cubicBezTo>
                    <a:pt x="272" y="80"/>
                    <a:pt x="273" y="82"/>
                    <a:pt x="275" y="84"/>
                  </a:cubicBezTo>
                  <a:cubicBezTo>
                    <a:pt x="276" y="84"/>
                    <a:pt x="276" y="85"/>
                    <a:pt x="277" y="85"/>
                  </a:cubicBezTo>
                  <a:cubicBezTo>
                    <a:pt x="280" y="88"/>
                    <a:pt x="286" y="93"/>
                    <a:pt x="293" y="98"/>
                  </a:cubicBezTo>
                  <a:cubicBezTo>
                    <a:pt x="294" y="99"/>
                    <a:pt x="295" y="100"/>
                    <a:pt x="295" y="100"/>
                  </a:cubicBezTo>
                  <a:cubicBezTo>
                    <a:pt x="296" y="101"/>
                    <a:pt x="297" y="102"/>
                    <a:pt x="298" y="102"/>
                  </a:cubicBezTo>
                  <a:cubicBezTo>
                    <a:pt x="314" y="115"/>
                    <a:pt x="332" y="128"/>
                    <a:pt x="332" y="128"/>
                  </a:cubicBezTo>
                  <a:cubicBezTo>
                    <a:pt x="352" y="180"/>
                    <a:pt x="352" y="180"/>
                    <a:pt x="352" y="180"/>
                  </a:cubicBezTo>
                  <a:cubicBezTo>
                    <a:pt x="400" y="208"/>
                    <a:pt x="400" y="208"/>
                    <a:pt x="400" y="208"/>
                  </a:cubicBezTo>
                  <a:cubicBezTo>
                    <a:pt x="400" y="208"/>
                    <a:pt x="392" y="236"/>
                    <a:pt x="396" y="236"/>
                  </a:cubicBezTo>
                  <a:cubicBezTo>
                    <a:pt x="400" y="236"/>
                    <a:pt x="456" y="288"/>
                    <a:pt x="456" y="288"/>
                  </a:cubicBezTo>
                  <a:cubicBezTo>
                    <a:pt x="456" y="288"/>
                    <a:pt x="456" y="308"/>
                    <a:pt x="452" y="312"/>
                  </a:cubicBezTo>
                  <a:cubicBezTo>
                    <a:pt x="448" y="316"/>
                    <a:pt x="400" y="348"/>
                    <a:pt x="400" y="348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4" name="ชลบุรี">
              <a:extLst>
                <a:ext uri="{FF2B5EF4-FFF2-40B4-BE49-F238E27FC236}">
                  <a16:creationId xmlns:a16="http://schemas.microsoft.com/office/drawing/2014/main" id="{918461B7-35AE-4C24-AA4B-8314BDE38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6017" y="3586702"/>
              <a:ext cx="312735" cy="367600"/>
            </a:xfrm>
            <a:custGeom>
              <a:avLst/>
              <a:gdLst>
                <a:gd name="T0" fmla="*/ 171 w 171"/>
                <a:gd name="T1" fmla="*/ 81 h 201"/>
                <a:gd name="T2" fmla="*/ 169 w 171"/>
                <a:gd name="T3" fmla="*/ 81 h 201"/>
                <a:gd name="T4" fmla="*/ 165 w 171"/>
                <a:gd name="T5" fmla="*/ 86 h 201"/>
                <a:gd name="T6" fmla="*/ 165 w 171"/>
                <a:gd name="T7" fmla="*/ 88 h 201"/>
                <a:gd name="T8" fmla="*/ 153 w 171"/>
                <a:gd name="T9" fmla="*/ 86 h 201"/>
                <a:gd name="T10" fmla="*/ 143 w 171"/>
                <a:gd name="T11" fmla="*/ 92 h 201"/>
                <a:gd name="T12" fmla="*/ 134 w 171"/>
                <a:gd name="T13" fmla="*/ 107 h 201"/>
                <a:gd name="T14" fmla="*/ 104 w 171"/>
                <a:gd name="T15" fmla="*/ 114 h 201"/>
                <a:gd name="T16" fmla="*/ 94 w 171"/>
                <a:gd name="T17" fmla="*/ 102 h 201"/>
                <a:gd name="T18" fmla="*/ 81 w 171"/>
                <a:gd name="T19" fmla="*/ 105 h 201"/>
                <a:gd name="T20" fmla="*/ 65 w 171"/>
                <a:gd name="T21" fmla="*/ 102 h 201"/>
                <a:gd name="T22" fmla="*/ 62 w 171"/>
                <a:gd name="T23" fmla="*/ 109 h 201"/>
                <a:gd name="T24" fmla="*/ 54 w 171"/>
                <a:gd name="T25" fmla="*/ 116 h 201"/>
                <a:gd name="T26" fmla="*/ 45 w 171"/>
                <a:gd name="T27" fmla="*/ 112 h 201"/>
                <a:gd name="T28" fmla="*/ 44 w 171"/>
                <a:gd name="T29" fmla="*/ 120 h 201"/>
                <a:gd name="T30" fmla="*/ 47 w 171"/>
                <a:gd name="T31" fmla="*/ 131 h 201"/>
                <a:gd name="T32" fmla="*/ 39 w 171"/>
                <a:gd name="T33" fmla="*/ 153 h 201"/>
                <a:gd name="T34" fmla="*/ 30 w 171"/>
                <a:gd name="T35" fmla="*/ 159 h 201"/>
                <a:gd name="T36" fmla="*/ 32 w 171"/>
                <a:gd name="T37" fmla="*/ 167 h 201"/>
                <a:gd name="T38" fmla="*/ 23 w 171"/>
                <a:gd name="T39" fmla="*/ 180 h 201"/>
                <a:gd name="T40" fmla="*/ 25 w 171"/>
                <a:gd name="T41" fmla="*/ 189 h 201"/>
                <a:gd name="T42" fmla="*/ 25 w 171"/>
                <a:gd name="T43" fmla="*/ 189 h 201"/>
                <a:gd name="T44" fmla="*/ 22 w 171"/>
                <a:gd name="T45" fmla="*/ 201 h 201"/>
                <a:gd name="T46" fmla="*/ 19 w 171"/>
                <a:gd name="T47" fmla="*/ 199 h 201"/>
                <a:gd name="T48" fmla="*/ 14 w 171"/>
                <a:gd name="T49" fmla="*/ 198 h 201"/>
                <a:gd name="T50" fmla="*/ 15 w 171"/>
                <a:gd name="T51" fmla="*/ 189 h 201"/>
                <a:gd name="T52" fmla="*/ 0 w 171"/>
                <a:gd name="T53" fmla="*/ 187 h 201"/>
                <a:gd name="T54" fmla="*/ 1 w 171"/>
                <a:gd name="T55" fmla="*/ 168 h 201"/>
                <a:gd name="T56" fmla="*/ 9 w 171"/>
                <a:gd name="T57" fmla="*/ 163 h 201"/>
                <a:gd name="T58" fmla="*/ 11 w 171"/>
                <a:gd name="T59" fmla="*/ 148 h 201"/>
                <a:gd name="T60" fmla="*/ 1 w 171"/>
                <a:gd name="T61" fmla="*/ 138 h 201"/>
                <a:gd name="T62" fmla="*/ 3 w 171"/>
                <a:gd name="T63" fmla="*/ 127 h 201"/>
                <a:gd name="T64" fmla="*/ 14 w 171"/>
                <a:gd name="T65" fmla="*/ 120 h 201"/>
                <a:gd name="T66" fmla="*/ 13 w 171"/>
                <a:gd name="T67" fmla="*/ 111 h 201"/>
                <a:gd name="T68" fmla="*/ 7 w 171"/>
                <a:gd name="T69" fmla="*/ 103 h 201"/>
                <a:gd name="T70" fmla="*/ 7 w 171"/>
                <a:gd name="T71" fmla="*/ 95 h 201"/>
                <a:gd name="T72" fmla="*/ 17 w 171"/>
                <a:gd name="T73" fmla="*/ 78 h 201"/>
                <a:gd name="T74" fmla="*/ 11 w 171"/>
                <a:gd name="T75" fmla="*/ 63 h 201"/>
                <a:gd name="T76" fmla="*/ 10 w 171"/>
                <a:gd name="T77" fmla="*/ 56 h 201"/>
                <a:gd name="T78" fmla="*/ 14 w 171"/>
                <a:gd name="T79" fmla="*/ 51 h 201"/>
                <a:gd name="T80" fmla="*/ 24 w 171"/>
                <a:gd name="T81" fmla="*/ 45 h 201"/>
                <a:gd name="T82" fmla="*/ 24 w 171"/>
                <a:gd name="T83" fmla="*/ 33 h 201"/>
                <a:gd name="T84" fmla="*/ 24 w 171"/>
                <a:gd name="T85" fmla="*/ 30 h 201"/>
                <a:gd name="T86" fmla="*/ 32 w 171"/>
                <a:gd name="T87" fmla="*/ 19 h 201"/>
                <a:gd name="T88" fmla="*/ 41 w 171"/>
                <a:gd name="T89" fmla="*/ 15 h 201"/>
                <a:gd name="T90" fmla="*/ 39 w 171"/>
                <a:gd name="T91" fmla="*/ 5 h 201"/>
                <a:gd name="T92" fmla="*/ 55 w 171"/>
                <a:gd name="T93" fmla="*/ 0 h 201"/>
                <a:gd name="T94" fmla="*/ 75 w 171"/>
                <a:gd name="T95" fmla="*/ 3 h 201"/>
                <a:gd name="T96" fmla="*/ 98 w 171"/>
                <a:gd name="T97" fmla="*/ 24 h 201"/>
                <a:gd name="T98" fmla="*/ 132 w 171"/>
                <a:gd name="T99" fmla="*/ 34 h 201"/>
                <a:gd name="T100" fmla="*/ 138 w 171"/>
                <a:gd name="T101" fmla="*/ 52 h 201"/>
                <a:gd name="T102" fmla="*/ 160 w 171"/>
                <a:gd name="T103" fmla="*/ 64 h 201"/>
                <a:gd name="T104" fmla="*/ 171 w 171"/>
                <a:gd name="T105" fmla="*/ 8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1" h="201">
                  <a:moveTo>
                    <a:pt x="171" y="81"/>
                  </a:moveTo>
                  <a:lnTo>
                    <a:pt x="169" y="81"/>
                  </a:lnTo>
                  <a:lnTo>
                    <a:pt x="165" y="86"/>
                  </a:lnTo>
                  <a:lnTo>
                    <a:pt x="165" y="88"/>
                  </a:lnTo>
                  <a:lnTo>
                    <a:pt x="153" y="86"/>
                  </a:lnTo>
                  <a:lnTo>
                    <a:pt x="143" y="92"/>
                  </a:lnTo>
                  <a:lnTo>
                    <a:pt x="134" y="107"/>
                  </a:lnTo>
                  <a:lnTo>
                    <a:pt x="104" y="114"/>
                  </a:lnTo>
                  <a:lnTo>
                    <a:pt x="94" y="102"/>
                  </a:lnTo>
                  <a:lnTo>
                    <a:pt x="81" y="105"/>
                  </a:lnTo>
                  <a:lnTo>
                    <a:pt x="65" y="102"/>
                  </a:lnTo>
                  <a:lnTo>
                    <a:pt x="62" y="109"/>
                  </a:lnTo>
                  <a:lnTo>
                    <a:pt x="54" y="116"/>
                  </a:lnTo>
                  <a:lnTo>
                    <a:pt x="45" y="112"/>
                  </a:lnTo>
                  <a:lnTo>
                    <a:pt x="44" y="120"/>
                  </a:lnTo>
                  <a:lnTo>
                    <a:pt x="47" y="131"/>
                  </a:lnTo>
                  <a:lnTo>
                    <a:pt x="39" y="153"/>
                  </a:lnTo>
                  <a:lnTo>
                    <a:pt x="30" y="159"/>
                  </a:lnTo>
                  <a:lnTo>
                    <a:pt x="32" y="167"/>
                  </a:lnTo>
                  <a:lnTo>
                    <a:pt x="23" y="180"/>
                  </a:lnTo>
                  <a:lnTo>
                    <a:pt x="25" y="189"/>
                  </a:lnTo>
                  <a:lnTo>
                    <a:pt x="25" y="189"/>
                  </a:lnTo>
                  <a:lnTo>
                    <a:pt x="22" y="201"/>
                  </a:lnTo>
                  <a:lnTo>
                    <a:pt x="19" y="199"/>
                  </a:lnTo>
                  <a:lnTo>
                    <a:pt x="14" y="198"/>
                  </a:lnTo>
                  <a:lnTo>
                    <a:pt x="15" y="189"/>
                  </a:lnTo>
                  <a:lnTo>
                    <a:pt x="0" y="187"/>
                  </a:lnTo>
                  <a:lnTo>
                    <a:pt x="1" y="168"/>
                  </a:lnTo>
                  <a:lnTo>
                    <a:pt x="9" y="163"/>
                  </a:lnTo>
                  <a:lnTo>
                    <a:pt x="11" y="148"/>
                  </a:lnTo>
                  <a:lnTo>
                    <a:pt x="1" y="138"/>
                  </a:lnTo>
                  <a:lnTo>
                    <a:pt x="3" y="127"/>
                  </a:lnTo>
                  <a:lnTo>
                    <a:pt x="14" y="120"/>
                  </a:lnTo>
                  <a:lnTo>
                    <a:pt x="13" y="111"/>
                  </a:lnTo>
                  <a:lnTo>
                    <a:pt x="7" y="103"/>
                  </a:lnTo>
                  <a:lnTo>
                    <a:pt x="7" y="95"/>
                  </a:lnTo>
                  <a:lnTo>
                    <a:pt x="17" y="78"/>
                  </a:lnTo>
                  <a:lnTo>
                    <a:pt x="11" y="63"/>
                  </a:lnTo>
                  <a:lnTo>
                    <a:pt x="10" y="56"/>
                  </a:lnTo>
                  <a:lnTo>
                    <a:pt x="14" y="51"/>
                  </a:lnTo>
                  <a:lnTo>
                    <a:pt x="24" y="45"/>
                  </a:lnTo>
                  <a:lnTo>
                    <a:pt x="24" y="33"/>
                  </a:lnTo>
                  <a:lnTo>
                    <a:pt x="24" y="30"/>
                  </a:lnTo>
                  <a:lnTo>
                    <a:pt x="32" y="19"/>
                  </a:lnTo>
                  <a:lnTo>
                    <a:pt x="41" y="15"/>
                  </a:lnTo>
                  <a:lnTo>
                    <a:pt x="39" y="5"/>
                  </a:lnTo>
                  <a:lnTo>
                    <a:pt x="55" y="0"/>
                  </a:lnTo>
                  <a:lnTo>
                    <a:pt x="75" y="3"/>
                  </a:lnTo>
                  <a:lnTo>
                    <a:pt x="98" y="24"/>
                  </a:lnTo>
                  <a:lnTo>
                    <a:pt x="132" y="34"/>
                  </a:lnTo>
                  <a:lnTo>
                    <a:pt x="138" y="52"/>
                  </a:lnTo>
                  <a:lnTo>
                    <a:pt x="160" y="64"/>
                  </a:lnTo>
                  <a:lnTo>
                    <a:pt x="171" y="8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5" name="ฉะเชิงเทรา">
              <a:extLst>
                <a:ext uri="{FF2B5EF4-FFF2-40B4-BE49-F238E27FC236}">
                  <a16:creationId xmlns:a16="http://schemas.microsoft.com/office/drawing/2014/main" id="{0CD4EE78-5554-40C4-8100-CD9FEA20A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187" y="3440394"/>
              <a:ext cx="407835" cy="294446"/>
            </a:xfrm>
            <a:custGeom>
              <a:avLst/>
              <a:gdLst>
                <a:gd name="T0" fmla="*/ 996 w 996"/>
                <a:gd name="T1" fmla="*/ 594 h 718"/>
                <a:gd name="T2" fmla="*/ 918 w 996"/>
                <a:gd name="T3" fmla="*/ 678 h 718"/>
                <a:gd name="T4" fmla="*/ 845 w 996"/>
                <a:gd name="T5" fmla="*/ 678 h 718"/>
                <a:gd name="T6" fmla="*/ 767 w 996"/>
                <a:gd name="T7" fmla="*/ 718 h 718"/>
                <a:gd name="T8" fmla="*/ 621 w 996"/>
                <a:gd name="T9" fmla="*/ 589 h 718"/>
                <a:gd name="T10" fmla="*/ 443 w 996"/>
                <a:gd name="T11" fmla="*/ 464 h 718"/>
                <a:gd name="T12" fmla="*/ 250 w 996"/>
                <a:gd name="T13" fmla="*/ 355 h 718"/>
                <a:gd name="T14" fmla="*/ 188 w 996"/>
                <a:gd name="T15" fmla="*/ 422 h 718"/>
                <a:gd name="T16" fmla="*/ 112 w 996"/>
                <a:gd name="T17" fmla="*/ 492 h 718"/>
                <a:gd name="T18" fmla="*/ 105 w 996"/>
                <a:gd name="T19" fmla="*/ 448 h 718"/>
                <a:gd name="T20" fmla="*/ 81 w 996"/>
                <a:gd name="T21" fmla="*/ 468 h 718"/>
                <a:gd name="T22" fmla="*/ 8 w 996"/>
                <a:gd name="T23" fmla="*/ 438 h 718"/>
                <a:gd name="T24" fmla="*/ 78 w 996"/>
                <a:gd name="T25" fmla="*/ 323 h 718"/>
                <a:gd name="T26" fmla="*/ 0 w 996"/>
                <a:gd name="T27" fmla="*/ 255 h 718"/>
                <a:gd name="T28" fmla="*/ 73 w 996"/>
                <a:gd name="T29" fmla="*/ 146 h 718"/>
                <a:gd name="T30" fmla="*/ 49 w 996"/>
                <a:gd name="T31" fmla="*/ 33 h 718"/>
                <a:gd name="T32" fmla="*/ 52 w 996"/>
                <a:gd name="T33" fmla="*/ 16 h 718"/>
                <a:gd name="T34" fmla="*/ 107 w 996"/>
                <a:gd name="T35" fmla="*/ 1 h 718"/>
                <a:gd name="T36" fmla="*/ 239 w 996"/>
                <a:gd name="T37" fmla="*/ 5 h 718"/>
                <a:gd name="T38" fmla="*/ 271 w 996"/>
                <a:gd name="T39" fmla="*/ 36 h 718"/>
                <a:gd name="T40" fmla="*/ 266 w 996"/>
                <a:gd name="T41" fmla="*/ 104 h 718"/>
                <a:gd name="T42" fmla="*/ 344 w 996"/>
                <a:gd name="T43" fmla="*/ 99 h 718"/>
                <a:gd name="T44" fmla="*/ 464 w 996"/>
                <a:gd name="T45" fmla="*/ 115 h 718"/>
                <a:gd name="T46" fmla="*/ 589 w 996"/>
                <a:gd name="T47" fmla="*/ 177 h 718"/>
                <a:gd name="T48" fmla="*/ 668 w 996"/>
                <a:gd name="T49" fmla="*/ 219 h 718"/>
                <a:gd name="T50" fmla="*/ 788 w 996"/>
                <a:gd name="T51" fmla="*/ 188 h 718"/>
                <a:gd name="T52" fmla="*/ 840 w 996"/>
                <a:gd name="T53" fmla="*/ 250 h 718"/>
                <a:gd name="T54" fmla="*/ 871 w 996"/>
                <a:gd name="T55" fmla="*/ 276 h 718"/>
                <a:gd name="T56" fmla="*/ 871 w 996"/>
                <a:gd name="T57" fmla="*/ 318 h 718"/>
                <a:gd name="T58" fmla="*/ 926 w 996"/>
                <a:gd name="T59" fmla="*/ 372 h 718"/>
                <a:gd name="T60" fmla="*/ 905 w 996"/>
                <a:gd name="T61" fmla="*/ 422 h 718"/>
                <a:gd name="T62" fmla="*/ 954 w 996"/>
                <a:gd name="T63" fmla="*/ 464 h 718"/>
                <a:gd name="T64" fmla="*/ 996 w 996"/>
                <a:gd name="T65" fmla="*/ 53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6" h="718">
                  <a:moveTo>
                    <a:pt x="996" y="532"/>
                  </a:moveTo>
                  <a:cubicBezTo>
                    <a:pt x="996" y="594"/>
                    <a:pt x="996" y="594"/>
                    <a:pt x="996" y="594"/>
                  </a:cubicBezTo>
                  <a:cubicBezTo>
                    <a:pt x="918" y="636"/>
                    <a:pt x="918" y="636"/>
                    <a:pt x="918" y="636"/>
                  </a:cubicBezTo>
                  <a:cubicBezTo>
                    <a:pt x="918" y="678"/>
                    <a:pt x="918" y="678"/>
                    <a:pt x="918" y="678"/>
                  </a:cubicBezTo>
                  <a:cubicBezTo>
                    <a:pt x="881" y="694"/>
                    <a:pt x="881" y="694"/>
                    <a:pt x="881" y="694"/>
                  </a:cubicBezTo>
                  <a:cubicBezTo>
                    <a:pt x="845" y="678"/>
                    <a:pt x="845" y="678"/>
                    <a:pt x="845" y="678"/>
                  </a:cubicBezTo>
                  <a:cubicBezTo>
                    <a:pt x="808" y="714"/>
                    <a:pt x="808" y="714"/>
                    <a:pt x="808" y="714"/>
                  </a:cubicBezTo>
                  <a:cubicBezTo>
                    <a:pt x="767" y="718"/>
                    <a:pt x="767" y="718"/>
                    <a:pt x="767" y="718"/>
                  </a:cubicBezTo>
                  <a:cubicBezTo>
                    <a:pt x="720" y="641"/>
                    <a:pt x="720" y="641"/>
                    <a:pt x="720" y="641"/>
                  </a:cubicBezTo>
                  <a:cubicBezTo>
                    <a:pt x="621" y="589"/>
                    <a:pt x="621" y="589"/>
                    <a:pt x="621" y="589"/>
                  </a:cubicBezTo>
                  <a:cubicBezTo>
                    <a:pt x="595" y="511"/>
                    <a:pt x="595" y="511"/>
                    <a:pt x="595" y="511"/>
                  </a:cubicBezTo>
                  <a:cubicBezTo>
                    <a:pt x="443" y="464"/>
                    <a:pt x="443" y="464"/>
                    <a:pt x="443" y="464"/>
                  </a:cubicBezTo>
                  <a:cubicBezTo>
                    <a:pt x="339" y="370"/>
                    <a:pt x="339" y="370"/>
                    <a:pt x="339" y="370"/>
                  </a:cubicBezTo>
                  <a:cubicBezTo>
                    <a:pt x="250" y="355"/>
                    <a:pt x="250" y="355"/>
                    <a:pt x="250" y="355"/>
                  </a:cubicBezTo>
                  <a:cubicBezTo>
                    <a:pt x="177" y="381"/>
                    <a:pt x="177" y="381"/>
                    <a:pt x="177" y="381"/>
                  </a:cubicBezTo>
                  <a:cubicBezTo>
                    <a:pt x="188" y="422"/>
                    <a:pt x="188" y="422"/>
                    <a:pt x="188" y="422"/>
                  </a:cubicBezTo>
                  <a:cubicBezTo>
                    <a:pt x="146" y="443"/>
                    <a:pt x="146" y="443"/>
                    <a:pt x="146" y="443"/>
                  </a:cubicBezTo>
                  <a:cubicBezTo>
                    <a:pt x="112" y="492"/>
                    <a:pt x="112" y="492"/>
                    <a:pt x="112" y="492"/>
                  </a:cubicBezTo>
                  <a:cubicBezTo>
                    <a:pt x="113" y="472"/>
                    <a:pt x="113" y="472"/>
                    <a:pt x="113" y="472"/>
                  </a:cubicBezTo>
                  <a:cubicBezTo>
                    <a:pt x="105" y="448"/>
                    <a:pt x="105" y="448"/>
                    <a:pt x="105" y="448"/>
                  </a:cubicBezTo>
                  <a:cubicBezTo>
                    <a:pt x="86" y="464"/>
                    <a:pt x="86" y="464"/>
                    <a:pt x="86" y="464"/>
                  </a:cubicBezTo>
                  <a:cubicBezTo>
                    <a:pt x="81" y="468"/>
                    <a:pt x="81" y="468"/>
                    <a:pt x="81" y="468"/>
                  </a:cubicBezTo>
                  <a:cubicBezTo>
                    <a:pt x="41" y="464"/>
                    <a:pt x="41" y="464"/>
                    <a:pt x="41" y="464"/>
                  </a:cubicBezTo>
                  <a:cubicBezTo>
                    <a:pt x="8" y="438"/>
                    <a:pt x="8" y="438"/>
                    <a:pt x="8" y="438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78" y="323"/>
                    <a:pt x="78" y="323"/>
                    <a:pt x="78" y="323"/>
                  </a:cubicBezTo>
                  <a:cubicBezTo>
                    <a:pt x="24" y="276"/>
                    <a:pt x="24" y="276"/>
                    <a:pt x="24" y="276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73" y="146"/>
                    <a:pt x="73" y="146"/>
                    <a:pt x="73" y="146"/>
                  </a:cubicBezTo>
                  <a:cubicBezTo>
                    <a:pt x="37" y="109"/>
                    <a:pt x="37" y="109"/>
                    <a:pt x="37" y="109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239" y="5"/>
                    <a:pt x="239" y="5"/>
                    <a:pt x="239" y="5"/>
                  </a:cubicBezTo>
                  <a:cubicBezTo>
                    <a:pt x="245" y="5"/>
                    <a:pt x="245" y="5"/>
                    <a:pt x="245" y="5"/>
                  </a:cubicBezTo>
                  <a:cubicBezTo>
                    <a:pt x="271" y="36"/>
                    <a:pt x="271" y="36"/>
                    <a:pt x="271" y="36"/>
                  </a:cubicBezTo>
                  <a:cubicBezTo>
                    <a:pt x="261" y="62"/>
                    <a:pt x="261" y="62"/>
                    <a:pt x="261" y="62"/>
                  </a:cubicBezTo>
                  <a:cubicBezTo>
                    <a:pt x="266" y="104"/>
                    <a:pt x="266" y="104"/>
                    <a:pt x="266" y="104"/>
                  </a:cubicBezTo>
                  <a:cubicBezTo>
                    <a:pt x="313" y="78"/>
                    <a:pt x="313" y="78"/>
                    <a:pt x="313" y="78"/>
                  </a:cubicBezTo>
                  <a:cubicBezTo>
                    <a:pt x="344" y="99"/>
                    <a:pt x="344" y="99"/>
                    <a:pt x="344" y="99"/>
                  </a:cubicBezTo>
                  <a:cubicBezTo>
                    <a:pt x="443" y="94"/>
                    <a:pt x="443" y="94"/>
                    <a:pt x="443" y="94"/>
                  </a:cubicBezTo>
                  <a:cubicBezTo>
                    <a:pt x="464" y="115"/>
                    <a:pt x="464" y="115"/>
                    <a:pt x="464" y="115"/>
                  </a:cubicBezTo>
                  <a:cubicBezTo>
                    <a:pt x="548" y="141"/>
                    <a:pt x="548" y="141"/>
                    <a:pt x="548" y="141"/>
                  </a:cubicBezTo>
                  <a:cubicBezTo>
                    <a:pt x="548" y="141"/>
                    <a:pt x="584" y="177"/>
                    <a:pt x="589" y="177"/>
                  </a:cubicBezTo>
                  <a:cubicBezTo>
                    <a:pt x="626" y="177"/>
                    <a:pt x="626" y="177"/>
                    <a:pt x="626" y="177"/>
                  </a:cubicBezTo>
                  <a:cubicBezTo>
                    <a:pt x="668" y="219"/>
                    <a:pt x="668" y="219"/>
                    <a:pt x="668" y="219"/>
                  </a:cubicBezTo>
                  <a:cubicBezTo>
                    <a:pt x="668" y="219"/>
                    <a:pt x="720" y="208"/>
                    <a:pt x="725" y="208"/>
                  </a:cubicBezTo>
                  <a:cubicBezTo>
                    <a:pt x="730" y="208"/>
                    <a:pt x="788" y="188"/>
                    <a:pt x="788" y="188"/>
                  </a:cubicBezTo>
                  <a:cubicBezTo>
                    <a:pt x="829" y="219"/>
                    <a:pt x="829" y="219"/>
                    <a:pt x="829" y="219"/>
                  </a:cubicBezTo>
                  <a:cubicBezTo>
                    <a:pt x="840" y="250"/>
                    <a:pt x="840" y="250"/>
                    <a:pt x="840" y="250"/>
                  </a:cubicBezTo>
                  <a:cubicBezTo>
                    <a:pt x="871" y="250"/>
                    <a:pt x="871" y="250"/>
                    <a:pt x="871" y="250"/>
                  </a:cubicBezTo>
                  <a:cubicBezTo>
                    <a:pt x="871" y="276"/>
                    <a:pt x="871" y="276"/>
                    <a:pt x="871" y="276"/>
                  </a:cubicBezTo>
                  <a:cubicBezTo>
                    <a:pt x="861" y="292"/>
                    <a:pt x="861" y="292"/>
                    <a:pt x="861" y="292"/>
                  </a:cubicBezTo>
                  <a:cubicBezTo>
                    <a:pt x="871" y="318"/>
                    <a:pt x="871" y="318"/>
                    <a:pt x="871" y="318"/>
                  </a:cubicBezTo>
                  <a:cubicBezTo>
                    <a:pt x="902" y="328"/>
                    <a:pt x="902" y="328"/>
                    <a:pt x="902" y="328"/>
                  </a:cubicBezTo>
                  <a:cubicBezTo>
                    <a:pt x="926" y="372"/>
                    <a:pt x="926" y="372"/>
                    <a:pt x="926" y="372"/>
                  </a:cubicBezTo>
                  <a:cubicBezTo>
                    <a:pt x="902" y="412"/>
                    <a:pt x="902" y="412"/>
                    <a:pt x="902" y="412"/>
                  </a:cubicBezTo>
                  <a:cubicBezTo>
                    <a:pt x="905" y="422"/>
                    <a:pt x="905" y="422"/>
                    <a:pt x="905" y="422"/>
                  </a:cubicBezTo>
                  <a:cubicBezTo>
                    <a:pt x="918" y="464"/>
                    <a:pt x="918" y="464"/>
                    <a:pt x="918" y="464"/>
                  </a:cubicBezTo>
                  <a:cubicBezTo>
                    <a:pt x="954" y="464"/>
                    <a:pt x="954" y="464"/>
                    <a:pt x="954" y="464"/>
                  </a:cubicBezTo>
                  <a:cubicBezTo>
                    <a:pt x="970" y="511"/>
                    <a:pt x="970" y="511"/>
                    <a:pt x="970" y="511"/>
                  </a:cubicBezTo>
                  <a:lnTo>
                    <a:pt x="996" y="53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6" name="จันทบุรี">
              <a:extLst>
                <a:ext uri="{FF2B5EF4-FFF2-40B4-BE49-F238E27FC236}">
                  <a16:creationId xmlns:a16="http://schemas.microsoft.com/office/drawing/2014/main" id="{66BC23E0-AA3F-4569-A8AB-E8218A405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4119" y="3681802"/>
              <a:ext cx="307247" cy="374916"/>
            </a:xfrm>
            <a:custGeom>
              <a:avLst/>
              <a:gdLst>
                <a:gd name="T0" fmla="*/ 721 w 751"/>
                <a:gd name="T1" fmla="*/ 527 h 919"/>
                <a:gd name="T2" fmla="*/ 616 w 751"/>
                <a:gd name="T3" fmla="*/ 584 h 919"/>
                <a:gd name="T4" fmla="*/ 605 w 751"/>
                <a:gd name="T5" fmla="*/ 668 h 919"/>
                <a:gd name="T6" fmla="*/ 553 w 751"/>
                <a:gd name="T7" fmla="*/ 736 h 919"/>
                <a:gd name="T8" fmla="*/ 563 w 751"/>
                <a:gd name="T9" fmla="*/ 824 h 919"/>
                <a:gd name="T10" fmla="*/ 584 w 751"/>
                <a:gd name="T11" fmla="*/ 871 h 919"/>
                <a:gd name="T12" fmla="*/ 583 w 751"/>
                <a:gd name="T13" fmla="*/ 871 h 919"/>
                <a:gd name="T14" fmla="*/ 527 w 751"/>
                <a:gd name="T15" fmla="*/ 887 h 919"/>
                <a:gd name="T16" fmla="*/ 507 w 751"/>
                <a:gd name="T17" fmla="*/ 819 h 919"/>
                <a:gd name="T18" fmla="*/ 491 w 751"/>
                <a:gd name="T19" fmla="*/ 855 h 919"/>
                <a:gd name="T20" fmla="*/ 499 w 751"/>
                <a:gd name="T21" fmla="*/ 919 h 919"/>
                <a:gd name="T22" fmla="*/ 295 w 751"/>
                <a:gd name="T23" fmla="*/ 727 h 919"/>
                <a:gd name="T24" fmla="*/ 195 w 751"/>
                <a:gd name="T25" fmla="*/ 671 h 919"/>
                <a:gd name="T26" fmla="*/ 151 w 751"/>
                <a:gd name="T27" fmla="*/ 623 h 919"/>
                <a:gd name="T28" fmla="*/ 99 w 751"/>
                <a:gd name="T29" fmla="*/ 548 h 919"/>
                <a:gd name="T30" fmla="*/ 94 w 751"/>
                <a:gd name="T31" fmla="*/ 365 h 919"/>
                <a:gd name="T32" fmla="*/ 37 w 751"/>
                <a:gd name="T33" fmla="*/ 334 h 919"/>
                <a:gd name="T34" fmla="*/ 11 w 751"/>
                <a:gd name="T35" fmla="*/ 266 h 919"/>
                <a:gd name="T36" fmla="*/ 9 w 751"/>
                <a:gd name="T37" fmla="*/ 161 h 919"/>
                <a:gd name="T38" fmla="*/ 26 w 751"/>
                <a:gd name="T39" fmla="*/ 131 h 919"/>
                <a:gd name="T40" fmla="*/ 78 w 751"/>
                <a:gd name="T41" fmla="*/ 125 h 919"/>
                <a:gd name="T42" fmla="*/ 151 w 751"/>
                <a:gd name="T43" fmla="*/ 105 h 919"/>
                <a:gd name="T44" fmla="*/ 188 w 751"/>
                <a:gd name="T45" fmla="*/ 47 h 919"/>
                <a:gd name="T46" fmla="*/ 287 w 751"/>
                <a:gd name="T47" fmla="*/ 42 h 919"/>
                <a:gd name="T48" fmla="*/ 360 w 751"/>
                <a:gd name="T49" fmla="*/ 58 h 919"/>
                <a:gd name="T50" fmla="*/ 438 w 751"/>
                <a:gd name="T51" fmla="*/ 11 h 919"/>
                <a:gd name="T52" fmla="*/ 506 w 751"/>
                <a:gd name="T53" fmla="*/ 68 h 919"/>
                <a:gd name="T54" fmla="*/ 587 w 751"/>
                <a:gd name="T55" fmla="*/ 36 h 919"/>
                <a:gd name="T56" fmla="*/ 599 w 751"/>
                <a:gd name="T57" fmla="*/ 127 h 919"/>
                <a:gd name="T58" fmla="*/ 652 w 751"/>
                <a:gd name="T59" fmla="*/ 199 h 919"/>
                <a:gd name="T60" fmla="*/ 711 w 751"/>
                <a:gd name="T61" fmla="*/ 279 h 919"/>
                <a:gd name="T62" fmla="*/ 707 w 751"/>
                <a:gd name="T63" fmla="*/ 319 h 919"/>
                <a:gd name="T64" fmla="*/ 723 w 751"/>
                <a:gd name="T65" fmla="*/ 435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1" h="919">
                  <a:moveTo>
                    <a:pt x="751" y="483"/>
                  </a:moveTo>
                  <a:cubicBezTo>
                    <a:pt x="721" y="527"/>
                    <a:pt x="721" y="527"/>
                    <a:pt x="721" y="527"/>
                  </a:cubicBezTo>
                  <a:cubicBezTo>
                    <a:pt x="683" y="527"/>
                    <a:pt x="683" y="527"/>
                    <a:pt x="683" y="527"/>
                  </a:cubicBezTo>
                  <a:cubicBezTo>
                    <a:pt x="683" y="527"/>
                    <a:pt x="610" y="579"/>
                    <a:pt x="616" y="584"/>
                  </a:cubicBezTo>
                  <a:cubicBezTo>
                    <a:pt x="621" y="590"/>
                    <a:pt x="626" y="652"/>
                    <a:pt x="626" y="652"/>
                  </a:cubicBezTo>
                  <a:cubicBezTo>
                    <a:pt x="605" y="668"/>
                    <a:pt x="605" y="668"/>
                    <a:pt x="605" y="668"/>
                  </a:cubicBezTo>
                  <a:cubicBezTo>
                    <a:pt x="558" y="694"/>
                    <a:pt x="558" y="694"/>
                    <a:pt x="558" y="694"/>
                  </a:cubicBezTo>
                  <a:cubicBezTo>
                    <a:pt x="553" y="736"/>
                    <a:pt x="553" y="736"/>
                    <a:pt x="553" y="736"/>
                  </a:cubicBezTo>
                  <a:cubicBezTo>
                    <a:pt x="563" y="777"/>
                    <a:pt x="563" y="777"/>
                    <a:pt x="563" y="777"/>
                  </a:cubicBezTo>
                  <a:cubicBezTo>
                    <a:pt x="563" y="824"/>
                    <a:pt x="563" y="824"/>
                    <a:pt x="563" y="824"/>
                  </a:cubicBezTo>
                  <a:cubicBezTo>
                    <a:pt x="600" y="850"/>
                    <a:pt x="600" y="850"/>
                    <a:pt x="600" y="850"/>
                  </a:cubicBezTo>
                  <a:cubicBezTo>
                    <a:pt x="584" y="871"/>
                    <a:pt x="584" y="871"/>
                    <a:pt x="584" y="871"/>
                  </a:cubicBezTo>
                  <a:cubicBezTo>
                    <a:pt x="584" y="873"/>
                    <a:pt x="584" y="873"/>
                    <a:pt x="584" y="873"/>
                  </a:cubicBezTo>
                  <a:cubicBezTo>
                    <a:pt x="583" y="871"/>
                    <a:pt x="583" y="871"/>
                    <a:pt x="583" y="871"/>
                  </a:cubicBezTo>
                  <a:cubicBezTo>
                    <a:pt x="583" y="871"/>
                    <a:pt x="563" y="907"/>
                    <a:pt x="559" y="907"/>
                  </a:cubicBezTo>
                  <a:cubicBezTo>
                    <a:pt x="555" y="907"/>
                    <a:pt x="527" y="887"/>
                    <a:pt x="527" y="887"/>
                  </a:cubicBezTo>
                  <a:cubicBezTo>
                    <a:pt x="539" y="863"/>
                    <a:pt x="539" y="863"/>
                    <a:pt x="539" y="863"/>
                  </a:cubicBezTo>
                  <a:cubicBezTo>
                    <a:pt x="507" y="819"/>
                    <a:pt x="507" y="819"/>
                    <a:pt x="507" y="819"/>
                  </a:cubicBezTo>
                  <a:cubicBezTo>
                    <a:pt x="491" y="835"/>
                    <a:pt x="491" y="835"/>
                    <a:pt x="491" y="835"/>
                  </a:cubicBezTo>
                  <a:cubicBezTo>
                    <a:pt x="491" y="855"/>
                    <a:pt x="491" y="855"/>
                    <a:pt x="491" y="855"/>
                  </a:cubicBezTo>
                  <a:cubicBezTo>
                    <a:pt x="527" y="919"/>
                    <a:pt x="527" y="919"/>
                    <a:pt x="527" y="919"/>
                  </a:cubicBezTo>
                  <a:cubicBezTo>
                    <a:pt x="499" y="919"/>
                    <a:pt x="499" y="919"/>
                    <a:pt x="499" y="919"/>
                  </a:cubicBezTo>
                  <a:cubicBezTo>
                    <a:pt x="335" y="763"/>
                    <a:pt x="335" y="763"/>
                    <a:pt x="335" y="763"/>
                  </a:cubicBezTo>
                  <a:cubicBezTo>
                    <a:pt x="295" y="727"/>
                    <a:pt x="295" y="727"/>
                    <a:pt x="295" y="727"/>
                  </a:cubicBezTo>
                  <a:cubicBezTo>
                    <a:pt x="235" y="723"/>
                    <a:pt x="235" y="723"/>
                    <a:pt x="235" y="723"/>
                  </a:cubicBezTo>
                  <a:cubicBezTo>
                    <a:pt x="195" y="671"/>
                    <a:pt x="195" y="671"/>
                    <a:pt x="195" y="671"/>
                  </a:cubicBezTo>
                  <a:cubicBezTo>
                    <a:pt x="156" y="629"/>
                    <a:pt x="156" y="629"/>
                    <a:pt x="156" y="629"/>
                  </a:cubicBezTo>
                  <a:cubicBezTo>
                    <a:pt x="151" y="623"/>
                    <a:pt x="151" y="623"/>
                    <a:pt x="151" y="623"/>
                  </a:cubicBezTo>
                  <a:cubicBezTo>
                    <a:pt x="88" y="582"/>
                    <a:pt x="88" y="582"/>
                    <a:pt x="88" y="582"/>
                  </a:cubicBezTo>
                  <a:cubicBezTo>
                    <a:pt x="99" y="548"/>
                    <a:pt x="99" y="548"/>
                    <a:pt x="99" y="548"/>
                  </a:cubicBezTo>
                  <a:cubicBezTo>
                    <a:pt x="125" y="454"/>
                    <a:pt x="125" y="454"/>
                    <a:pt x="125" y="454"/>
                  </a:cubicBezTo>
                  <a:cubicBezTo>
                    <a:pt x="94" y="365"/>
                    <a:pt x="94" y="365"/>
                    <a:pt x="94" y="365"/>
                  </a:cubicBezTo>
                  <a:cubicBezTo>
                    <a:pt x="58" y="365"/>
                    <a:pt x="58" y="365"/>
                    <a:pt x="58" y="365"/>
                  </a:cubicBezTo>
                  <a:cubicBezTo>
                    <a:pt x="37" y="334"/>
                    <a:pt x="37" y="334"/>
                    <a:pt x="37" y="334"/>
                  </a:cubicBezTo>
                  <a:cubicBezTo>
                    <a:pt x="58" y="282"/>
                    <a:pt x="58" y="282"/>
                    <a:pt x="58" y="282"/>
                  </a:cubicBezTo>
                  <a:cubicBezTo>
                    <a:pt x="11" y="266"/>
                    <a:pt x="11" y="266"/>
                    <a:pt x="11" y="266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9" y="161"/>
                    <a:pt x="9" y="161"/>
                    <a:pt x="9" y="161"/>
                  </a:cubicBezTo>
                  <a:cubicBezTo>
                    <a:pt x="12" y="155"/>
                    <a:pt x="12" y="155"/>
                    <a:pt x="12" y="155"/>
                  </a:cubicBezTo>
                  <a:cubicBezTo>
                    <a:pt x="26" y="131"/>
                    <a:pt x="26" y="131"/>
                    <a:pt x="26" y="131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78" y="125"/>
                    <a:pt x="78" y="125"/>
                    <a:pt x="78" y="125"/>
                  </a:cubicBezTo>
                  <a:cubicBezTo>
                    <a:pt x="115" y="89"/>
                    <a:pt x="115" y="89"/>
                    <a:pt x="115" y="89"/>
                  </a:cubicBezTo>
                  <a:cubicBezTo>
                    <a:pt x="151" y="105"/>
                    <a:pt x="151" y="105"/>
                    <a:pt x="151" y="105"/>
                  </a:cubicBezTo>
                  <a:cubicBezTo>
                    <a:pt x="188" y="89"/>
                    <a:pt x="188" y="89"/>
                    <a:pt x="188" y="89"/>
                  </a:cubicBezTo>
                  <a:cubicBezTo>
                    <a:pt x="188" y="47"/>
                    <a:pt x="188" y="47"/>
                    <a:pt x="188" y="47"/>
                  </a:cubicBezTo>
                  <a:cubicBezTo>
                    <a:pt x="266" y="5"/>
                    <a:pt x="266" y="5"/>
                    <a:pt x="266" y="5"/>
                  </a:cubicBezTo>
                  <a:cubicBezTo>
                    <a:pt x="287" y="42"/>
                    <a:pt x="287" y="42"/>
                    <a:pt x="287" y="42"/>
                  </a:cubicBezTo>
                  <a:cubicBezTo>
                    <a:pt x="303" y="68"/>
                    <a:pt x="303" y="68"/>
                    <a:pt x="303" y="68"/>
                  </a:cubicBezTo>
                  <a:cubicBezTo>
                    <a:pt x="360" y="58"/>
                    <a:pt x="360" y="58"/>
                    <a:pt x="360" y="58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438" y="11"/>
                    <a:pt x="438" y="11"/>
                    <a:pt x="438" y="11"/>
                  </a:cubicBezTo>
                  <a:cubicBezTo>
                    <a:pt x="459" y="63"/>
                    <a:pt x="459" y="63"/>
                    <a:pt x="459" y="63"/>
                  </a:cubicBezTo>
                  <a:cubicBezTo>
                    <a:pt x="506" y="68"/>
                    <a:pt x="506" y="68"/>
                    <a:pt x="506" y="68"/>
                  </a:cubicBezTo>
                  <a:cubicBezTo>
                    <a:pt x="543" y="32"/>
                    <a:pt x="543" y="32"/>
                    <a:pt x="543" y="32"/>
                  </a:cubicBezTo>
                  <a:cubicBezTo>
                    <a:pt x="587" y="36"/>
                    <a:pt x="587" y="36"/>
                    <a:pt x="587" y="36"/>
                  </a:cubicBezTo>
                  <a:cubicBezTo>
                    <a:pt x="603" y="75"/>
                    <a:pt x="603" y="75"/>
                    <a:pt x="603" y="75"/>
                  </a:cubicBezTo>
                  <a:cubicBezTo>
                    <a:pt x="599" y="127"/>
                    <a:pt x="599" y="127"/>
                    <a:pt x="599" y="127"/>
                  </a:cubicBezTo>
                  <a:cubicBezTo>
                    <a:pt x="639" y="191"/>
                    <a:pt x="639" y="191"/>
                    <a:pt x="639" y="191"/>
                  </a:cubicBezTo>
                  <a:cubicBezTo>
                    <a:pt x="652" y="199"/>
                    <a:pt x="652" y="199"/>
                    <a:pt x="652" y="199"/>
                  </a:cubicBezTo>
                  <a:cubicBezTo>
                    <a:pt x="683" y="219"/>
                    <a:pt x="683" y="219"/>
                    <a:pt x="683" y="219"/>
                  </a:cubicBezTo>
                  <a:cubicBezTo>
                    <a:pt x="683" y="219"/>
                    <a:pt x="707" y="275"/>
                    <a:pt x="711" y="279"/>
                  </a:cubicBezTo>
                  <a:cubicBezTo>
                    <a:pt x="715" y="283"/>
                    <a:pt x="747" y="295"/>
                    <a:pt x="747" y="295"/>
                  </a:cubicBezTo>
                  <a:cubicBezTo>
                    <a:pt x="707" y="319"/>
                    <a:pt x="707" y="319"/>
                    <a:pt x="707" y="319"/>
                  </a:cubicBezTo>
                  <a:cubicBezTo>
                    <a:pt x="731" y="387"/>
                    <a:pt x="731" y="387"/>
                    <a:pt x="731" y="387"/>
                  </a:cubicBezTo>
                  <a:cubicBezTo>
                    <a:pt x="723" y="435"/>
                    <a:pt x="723" y="435"/>
                    <a:pt x="723" y="435"/>
                  </a:cubicBezTo>
                  <a:lnTo>
                    <a:pt x="751" y="48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7" name="อุทัยธานี">
              <a:extLst>
                <a:ext uri="{FF2B5EF4-FFF2-40B4-BE49-F238E27FC236}">
                  <a16:creationId xmlns:a16="http://schemas.microsoft.com/office/drawing/2014/main" id="{49B6CFFC-A6F9-4C4C-81E9-562856090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656" y="2763718"/>
              <a:ext cx="400519" cy="316392"/>
            </a:xfrm>
            <a:custGeom>
              <a:avLst/>
              <a:gdLst>
                <a:gd name="T0" fmla="*/ 954 w 978"/>
                <a:gd name="T1" fmla="*/ 379 h 775"/>
                <a:gd name="T2" fmla="*/ 970 w 978"/>
                <a:gd name="T3" fmla="*/ 421 h 775"/>
                <a:gd name="T4" fmla="*/ 923 w 978"/>
                <a:gd name="T5" fmla="*/ 468 h 775"/>
                <a:gd name="T6" fmla="*/ 897 w 978"/>
                <a:gd name="T7" fmla="*/ 452 h 775"/>
                <a:gd name="T8" fmla="*/ 813 w 978"/>
                <a:gd name="T9" fmla="*/ 447 h 775"/>
                <a:gd name="T10" fmla="*/ 777 w 978"/>
                <a:gd name="T11" fmla="*/ 457 h 775"/>
                <a:gd name="T12" fmla="*/ 751 w 978"/>
                <a:gd name="T13" fmla="*/ 431 h 775"/>
                <a:gd name="T14" fmla="*/ 693 w 978"/>
                <a:gd name="T15" fmla="*/ 421 h 775"/>
                <a:gd name="T16" fmla="*/ 646 w 978"/>
                <a:gd name="T17" fmla="*/ 457 h 775"/>
                <a:gd name="T18" fmla="*/ 636 w 978"/>
                <a:gd name="T19" fmla="*/ 520 h 775"/>
                <a:gd name="T20" fmla="*/ 693 w 978"/>
                <a:gd name="T21" fmla="*/ 588 h 775"/>
                <a:gd name="T22" fmla="*/ 693 w 978"/>
                <a:gd name="T23" fmla="*/ 650 h 775"/>
                <a:gd name="T24" fmla="*/ 641 w 978"/>
                <a:gd name="T25" fmla="*/ 713 h 775"/>
                <a:gd name="T26" fmla="*/ 641 w 978"/>
                <a:gd name="T27" fmla="*/ 755 h 775"/>
                <a:gd name="T28" fmla="*/ 578 w 978"/>
                <a:gd name="T29" fmla="*/ 739 h 775"/>
                <a:gd name="T30" fmla="*/ 547 w 978"/>
                <a:gd name="T31" fmla="*/ 775 h 775"/>
                <a:gd name="T32" fmla="*/ 438 w 978"/>
                <a:gd name="T33" fmla="*/ 734 h 775"/>
                <a:gd name="T34" fmla="*/ 380 w 978"/>
                <a:gd name="T35" fmla="*/ 734 h 775"/>
                <a:gd name="T36" fmla="*/ 365 w 978"/>
                <a:gd name="T37" fmla="*/ 671 h 775"/>
                <a:gd name="T38" fmla="*/ 312 w 978"/>
                <a:gd name="T39" fmla="*/ 671 h 775"/>
                <a:gd name="T40" fmla="*/ 297 w 978"/>
                <a:gd name="T41" fmla="*/ 650 h 775"/>
                <a:gd name="T42" fmla="*/ 266 w 978"/>
                <a:gd name="T43" fmla="*/ 671 h 775"/>
                <a:gd name="T44" fmla="*/ 244 w 978"/>
                <a:gd name="T45" fmla="*/ 729 h 775"/>
                <a:gd name="T46" fmla="*/ 213 w 978"/>
                <a:gd name="T47" fmla="*/ 734 h 775"/>
                <a:gd name="T48" fmla="*/ 166 w 978"/>
                <a:gd name="T49" fmla="*/ 702 h 775"/>
                <a:gd name="T50" fmla="*/ 161 w 978"/>
                <a:gd name="T51" fmla="*/ 703 h 775"/>
                <a:gd name="T52" fmla="*/ 135 w 978"/>
                <a:gd name="T53" fmla="*/ 708 h 775"/>
                <a:gd name="T54" fmla="*/ 109 w 978"/>
                <a:gd name="T55" fmla="*/ 682 h 775"/>
                <a:gd name="T56" fmla="*/ 57 w 978"/>
                <a:gd name="T57" fmla="*/ 692 h 775"/>
                <a:gd name="T58" fmla="*/ 5 w 978"/>
                <a:gd name="T59" fmla="*/ 671 h 775"/>
                <a:gd name="T60" fmla="*/ 0 w 978"/>
                <a:gd name="T61" fmla="*/ 588 h 775"/>
                <a:gd name="T62" fmla="*/ 10 w 978"/>
                <a:gd name="T63" fmla="*/ 489 h 775"/>
                <a:gd name="T64" fmla="*/ 36 w 978"/>
                <a:gd name="T65" fmla="*/ 452 h 775"/>
                <a:gd name="T66" fmla="*/ 31 w 978"/>
                <a:gd name="T67" fmla="*/ 405 h 775"/>
                <a:gd name="T68" fmla="*/ 57 w 978"/>
                <a:gd name="T69" fmla="*/ 363 h 775"/>
                <a:gd name="T70" fmla="*/ 46 w 978"/>
                <a:gd name="T71" fmla="*/ 296 h 775"/>
                <a:gd name="T72" fmla="*/ 67 w 978"/>
                <a:gd name="T73" fmla="*/ 264 h 775"/>
                <a:gd name="T74" fmla="*/ 46 w 978"/>
                <a:gd name="T75" fmla="*/ 228 h 775"/>
                <a:gd name="T76" fmla="*/ 41 w 978"/>
                <a:gd name="T77" fmla="*/ 196 h 775"/>
                <a:gd name="T78" fmla="*/ 88 w 978"/>
                <a:gd name="T79" fmla="*/ 170 h 775"/>
                <a:gd name="T80" fmla="*/ 88 w 978"/>
                <a:gd name="T81" fmla="*/ 97 h 775"/>
                <a:gd name="T82" fmla="*/ 119 w 978"/>
                <a:gd name="T83" fmla="*/ 66 h 775"/>
                <a:gd name="T84" fmla="*/ 119 w 978"/>
                <a:gd name="T85" fmla="*/ 0 h 775"/>
                <a:gd name="T86" fmla="*/ 182 w 978"/>
                <a:gd name="T87" fmla="*/ 14 h 775"/>
                <a:gd name="T88" fmla="*/ 208 w 978"/>
                <a:gd name="T89" fmla="*/ 61 h 775"/>
                <a:gd name="T90" fmla="*/ 307 w 978"/>
                <a:gd name="T91" fmla="*/ 97 h 775"/>
                <a:gd name="T92" fmla="*/ 323 w 978"/>
                <a:gd name="T93" fmla="*/ 144 h 775"/>
                <a:gd name="T94" fmla="*/ 401 w 978"/>
                <a:gd name="T95" fmla="*/ 207 h 775"/>
                <a:gd name="T96" fmla="*/ 464 w 978"/>
                <a:gd name="T97" fmla="*/ 207 h 775"/>
                <a:gd name="T98" fmla="*/ 599 w 978"/>
                <a:gd name="T99" fmla="*/ 113 h 775"/>
                <a:gd name="T100" fmla="*/ 662 w 978"/>
                <a:gd name="T101" fmla="*/ 97 h 775"/>
                <a:gd name="T102" fmla="*/ 751 w 978"/>
                <a:gd name="T103" fmla="*/ 155 h 775"/>
                <a:gd name="T104" fmla="*/ 761 w 978"/>
                <a:gd name="T105" fmla="*/ 118 h 775"/>
                <a:gd name="T106" fmla="*/ 797 w 978"/>
                <a:gd name="T107" fmla="*/ 97 h 775"/>
                <a:gd name="T108" fmla="*/ 824 w 978"/>
                <a:gd name="T109" fmla="*/ 129 h 775"/>
                <a:gd name="T110" fmla="*/ 824 w 978"/>
                <a:gd name="T111" fmla="*/ 207 h 775"/>
                <a:gd name="T112" fmla="*/ 826 w 978"/>
                <a:gd name="T113" fmla="*/ 234 h 775"/>
                <a:gd name="T114" fmla="*/ 829 w 978"/>
                <a:gd name="T115" fmla="*/ 264 h 775"/>
                <a:gd name="T116" fmla="*/ 886 w 978"/>
                <a:gd name="T117" fmla="*/ 275 h 775"/>
                <a:gd name="T118" fmla="*/ 928 w 978"/>
                <a:gd name="T119" fmla="*/ 296 h 775"/>
                <a:gd name="T120" fmla="*/ 928 w 978"/>
                <a:gd name="T121" fmla="*/ 332 h 775"/>
                <a:gd name="T122" fmla="*/ 978 w 978"/>
                <a:gd name="T123" fmla="*/ 346 h 775"/>
                <a:gd name="T124" fmla="*/ 954 w 978"/>
                <a:gd name="T125" fmla="*/ 379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78" h="775">
                  <a:moveTo>
                    <a:pt x="954" y="379"/>
                  </a:moveTo>
                  <a:cubicBezTo>
                    <a:pt x="970" y="421"/>
                    <a:pt x="970" y="421"/>
                    <a:pt x="970" y="421"/>
                  </a:cubicBezTo>
                  <a:cubicBezTo>
                    <a:pt x="923" y="468"/>
                    <a:pt x="923" y="468"/>
                    <a:pt x="923" y="468"/>
                  </a:cubicBezTo>
                  <a:cubicBezTo>
                    <a:pt x="897" y="452"/>
                    <a:pt x="897" y="452"/>
                    <a:pt x="897" y="452"/>
                  </a:cubicBezTo>
                  <a:cubicBezTo>
                    <a:pt x="813" y="447"/>
                    <a:pt x="813" y="447"/>
                    <a:pt x="813" y="447"/>
                  </a:cubicBezTo>
                  <a:cubicBezTo>
                    <a:pt x="777" y="457"/>
                    <a:pt x="777" y="457"/>
                    <a:pt x="777" y="457"/>
                  </a:cubicBezTo>
                  <a:cubicBezTo>
                    <a:pt x="751" y="431"/>
                    <a:pt x="751" y="431"/>
                    <a:pt x="751" y="431"/>
                  </a:cubicBezTo>
                  <a:cubicBezTo>
                    <a:pt x="693" y="421"/>
                    <a:pt x="693" y="421"/>
                    <a:pt x="693" y="421"/>
                  </a:cubicBezTo>
                  <a:cubicBezTo>
                    <a:pt x="646" y="457"/>
                    <a:pt x="646" y="457"/>
                    <a:pt x="646" y="457"/>
                  </a:cubicBezTo>
                  <a:cubicBezTo>
                    <a:pt x="636" y="520"/>
                    <a:pt x="636" y="520"/>
                    <a:pt x="636" y="520"/>
                  </a:cubicBezTo>
                  <a:cubicBezTo>
                    <a:pt x="693" y="588"/>
                    <a:pt x="693" y="588"/>
                    <a:pt x="693" y="588"/>
                  </a:cubicBezTo>
                  <a:cubicBezTo>
                    <a:pt x="693" y="650"/>
                    <a:pt x="693" y="650"/>
                    <a:pt x="693" y="650"/>
                  </a:cubicBezTo>
                  <a:cubicBezTo>
                    <a:pt x="641" y="713"/>
                    <a:pt x="641" y="713"/>
                    <a:pt x="641" y="713"/>
                  </a:cubicBezTo>
                  <a:cubicBezTo>
                    <a:pt x="641" y="755"/>
                    <a:pt x="641" y="755"/>
                    <a:pt x="641" y="755"/>
                  </a:cubicBezTo>
                  <a:cubicBezTo>
                    <a:pt x="578" y="739"/>
                    <a:pt x="578" y="739"/>
                    <a:pt x="578" y="739"/>
                  </a:cubicBezTo>
                  <a:cubicBezTo>
                    <a:pt x="547" y="775"/>
                    <a:pt x="547" y="775"/>
                    <a:pt x="547" y="775"/>
                  </a:cubicBezTo>
                  <a:cubicBezTo>
                    <a:pt x="438" y="734"/>
                    <a:pt x="438" y="734"/>
                    <a:pt x="438" y="734"/>
                  </a:cubicBezTo>
                  <a:cubicBezTo>
                    <a:pt x="380" y="734"/>
                    <a:pt x="380" y="734"/>
                    <a:pt x="380" y="734"/>
                  </a:cubicBezTo>
                  <a:cubicBezTo>
                    <a:pt x="365" y="671"/>
                    <a:pt x="365" y="671"/>
                    <a:pt x="365" y="671"/>
                  </a:cubicBezTo>
                  <a:cubicBezTo>
                    <a:pt x="312" y="671"/>
                    <a:pt x="312" y="671"/>
                    <a:pt x="312" y="671"/>
                  </a:cubicBezTo>
                  <a:cubicBezTo>
                    <a:pt x="297" y="650"/>
                    <a:pt x="297" y="650"/>
                    <a:pt x="297" y="650"/>
                  </a:cubicBezTo>
                  <a:cubicBezTo>
                    <a:pt x="266" y="671"/>
                    <a:pt x="266" y="671"/>
                    <a:pt x="266" y="671"/>
                  </a:cubicBezTo>
                  <a:cubicBezTo>
                    <a:pt x="244" y="729"/>
                    <a:pt x="244" y="729"/>
                    <a:pt x="244" y="729"/>
                  </a:cubicBezTo>
                  <a:cubicBezTo>
                    <a:pt x="213" y="734"/>
                    <a:pt x="213" y="734"/>
                    <a:pt x="213" y="734"/>
                  </a:cubicBezTo>
                  <a:cubicBezTo>
                    <a:pt x="166" y="702"/>
                    <a:pt x="166" y="702"/>
                    <a:pt x="166" y="702"/>
                  </a:cubicBezTo>
                  <a:cubicBezTo>
                    <a:pt x="161" y="703"/>
                    <a:pt x="161" y="703"/>
                    <a:pt x="161" y="703"/>
                  </a:cubicBezTo>
                  <a:cubicBezTo>
                    <a:pt x="135" y="708"/>
                    <a:pt x="135" y="708"/>
                    <a:pt x="135" y="708"/>
                  </a:cubicBezTo>
                  <a:cubicBezTo>
                    <a:pt x="109" y="682"/>
                    <a:pt x="109" y="682"/>
                    <a:pt x="109" y="682"/>
                  </a:cubicBezTo>
                  <a:cubicBezTo>
                    <a:pt x="57" y="692"/>
                    <a:pt x="57" y="692"/>
                    <a:pt x="57" y="692"/>
                  </a:cubicBezTo>
                  <a:cubicBezTo>
                    <a:pt x="5" y="671"/>
                    <a:pt x="5" y="671"/>
                    <a:pt x="5" y="671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10" y="489"/>
                    <a:pt x="10" y="489"/>
                    <a:pt x="10" y="489"/>
                  </a:cubicBezTo>
                  <a:cubicBezTo>
                    <a:pt x="36" y="452"/>
                    <a:pt x="36" y="452"/>
                    <a:pt x="36" y="452"/>
                  </a:cubicBezTo>
                  <a:cubicBezTo>
                    <a:pt x="31" y="405"/>
                    <a:pt x="31" y="405"/>
                    <a:pt x="31" y="405"/>
                  </a:cubicBezTo>
                  <a:cubicBezTo>
                    <a:pt x="57" y="363"/>
                    <a:pt x="57" y="363"/>
                    <a:pt x="57" y="363"/>
                  </a:cubicBezTo>
                  <a:cubicBezTo>
                    <a:pt x="46" y="296"/>
                    <a:pt x="46" y="296"/>
                    <a:pt x="46" y="296"/>
                  </a:cubicBezTo>
                  <a:cubicBezTo>
                    <a:pt x="67" y="264"/>
                    <a:pt x="67" y="264"/>
                    <a:pt x="67" y="264"/>
                  </a:cubicBezTo>
                  <a:cubicBezTo>
                    <a:pt x="46" y="228"/>
                    <a:pt x="46" y="228"/>
                    <a:pt x="46" y="228"/>
                  </a:cubicBezTo>
                  <a:cubicBezTo>
                    <a:pt x="41" y="196"/>
                    <a:pt x="41" y="196"/>
                    <a:pt x="41" y="196"/>
                  </a:cubicBezTo>
                  <a:cubicBezTo>
                    <a:pt x="88" y="170"/>
                    <a:pt x="88" y="170"/>
                    <a:pt x="88" y="170"/>
                  </a:cubicBezTo>
                  <a:cubicBezTo>
                    <a:pt x="88" y="97"/>
                    <a:pt x="88" y="97"/>
                    <a:pt x="88" y="97"/>
                  </a:cubicBezTo>
                  <a:cubicBezTo>
                    <a:pt x="119" y="66"/>
                    <a:pt x="119" y="66"/>
                    <a:pt x="119" y="66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82" y="14"/>
                    <a:pt x="182" y="14"/>
                    <a:pt x="182" y="14"/>
                  </a:cubicBezTo>
                  <a:cubicBezTo>
                    <a:pt x="208" y="61"/>
                    <a:pt x="208" y="61"/>
                    <a:pt x="208" y="61"/>
                  </a:cubicBezTo>
                  <a:cubicBezTo>
                    <a:pt x="307" y="97"/>
                    <a:pt x="307" y="97"/>
                    <a:pt x="307" y="97"/>
                  </a:cubicBezTo>
                  <a:cubicBezTo>
                    <a:pt x="323" y="144"/>
                    <a:pt x="323" y="144"/>
                    <a:pt x="323" y="144"/>
                  </a:cubicBezTo>
                  <a:cubicBezTo>
                    <a:pt x="401" y="207"/>
                    <a:pt x="401" y="207"/>
                    <a:pt x="401" y="207"/>
                  </a:cubicBezTo>
                  <a:cubicBezTo>
                    <a:pt x="464" y="207"/>
                    <a:pt x="464" y="207"/>
                    <a:pt x="464" y="207"/>
                  </a:cubicBezTo>
                  <a:cubicBezTo>
                    <a:pt x="599" y="113"/>
                    <a:pt x="599" y="113"/>
                    <a:pt x="599" y="113"/>
                  </a:cubicBezTo>
                  <a:cubicBezTo>
                    <a:pt x="662" y="97"/>
                    <a:pt x="662" y="97"/>
                    <a:pt x="662" y="97"/>
                  </a:cubicBezTo>
                  <a:cubicBezTo>
                    <a:pt x="751" y="155"/>
                    <a:pt x="751" y="155"/>
                    <a:pt x="751" y="155"/>
                  </a:cubicBezTo>
                  <a:cubicBezTo>
                    <a:pt x="761" y="118"/>
                    <a:pt x="761" y="118"/>
                    <a:pt x="761" y="118"/>
                  </a:cubicBezTo>
                  <a:cubicBezTo>
                    <a:pt x="797" y="97"/>
                    <a:pt x="797" y="97"/>
                    <a:pt x="797" y="97"/>
                  </a:cubicBezTo>
                  <a:cubicBezTo>
                    <a:pt x="824" y="129"/>
                    <a:pt x="824" y="129"/>
                    <a:pt x="824" y="129"/>
                  </a:cubicBezTo>
                  <a:cubicBezTo>
                    <a:pt x="824" y="207"/>
                    <a:pt x="824" y="207"/>
                    <a:pt x="824" y="207"/>
                  </a:cubicBezTo>
                  <a:cubicBezTo>
                    <a:pt x="826" y="234"/>
                    <a:pt x="826" y="234"/>
                    <a:pt x="826" y="234"/>
                  </a:cubicBezTo>
                  <a:cubicBezTo>
                    <a:pt x="829" y="264"/>
                    <a:pt x="829" y="264"/>
                    <a:pt x="829" y="264"/>
                  </a:cubicBezTo>
                  <a:cubicBezTo>
                    <a:pt x="886" y="275"/>
                    <a:pt x="886" y="275"/>
                    <a:pt x="886" y="275"/>
                  </a:cubicBezTo>
                  <a:cubicBezTo>
                    <a:pt x="928" y="296"/>
                    <a:pt x="928" y="296"/>
                    <a:pt x="928" y="296"/>
                  </a:cubicBezTo>
                  <a:cubicBezTo>
                    <a:pt x="928" y="296"/>
                    <a:pt x="923" y="327"/>
                    <a:pt x="928" y="332"/>
                  </a:cubicBezTo>
                  <a:cubicBezTo>
                    <a:pt x="932" y="336"/>
                    <a:pt x="964" y="343"/>
                    <a:pt x="978" y="346"/>
                  </a:cubicBezTo>
                  <a:lnTo>
                    <a:pt x="954" y="37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8" name="อ่างทอง">
              <a:extLst>
                <a:ext uri="{FF2B5EF4-FFF2-40B4-BE49-F238E27FC236}">
                  <a16:creationId xmlns:a16="http://schemas.microsoft.com/office/drawing/2014/main" id="{C54243A6-DD4C-472A-8EA4-00D1A15E7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6436" y="3134976"/>
              <a:ext cx="118876" cy="133507"/>
            </a:xfrm>
            <a:custGeom>
              <a:avLst/>
              <a:gdLst>
                <a:gd name="T0" fmla="*/ 271 w 292"/>
                <a:gd name="T1" fmla="*/ 140 h 327"/>
                <a:gd name="T2" fmla="*/ 255 w 292"/>
                <a:gd name="T3" fmla="*/ 192 h 327"/>
                <a:gd name="T4" fmla="*/ 271 w 292"/>
                <a:gd name="T5" fmla="*/ 234 h 327"/>
                <a:gd name="T6" fmla="*/ 271 w 292"/>
                <a:gd name="T7" fmla="*/ 296 h 327"/>
                <a:gd name="T8" fmla="*/ 250 w 292"/>
                <a:gd name="T9" fmla="*/ 327 h 327"/>
                <a:gd name="T10" fmla="*/ 203 w 292"/>
                <a:gd name="T11" fmla="*/ 322 h 327"/>
                <a:gd name="T12" fmla="*/ 208 w 292"/>
                <a:gd name="T13" fmla="*/ 280 h 327"/>
                <a:gd name="T14" fmla="*/ 177 w 292"/>
                <a:gd name="T15" fmla="*/ 265 h 327"/>
                <a:gd name="T16" fmla="*/ 151 w 292"/>
                <a:gd name="T17" fmla="*/ 270 h 327"/>
                <a:gd name="T18" fmla="*/ 115 w 292"/>
                <a:gd name="T19" fmla="*/ 286 h 327"/>
                <a:gd name="T20" fmla="*/ 68 w 292"/>
                <a:gd name="T21" fmla="*/ 275 h 327"/>
                <a:gd name="T22" fmla="*/ 38 w 292"/>
                <a:gd name="T23" fmla="*/ 291 h 327"/>
                <a:gd name="T24" fmla="*/ 36 w 292"/>
                <a:gd name="T25" fmla="*/ 270 h 327"/>
                <a:gd name="T26" fmla="*/ 11 w 292"/>
                <a:gd name="T27" fmla="*/ 237 h 327"/>
                <a:gd name="T28" fmla="*/ 0 w 292"/>
                <a:gd name="T29" fmla="*/ 223 h 327"/>
                <a:gd name="T30" fmla="*/ 10 w 292"/>
                <a:gd name="T31" fmla="*/ 187 h 327"/>
                <a:gd name="T32" fmla="*/ 10 w 292"/>
                <a:gd name="T33" fmla="*/ 155 h 327"/>
                <a:gd name="T34" fmla="*/ 26 w 292"/>
                <a:gd name="T35" fmla="*/ 114 h 327"/>
                <a:gd name="T36" fmla="*/ 5 w 292"/>
                <a:gd name="T37" fmla="*/ 41 h 327"/>
                <a:gd name="T38" fmla="*/ 19 w 292"/>
                <a:gd name="T39" fmla="*/ 0 h 327"/>
                <a:gd name="T40" fmla="*/ 89 w 292"/>
                <a:gd name="T41" fmla="*/ 20 h 327"/>
                <a:gd name="T42" fmla="*/ 120 w 292"/>
                <a:gd name="T43" fmla="*/ 9 h 327"/>
                <a:gd name="T44" fmla="*/ 193 w 292"/>
                <a:gd name="T45" fmla="*/ 67 h 327"/>
                <a:gd name="T46" fmla="*/ 250 w 292"/>
                <a:gd name="T47" fmla="*/ 83 h 327"/>
                <a:gd name="T48" fmla="*/ 250 w 292"/>
                <a:gd name="T49" fmla="*/ 87 h 327"/>
                <a:gd name="T50" fmla="*/ 287 w 292"/>
                <a:gd name="T51" fmla="*/ 124 h 327"/>
                <a:gd name="T52" fmla="*/ 292 w 292"/>
                <a:gd name="T53" fmla="*/ 125 h 327"/>
                <a:gd name="T54" fmla="*/ 271 w 292"/>
                <a:gd name="T55" fmla="*/ 14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2" h="327">
                  <a:moveTo>
                    <a:pt x="271" y="140"/>
                  </a:moveTo>
                  <a:cubicBezTo>
                    <a:pt x="271" y="140"/>
                    <a:pt x="255" y="187"/>
                    <a:pt x="255" y="192"/>
                  </a:cubicBezTo>
                  <a:cubicBezTo>
                    <a:pt x="255" y="197"/>
                    <a:pt x="271" y="234"/>
                    <a:pt x="271" y="234"/>
                  </a:cubicBezTo>
                  <a:cubicBezTo>
                    <a:pt x="271" y="296"/>
                    <a:pt x="271" y="296"/>
                    <a:pt x="271" y="296"/>
                  </a:cubicBezTo>
                  <a:cubicBezTo>
                    <a:pt x="250" y="327"/>
                    <a:pt x="250" y="327"/>
                    <a:pt x="250" y="327"/>
                  </a:cubicBezTo>
                  <a:cubicBezTo>
                    <a:pt x="250" y="327"/>
                    <a:pt x="208" y="327"/>
                    <a:pt x="203" y="322"/>
                  </a:cubicBezTo>
                  <a:cubicBezTo>
                    <a:pt x="198" y="317"/>
                    <a:pt x="208" y="280"/>
                    <a:pt x="208" y="280"/>
                  </a:cubicBezTo>
                  <a:cubicBezTo>
                    <a:pt x="177" y="265"/>
                    <a:pt x="177" y="265"/>
                    <a:pt x="177" y="265"/>
                  </a:cubicBezTo>
                  <a:cubicBezTo>
                    <a:pt x="151" y="270"/>
                    <a:pt x="151" y="270"/>
                    <a:pt x="151" y="270"/>
                  </a:cubicBezTo>
                  <a:cubicBezTo>
                    <a:pt x="115" y="286"/>
                    <a:pt x="115" y="286"/>
                    <a:pt x="115" y="286"/>
                  </a:cubicBezTo>
                  <a:cubicBezTo>
                    <a:pt x="68" y="275"/>
                    <a:pt x="68" y="275"/>
                    <a:pt x="68" y="275"/>
                  </a:cubicBezTo>
                  <a:cubicBezTo>
                    <a:pt x="38" y="291"/>
                    <a:pt x="38" y="291"/>
                    <a:pt x="38" y="291"/>
                  </a:cubicBezTo>
                  <a:cubicBezTo>
                    <a:pt x="36" y="270"/>
                    <a:pt x="36" y="270"/>
                    <a:pt x="36" y="270"/>
                  </a:cubicBezTo>
                  <a:cubicBezTo>
                    <a:pt x="11" y="237"/>
                    <a:pt x="11" y="237"/>
                    <a:pt x="11" y="237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10" y="187"/>
                    <a:pt x="10" y="187"/>
                    <a:pt x="10" y="187"/>
                  </a:cubicBezTo>
                  <a:cubicBezTo>
                    <a:pt x="10" y="155"/>
                    <a:pt x="10" y="155"/>
                    <a:pt x="10" y="155"/>
                  </a:cubicBezTo>
                  <a:cubicBezTo>
                    <a:pt x="26" y="114"/>
                    <a:pt x="26" y="114"/>
                    <a:pt x="26" y="114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120" y="9"/>
                    <a:pt x="120" y="9"/>
                    <a:pt x="120" y="9"/>
                  </a:cubicBezTo>
                  <a:cubicBezTo>
                    <a:pt x="193" y="67"/>
                    <a:pt x="193" y="67"/>
                    <a:pt x="193" y="67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0" y="87"/>
                    <a:pt x="250" y="87"/>
                    <a:pt x="250" y="87"/>
                  </a:cubicBezTo>
                  <a:cubicBezTo>
                    <a:pt x="287" y="124"/>
                    <a:pt x="287" y="124"/>
                    <a:pt x="287" y="124"/>
                  </a:cubicBezTo>
                  <a:cubicBezTo>
                    <a:pt x="292" y="125"/>
                    <a:pt x="292" y="125"/>
                    <a:pt x="292" y="125"/>
                  </a:cubicBezTo>
                  <a:lnTo>
                    <a:pt x="271" y="1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9" name="สระบุรี">
              <a:extLst>
                <a:ext uri="{FF2B5EF4-FFF2-40B4-BE49-F238E27FC236}">
                  <a16:creationId xmlns:a16="http://schemas.microsoft.com/office/drawing/2014/main" id="{02BB743E-AC27-463A-9D5F-0A2DDA4DA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9943" y="3043533"/>
              <a:ext cx="320050" cy="298104"/>
            </a:xfrm>
            <a:custGeom>
              <a:avLst/>
              <a:gdLst>
                <a:gd name="T0" fmla="*/ 689 w 783"/>
                <a:gd name="T1" fmla="*/ 229 h 730"/>
                <a:gd name="T2" fmla="*/ 558 w 783"/>
                <a:gd name="T3" fmla="*/ 266 h 730"/>
                <a:gd name="T4" fmla="*/ 569 w 783"/>
                <a:gd name="T5" fmla="*/ 344 h 730"/>
                <a:gd name="T6" fmla="*/ 553 w 783"/>
                <a:gd name="T7" fmla="*/ 438 h 730"/>
                <a:gd name="T8" fmla="*/ 595 w 783"/>
                <a:gd name="T9" fmla="*/ 516 h 730"/>
                <a:gd name="T10" fmla="*/ 564 w 783"/>
                <a:gd name="T11" fmla="*/ 563 h 730"/>
                <a:gd name="T12" fmla="*/ 569 w 783"/>
                <a:gd name="T13" fmla="*/ 620 h 730"/>
                <a:gd name="T14" fmla="*/ 512 w 783"/>
                <a:gd name="T15" fmla="*/ 620 h 730"/>
                <a:gd name="T16" fmla="*/ 439 w 783"/>
                <a:gd name="T17" fmla="*/ 641 h 730"/>
                <a:gd name="T18" fmla="*/ 351 w 783"/>
                <a:gd name="T19" fmla="*/ 684 h 730"/>
                <a:gd name="T20" fmla="*/ 345 w 783"/>
                <a:gd name="T21" fmla="*/ 711 h 730"/>
                <a:gd name="T22" fmla="*/ 266 w 783"/>
                <a:gd name="T23" fmla="*/ 709 h 730"/>
                <a:gd name="T24" fmla="*/ 225 w 783"/>
                <a:gd name="T25" fmla="*/ 662 h 730"/>
                <a:gd name="T26" fmla="*/ 196 w 783"/>
                <a:gd name="T27" fmla="*/ 600 h 730"/>
                <a:gd name="T28" fmla="*/ 173 w 783"/>
                <a:gd name="T29" fmla="*/ 573 h 730"/>
                <a:gd name="T30" fmla="*/ 162 w 783"/>
                <a:gd name="T31" fmla="*/ 479 h 730"/>
                <a:gd name="T32" fmla="*/ 193 w 783"/>
                <a:gd name="T33" fmla="*/ 432 h 730"/>
                <a:gd name="T34" fmla="*/ 110 w 783"/>
                <a:gd name="T35" fmla="*/ 422 h 730"/>
                <a:gd name="T36" fmla="*/ 37 w 783"/>
                <a:gd name="T37" fmla="*/ 438 h 730"/>
                <a:gd name="T38" fmla="*/ 25 w 783"/>
                <a:gd name="T39" fmla="*/ 358 h 730"/>
                <a:gd name="T40" fmla="*/ 70 w 783"/>
                <a:gd name="T41" fmla="*/ 321 h 730"/>
                <a:gd name="T42" fmla="*/ 110 w 783"/>
                <a:gd name="T43" fmla="*/ 239 h 730"/>
                <a:gd name="T44" fmla="*/ 193 w 783"/>
                <a:gd name="T45" fmla="*/ 219 h 730"/>
                <a:gd name="T46" fmla="*/ 266 w 783"/>
                <a:gd name="T47" fmla="*/ 250 h 730"/>
                <a:gd name="T48" fmla="*/ 334 w 783"/>
                <a:gd name="T49" fmla="*/ 271 h 730"/>
                <a:gd name="T50" fmla="*/ 444 w 783"/>
                <a:gd name="T51" fmla="*/ 250 h 730"/>
                <a:gd name="T52" fmla="*/ 454 w 783"/>
                <a:gd name="T53" fmla="*/ 146 h 730"/>
                <a:gd name="T54" fmla="*/ 517 w 783"/>
                <a:gd name="T55" fmla="*/ 135 h 730"/>
                <a:gd name="T56" fmla="*/ 626 w 783"/>
                <a:gd name="T57" fmla="*/ 119 h 730"/>
                <a:gd name="T58" fmla="*/ 684 w 783"/>
                <a:gd name="T59" fmla="*/ 62 h 730"/>
                <a:gd name="T60" fmla="*/ 710 w 783"/>
                <a:gd name="T61" fmla="*/ 0 h 730"/>
                <a:gd name="T62" fmla="*/ 783 w 783"/>
                <a:gd name="T63" fmla="*/ 172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3" h="730">
                  <a:moveTo>
                    <a:pt x="783" y="172"/>
                  </a:moveTo>
                  <a:cubicBezTo>
                    <a:pt x="689" y="229"/>
                    <a:pt x="689" y="229"/>
                    <a:pt x="689" y="229"/>
                  </a:cubicBezTo>
                  <a:cubicBezTo>
                    <a:pt x="637" y="286"/>
                    <a:pt x="637" y="286"/>
                    <a:pt x="637" y="286"/>
                  </a:cubicBezTo>
                  <a:cubicBezTo>
                    <a:pt x="558" y="266"/>
                    <a:pt x="558" y="266"/>
                    <a:pt x="558" y="266"/>
                  </a:cubicBezTo>
                  <a:cubicBezTo>
                    <a:pt x="548" y="292"/>
                    <a:pt x="548" y="292"/>
                    <a:pt x="548" y="292"/>
                  </a:cubicBezTo>
                  <a:cubicBezTo>
                    <a:pt x="569" y="344"/>
                    <a:pt x="569" y="344"/>
                    <a:pt x="569" y="344"/>
                  </a:cubicBezTo>
                  <a:cubicBezTo>
                    <a:pt x="574" y="412"/>
                    <a:pt x="574" y="412"/>
                    <a:pt x="574" y="412"/>
                  </a:cubicBezTo>
                  <a:cubicBezTo>
                    <a:pt x="553" y="438"/>
                    <a:pt x="553" y="438"/>
                    <a:pt x="553" y="438"/>
                  </a:cubicBezTo>
                  <a:cubicBezTo>
                    <a:pt x="548" y="469"/>
                    <a:pt x="548" y="469"/>
                    <a:pt x="548" y="469"/>
                  </a:cubicBezTo>
                  <a:cubicBezTo>
                    <a:pt x="595" y="516"/>
                    <a:pt x="595" y="516"/>
                    <a:pt x="595" y="516"/>
                  </a:cubicBezTo>
                  <a:cubicBezTo>
                    <a:pt x="585" y="558"/>
                    <a:pt x="585" y="558"/>
                    <a:pt x="585" y="558"/>
                  </a:cubicBezTo>
                  <a:cubicBezTo>
                    <a:pt x="564" y="563"/>
                    <a:pt x="564" y="563"/>
                    <a:pt x="564" y="563"/>
                  </a:cubicBezTo>
                  <a:cubicBezTo>
                    <a:pt x="558" y="589"/>
                    <a:pt x="558" y="589"/>
                    <a:pt x="558" y="589"/>
                  </a:cubicBezTo>
                  <a:cubicBezTo>
                    <a:pt x="569" y="620"/>
                    <a:pt x="569" y="620"/>
                    <a:pt x="569" y="620"/>
                  </a:cubicBezTo>
                  <a:cubicBezTo>
                    <a:pt x="538" y="641"/>
                    <a:pt x="538" y="641"/>
                    <a:pt x="538" y="641"/>
                  </a:cubicBezTo>
                  <a:cubicBezTo>
                    <a:pt x="512" y="620"/>
                    <a:pt x="512" y="620"/>
                    <a:pt x="512" y="620"/>
                  </a:cubicBezTo>
                  <a:cubicBezTo>
                    <a:pt x="433" y="578"/>
                    <a:pt x="433" y="578"/>
                    <a:pt x="433" y="578"/>
                  </a:cubicBezTo>
                  <a:cubicBezTo>
                    <a:pt x="439" y="641"/>
                    <a:pt x="439" y="641"/>
                    <a:pt x="439" y="641"/>
                  </a:cubicBezTo>
                  <a:cubicBezTo>
                    <a:pt x="386" y="688"/>
                    <a:pt x="386" y="688"/>
                    <a:pt x="386" y="688"/>
                  </a:cubicBezTo>
                  <a:cubicBezTo>
                    <a:pt x="351" y="684"/>
                    <a:pt x="351" y="684"/>
                    <a:pt x="351" y="684"/>
                  </a:cubicBezTo>
                  <a:cubicBezTo>
                    <a:pt x="345" y="683"/>
                    <a:pt x="345" y="683"/>
                    <a:pt x="345" y="683"/>
                  </a:cubicBezTo>
                  <a:cubicBezTo>
                    <a:pt x="345" y="711"/>
                    <a:pt x="345" y="711"/>
                    <a:pt x="345" y="711"/>
                  </a:cubicBezTo>
                  <a:cubicBezTo>
                    <a:pt x="293" y="719"/>
                    <a:pt x="293" y="719"/>
                    <a:pt x="293" y="719"/>
                  </a:cubicBezTo>
                  <a:cubicBezTo>
                    <a:pt x="266" y="709"/>
                    <a:pt x="266" y="709"/>
                    <a:pt x="266" y="709"/>
                  </a:cubicBezTo>
                  <a:cubicBezTo>
                    <a:pt x="225" y="730"/>
                    <a:pt x="225" y="730"/>
                    <a:pt x="225" y="730"/>
                  </a:cubicBezTo>
                  <a:cubicBezTo>
                    <a:pt x="225" y="662"/>
                    <a:pt x="225" y="662"/>
                    <a:pt x="225" y="662"/>
                  </a:cubicBezTo>
                  <a:cubicBezTo>
                    <a:pt x="188" y="636"/>
                    <a:pt x="188" y="636"/>
                    <a:pt x="188" y="636"/>
                  </a:cubicBezTo>
                  <a:cubicBezTo>
                    <a:pt x="196" y="600"/>
                    <a:pt x="196" y="600"/>
                    <a:pt x="196" y="600"/>
                  </a:cubicBezTo>
                  <a:cubicBezTo>
                    <a:pt x="199" y="589"/>
                    <a:pt x="199" y="589"/>
                    <a:pt x="199" y="589"/>
                  </a:cubicBezTo>
                  <a:cubicBezTo>
                    <a:pt x="173" y="573"/>
                    <a:pt x="173" y="573"/>
                    <a:pt x="173" y="573"/>
                  </a:cubicBezTo>
                  <a:cubicBezTo>
                    <a:pt x="183" y="505"/>
                    <a:pt x="183" y="505"/>
                    <a:pt x="183" y="505"/>
                  </a:cubicBezTo>
                  <a:cubicBezTo>
                    <a:pt x="162" y="479"/>
                    <a:pt x="162" y="479"/>
                    <a:pt x="162" y="479"/>
                  </a:cubicBezTo>
                  <a:cubicBezTo>
                    <a:pt x="193" y="453"/>
                    <a:pt x="193" y="453"/>
                    <a:pt x="193" y="453"/>
                  </a:cubicBezTo>
                  <a:cubicBezTo>
                    <a:pt x="193" y="432"/>
                    <a:pt x="193" y="432"/>
                    <a:pt x="193" y="432"/>
                  </a:cubicBezTo>
                  <a:cubicBezTo>
                    <a:pt x="136" y="432"/>
                    <a:pt x="136" y="432"/>
                    <a:pt x="136" y="432"/>
                  </a:cubicBezTo>
                  <a:cubicBezTo>
                    <a:pt x="110" y="422"/>
                    <a:pt x="110" y="422"/>
                    <a:pt x="110" y="422"/>
                  </a:cubicBezTo>
                  <a:cubicBezTo>
                    <a:pt x="94" y="443"/>
                    <a:pt x="94" y="443"/>
                    <a:pt x="94" y="443"/>
                  </a:cubicBezTo>
                  <a:cubicBezTo>
                    <a:pt x="37" y="438"/>
                    <a:pt x="37" y="438"/>
                    <a:pt x="37" y="438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25" y="358"/>
                    <a:pt x="25" y="358"/>
                    <a:pt x="25" y="358"/>
                  </a:cubicBezTo>
                  <a:cubicBezTo>
                    <a:pt x="37" y="359"/>
                    <a:pt x="37" y="359"/>
                    <a:pt x="37" y="359"/>
                  </a:cubicBezTo>
                  <a:cubicBezTo>
                    <a:pt x="70" y="321"/>
                    <a:pt x="70" y="321"/>
                    <a:pt x="70" y="321"/>
                  </a:cubicBezTo>
                  <a:cubicBezTo>
                    <a:pt x="94" y="292"/>
                    <a:pt x="94" y="292"/>
                    <a:pt x="94" y="292"/>
                  </a:cubicBezTo>
                  <a:cubicBezTo>
                    <a:pt x="110" y="239"/>
                    <a:pt x="110" y="239"/>
                    <a:pt x="110" y="239"/>
                  </a:cubicBezTo>
                  <a:cubicBezTo>
                    <a:pt x="167" y="208"/>
                    <a:pt x="167" y="208"/>
                    <a:pt x="167" y="208"/>
                  </a:cubicBezTo>
                  <a:cubicBezTo>
                    <a:pt x="167" y="208"/>
                    <a:pt x="188" y="219"/>
                    <a:pt x="193" y="219"/>
                  </a:cubicBezTo>
                  <a:cubicBezTo>
                    <a:pt x="240" y="219"/>
                    <a:pt x="240" y="219"/>
                    <a:pt x="240" y="219"/>
                  </a:cubicBezTo>
                  <a:cubicBezTo>
                    <a:pt x="266" y="250"/>
                    <a:pt x="266" y="250"/>
                    <a:pt x="266" y="250"/>
                  </a:cubicBezTo>
                  <a:cubicBezTo>
                    <a:pt x="298" y="250"/>
                    <a:pt x="298" y="250"/>
                    <a:pt x="298" y="250"/>
                  </a:cubicBezTo>
                  <a:cubicBezTo>
                    <a:pt x="334" y="271"/>
                    <a:pt x="334" y="271"/>
                    <a:pt x="334" y="271"/>
                  </a:cubicBezTo>
                  <a:cubicBezTo>
                    <a:pt x="402" y="229"/>
                    <a:pt x="402" y="229"/>
                    <a:pt x="402" y="229"/>
                  </a:cubicBezTo>
                  <a:cubicBezTo>
                    <a:pt x="444" y="250"/>
                    <a:pt x="444" y="250"/>
                    <a:pt x="444" y="250"/>
                  </a:cubicBezTo>
                  <a:cubicBezTo>
                    <a:pt x="465" y="182"/>
                    <a:pt x="465" y="182"/>
                    <a:pt x="465" y="182"/>
                  </a:cubicBezTo>
                  <a:cubicBezTo>
                    <a:pt x="454" y="146"/>
                    <a:pt x="454" y="146"/>
                    <a:pt x="454" y="146"/>
                  </a:cubicBezTo>
                  <a:cubicBezTo>
                    <a:pt x="475" y="125"/>
                    <a:pt x="475" y="125"/>
                    <a:pt x="475" y="125"/>
                  </a:cubicBezTo>
                  <a:cubicBezTo>
                    <a:pt x="517" y="135"/>
                    <a:pt x="517" y="135"/>
                    <a:pt x="517" y="135"/>
                  </a:cubicBezTo>
                  <a:cubicBezTo>
                    <a:pt x="548" y="114"/>
                    <a:pt x="548" y="114"/>
                    <a:pt x="548" y="114"/>
                  </a:cubicBezTo>
                  <a:cubicBezTo>
                    <a:pt x="626" y="119"/>
                    <a:pt x="626" y="119"/>
                    <a:pt x="626" y="119"/>
                  </a:cubicBezTo>
                  <a:cubicBezTo>
                    <a:pt x="637" y="73"/>
                    <a:pt x="637" y="73"/>
                    <a:pt x="637" y="73"/>
                  </a:cubicBezTo>
                  <a:cubicBezTo>
                    <a:pt x="684" y="62"/>
                    <a:pt x="684" y="62"/>
                    <a:pt x="684" y="62"/>
                  </a:cubicBezTo>
                  <a:cubicBezTo>
                    <a:pt x="705" y="36"/>
                    <a:pt x="705" y="36"/>
                    <a:pt x="705" y="36"/>
                  </a:cubicBezTo>
                  <a:cubicBezTo>
                    <a:pt x="710" y="0"/>
                    <a:pt x="710" y="0"/>
                    <a:pt x="710" y="0"/>
                  </a:cubicBezTo>
                  <a:cubicBezTo>
                    <a:pt x="746" y="0"/>
                    <a:pt x="746" y="0"/>
                    <a:pt x="746" y="0"/>
                  </a:cubicBezTo>
                  <a:lnTo>
                    <a:pt x="783" y="1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0" name="สุพรรณบุรี">
              <a:extLst>
                <a:ext uri="{FF2B5EF4-FFF2-40B4-BE49-F238E27FC236}">
                  <a16:creationId xmlns:a16="http://schemas.microsoft.com/office/drawing/2014/main" id="{C715CA5F-0C5C-4609-AC3D-3AFFA8571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7243" y="3030731"/>
              <a:ext cx="360285" cy="380402"/>
            </a:xfrm>
            <a:custGeom>
              <a:avLst/>
              <a:gdLst>
                <a:gd name="T0" fmla="*/ 882 w 882"/>
                <a:gd name="T1" fmla="*/ 689 h 933"/>
                <a:gd name="T2" fmla="*/ 856 w 882"/>
                <a:gd name="T3" fmla="*/ 751 h 933"/>
                <a:gd name="T4" fmla="*/ 840 w 882"/>
                <a:gd name="T5" fmla="*/ 803 h 933"/>
                <a:gd name="T6" fmla="*/ 757 w 882"/>
                <a:gd name="T7" fmla="*/ 856 h 933"/>
                <a:gd name="T8" fmla="*/ 559 w 882"/>
                <a:gd name="T9" fmla="*/ 871 h 933"/>
                <a:gd name="T10" fmla="*/ 466 w 882"/>
                <a:gd name="T11" fmla="*/ 914 h 933"/>
                <a:gd name="T12" fmla="*/ 423 w 882"/>
                <a:gd name="T13" fmla="*/ 824 h 933"/>
                <a:gd name="T14" fmla="*/ 480 w 882"/>
                <a:gd name="T15" fmla="*/ 522 h 933"/>
                <a:gd name="T16" fmla="*/ 454 w 882"/>
                <a:gd name="T17" fmla="*/ 428 h 933"/>
                <a:gd name="T18" fmla="*/ 444 w 882"/>
                <a:gd name="T19" fmla="*/ 350 h 933"/>
                <a:gd name="T20" fmla="*/ 345 w 882"/>
                <a:gd name="T21" fmla="*/ 230 h 933"/>
                <a:gd name="T22" fmla="*/ 256 w 882"/>
                <a:gd name="T23" fmla="*/ 318 h 933"/>
                <a:gd name="T24" fmla="*/ 147 w 882"/>
                <a:gd name="T25" fmla="*/ 324 h 933"/>
                <a:gd name="T26" fmla="*/ 74 w 882"/>
                <a:gd name="T27" fmla="*/ 277 h 933"/>
                <a:gd name="T28" fmla="*/ 32 w 882"/>
                <a:gd name="T29" fmla="*/ 172 h 933"/>
                <a:gd name="T30" fmla="*/ 1 w 882"/>
                <a:gd name="T31" fmla="*/ 78 h 933"/>
                <a:gd name="T32" fmla="*/ 22 w 882"/>
                <a:gd name="T33" fmla="*/ 21 h 933"/>
                <a:gd name="T34" fmla="*/ 68 w 882"/>
                <a:gd name="T35" fmla="*/ 21 h 933"/>
                <a:gd name="T36" fmla="*/ 136 w 882"/>
                <a:gd name="T37" fmla="*/ 84 h 933"/>
                <a:gd name="T38" fmla="*/ 303 w 882"/>
                <a:gd name="T39" fmla="*/ 125 h 933"/>
                <a:gd name="T40" fmla="*/ 397 w 882"/>
                <a:gd name="T41" fmla="*/ 105 h 933"/>
                <a:gd name="T42" fmla="*/ 454 w 882"/>
                <a:gd name="T43" fmla="*/ 136 h 933"/>
                <a:gd name="T44" fmla="*/ 653 w 882"/>
                <a:gd name="T45" fmla="*/ 151 h 933"/>
                <a:gd name="T46" fmla="*/ 720 w 882"/>
                <a:gd name="T47" fmla="*/ 125 h 933"/>
                <a:gd name="T48" fmla="*/ 757 w 882"/>
                <a:gd name="T49" fmla="*/ 151 h 933"/>
                <a:gd name="T50" fmla="*/ 830 w 882"/>
                <a:gd name="T51" fmla="*/ 172 h 933"/>
                <a:gd name="T52" fmla="*/ 819 w 882"/>
                <a:gd name="T53" fmla="*/ 214 h 933"/>
                <a:gd name="T54" fmla="*/ 823 w 882"/>
                <a:gd name="T55" fmla="*/ 257 h 933"/>
                <a:gd name="T56" fmla="*/ 830 w 882"/>
                <a:gd name="T57" fmla="*/ 371 h 933"/>
                <a:gd name="T58" fmla="*/ 814 w 882"/>
                <a:gd name="T59" fmla="*/ 444 h 933"/>
                <a:gd name="T60" fmla="*/ 815 w 882"/>
                <a:gd name="T61" fmla="*/ 494 h 933"/>
                <a:gd name="T62" fmla="*/ 842 w 882"/>
                <a:gd name="T63" fmla="*/ 548 h 933"/>
                <a:gd name="T64" fmla="*/ 882 w 882"/>
                <a:gd name="T65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2" h="933">
                  <a:moveTo>
                    <a:pt x="882" y="621"/>
                  </a:moveTo>
                  <a:cubicBezTo>
                    <a:pt x="882" y="689"/>
                    <a:pt x="882" y="689"/>
                    <a:pt x="882" y="689"/>
                  </a:cubicBezTo>
                  <a:cubicBezTo>
                    <a:pt x="856" y="715"/>
                    <a:pt x="856" y="715"/>
                    <a:pt x="856" y="715"/>
                  </a:cubicBezTo>
                  <a:cubicBezTo>
                    <a:pt x="856" y="751"/>
                    <a:pt x="856" y="751"/>
                    <a:pt x="856" y="751"/>
                  </a:cubicBezTo>
                  <a:cubicBezTo>
                    <a:pt x="843" y="793"/>
                    <a:pt x="843" y="793"/>
                    <a:pt x="843" y="793"/>
                  </a:cubicBezTo>
                  <a:cubicBezTo>
                    <a:pt x="840" y="803"/>
                    <a:pt x="840" y="803"/>
                    <a:pt x="840" y="803"/>
                  </a:cubicBezTo>
                  <a:cubicBezTo>
                    <a:pt x="819" y="817"/>
                    <a:pt x="819" y="817"/>
                    <a:pt x="819" y="817"/>
                  </a:cubicBezTo>
                  <a:cubicBezTo>
                    <a:pt x="757" y="856"/>
                    <a:pt x="757" y="856"/>
                    <a:pt x="757" y="856"/>
                  </a:cubicBezTo>
                  <a:cubicBezTo>
                    <a:pt x="658" y="845"/>
                    <a:pt x="658" y="845"/>
                    <a:pt x="658" y="845"/>
                  </a:cubicBezTo>
                  <a:cubicBezTo>
                    <a:pt x="559" y="871"/>
                    <a:pt x="559" y="871"/>
                    <a:pt x="559" y="871"/>
                  </a:cubicBezTo>
                  <a:cubicBezTo>
                    <a:pt x="492" y="933"/>
                    <a:pt x="492" y="933"/>
                    <a:pt x="492" y="933"/>
                  </a:cubicBezTo>
                  <a:cubicBezTo>
                    <a:pt x="466" y="914"/>
                    <a:pt x="466" y="914"/>
                    <a:pt x="466" y="914"/>
                  </a:cubicBezTo>
                  <a:cubicBezTo>
                    <a:pt x="444" y="897"/>
                    <a:pt x="444" y="897"/>
                    <a:pt x="444" y="897"/>
                  </a:cubicBezTo>
                  <a:cubicBezTo>
                    <a:pt x="423" y="824"/>
                    <a:pt x="423" y="824"/>
                    <a:pt x="423" y="824"/>
                  </a:cubicBezTo>
                  <a:cubicBezTo>
                    <a:pt x="423" y="824"/>
                    <a:pt x="470" y="777"/>
                    <a:pt x="475" y="777"/>
                  </a:cubicBezTo>
                  <a:cubicBezTo>
                    <a:pt x="480" y="777"/>
                    <a:pt x="480" y="522"/>
                    <a:pt x="480" y="522"/>
                  </a:cubicBezTo>
                  <a:cubicBezTo>
                    <a:pt x="449" y="485"/>
                    <a:pt x="449" y="485"/>
                    <a:pt x="449" y="485"/>
                  </a:cubicBezTo>
                  <a:cubicBezTo>
                    <a:pt x="454" y="428"/>
                    <a:pt x="454" y="428"/>
                    <a:pt x="454" y="428"/>
                  </a:cubicBezTo>
                  <a:cubicBezTo>
                    <a:pt x="480" y="407"/>
                    <a:pt x="480" y="407"/>
                    <a:pt x="480" y="407"/>
                  </a:cubicBezTo>
                  <a:cubicBezTo>
                    <a:pt x="444" y="350"/>
                    <a:pt x="444" y="350"/>
                    <a:pt x="444" y="350"/>
                  </a:cubicBezTo>
                  <a:cubicBezTo>
                    <a:pt x="381" y="318"/>
                    <a:pt x="381" y="318"/>
                    <a:pt x="381" y="318"/>
                  </a:cubicBezTo>
                  <a:cubicBezTo>
                    <a:pt x="345" y="230"/>
                    <a:pt x="345" y="230"/>
                    <a:pt x="345" y="230"/>
                  </a:cubicBezTo>
                  <a:cubicBezTo>
                    <a:pt x="267" y="266"/>
                    <a:pt x="267" y="266"/>
                    <a:pt x="267" y="266"/>
                  </a:cubicBezTo>
                  <a:cubicBezTo>
                    <a:pt x="256" y="318"/>
                    <a:pt x="256" y="318"/>
                    <a:pt x="256" y="318"/>
                  </a:cubicBezTo>
                  <a:cubicBezTo>
                    <a:pt x="204" y="344"/>
                    <a:pt x="204" y="344"/>
                    <a:pt x="204" y="344"/>
                  </a:cubicBezTo>
                  <a:cubicBezTo>
                    <a:pt x="147" y="324"/>
                    <a:pt x="147" y="324"/>
                    <a:pt x="147" y="324"/>
                  </a:cubicBezTo>
                  <a:cubicBezTo>
                    <a:pt x="121" y="277"/>
                    <a:pt x="121" y="277"/>
                    <a:pt x="121" y="277"/>
                  </a:cubicBezTo>
                  <a:cubicBezTo>
                    <a:pt x="74" y="277"/>
                    <a:pt x="74" y="277"/>
                    <a:pt x="74" y="277"/>
                  </a:cubicBezTo>
                  <a:cubicBezTo>
                    <a:pt x="6" y="214"/>
                    <a:pt x="6" y="214"/>
                    <a:pt x="6" y="214"/>
                  </a:cubicBezTo>
                  <a:cubicBezTo>
                    <a:pt x="32" y="172"/>
                    <a:pt x="32" y="172"/>
                    <a:pt x="32" y="172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121" y="21"/>
                    <a:pt x="121" y="21"/>
                    <a:pt x="121" y="21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4" y="84"/>
                    <a:pt x="194" y="84"/>
                    <a:pt x="194" y="84"/>
                  </a:cubicBezTo>
                  <a:cubicBezTo>
                    <a:pt x="303" y="125"/>
                    <a:pt x="303" y="125"/>
                    <a:pt x="303" y="125"/>
                  </a:cubicBezTo>
                  <a:cubicBezTo>
                    <a:pt x="334" y="89"/>
                    <a:pt x="334" y="89"/>
                    <a:pt x="334" y="89"/>
                  </a:cubicBezTo>
                  <a:cubicBezTo>
                    <a:pt x="397" y="105"/>
                    <a:pt x="397" y="105"/>
                    <a:pt x="397" y="105"/>
                  </a:cubicBezTo>
                  <a:cubicBezTo>
                    <a:pt x="397" y="102"/>
                    <a:pt x="397" y="102"/>
                    <a:pt x="397" y="102"/>
                  </a:cubicBezTo>
                  <a:cubicBezTo>
                    <a:pt x="454" y="136"/>
                    <a:pt x="454" y="136"/>
                    <a:pt x="454" y="136"/>
                  </a:cubicBezTo>
                  <a:cubicBezTo>
                    <a:pt x="564" y="162"/>
                    <a:pt x="564" y="162"/>
                    <a:pt x="564" y="162"/>
                  </a:cubicBezTo>
                  <a:cubicBezTo>
                    <a:pt x="653" y="151"/>
                    <a:pt x="653" y="151"/>
                    <a:pt x="653" y="151"/>
                  </a:cubicBezTo>
                  <a:cubicBezTo>
                    <a:pt x="668" y="110"/>
                    <a:pt x="668" y="110"/>
                    <a:pt x="668" y="110"/>
                  </a:cubicBezTo>
                  <a:cubicBezTo>
                    <a:pt x="720" y="125"/>
                    <a:pt x="720" y="125"/>
                    <a:pt x="720" y="125"/>
                  </a:cubicBezTo>
                  <a:cubicBezTo>
                    <a:pt x="755" y="150"/>
                    <a:pt x="755" y="150"/>
                    <a:pt x="755" y="150"/>
                  </a:cubicBezTo>
                  <a:cubicBezTo>
                    <a:pt x="757" y="151"/>
                    <a:pt x="757" y="151"/>
                    <a:pt x="757" y="151"/>
                  </a:cubicBezTo>
                  <a:cubicBezTo>
                    <a:pt x="788" y="130"/>
                    <a:pt x="788" y="130"/>
                    <a:pt x="788" y="130"/>
                  </a:cubicBezTo>
                  <a:cubicBezTo>
                    <a:pt x="830" y="172"/>
                    <a:pt x="830" y="172"/>
                    <a:pt x="830" y="172"/>
                  </a:cubicBezTo>
                  <a:cubicBezTo>
                    <a:pt x="827" y="186"/>
                    <a:pt x="827" y="186"/>
                    <a:pt x="827" y="186"/>
                  </a:cubicBezTo>
                  <a:cubicBezTo>
                    <a:pt x="819" y="214"/>
                    <a:pt x="819" y="214"/>
                    <a:pt x="819" y="214"/>
                  </a:cubicBezTo>
                  <a:cubicBezTo>
                    <a:pt x="825" y="251"/>
                    <a:pt x="825" y="251"/>
                    <a:pt x="825" y="251"/>
                  </a:cubicBezTo>
                  <a:cubicBezTo>
                    <a:pt x="823" y="257"/>
                    <a:pt x="823" y="257"/>
                    <a:pt x="823" y="257"/>
                  </a:cubicBezTo>
                  <a:cubicBezTo>
                    <a:pt x="809" y="298"/>
                    <a:pt x="809" y="298"/>
                    <a:pt x="809" y="298"/>
                  </a:cubicBezTo>
                  <a:cubicBezTo>
                    <a:pt x="830" y="371"/>
                    <a:pt x="830" y="371"/>
                    <a:pt x="830" y="371"/>
                  </a:cubicBezTo>
                  <a:cubicBezTo>
                    <a:pt x="814" y="412"/>
                    <a:pt x="814" y="412"/>
                    <a:pt x="814" y="412"/>
                  </a:cubicBezTo>
                  <a:cubicBezTo>
                    <a:pt x="814" y="444"/>
                    <a:pt x="814" y="444"/>
                    <a:pt x="814" y="444"/>
                  </a:cubicBezTo>
                  <a:cubicBezTo>
                    <a:pt x="804" y="480"/>
                    <a:pt x="804" y="480"/>
                    <a:pt x="804" y="480"/>
                  </a:cubicBezTo>
                  <a:cubicBezTo>
                    <a:pt x="815" y="494"/>
                    <a:pt x="815" y="494"/>
                    <a:pt x="815" y="494"/>
                  </a:cubicBezTo>
                  <a:cubicBezTo>
                    <a:pt x="840" y="527"/>
                    <a:pt x="840" y="527"/>
                    <a:pt x="840" y="527"/>
                  </a:cubicBezTo>
                  <a:cubicBezTo>
                    <a:pt x="842" y="548"/>
                    <a:pt x="842" y="548"/>
                    <a:pt x="842" y="548"/>
                  </a:cubicBezTo>
                  <a:cubicBezTo>
                    <a:pt x="846" y="579"/>
                    <a:pt x="846" y="579"/>
                    <a:pt x="846" y="579"/>
                  </a:cubicBezTo>
                  <a:lnTo>
                    <a:pt x="882" y="62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1" name="สุโขทัย">
              <a:extLst>
                <a:ext uri="{FF2B5EF4-FFF2-40B4-BE49-F238E27FC236}">
                  <a16:creationId xmlns:a16="http://schemas.microsoft.com/office/drawing/2014/main" id="{6BAC4679-8165-413E-B57B-9B73393F0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0045" y="1999257"/>
              <a:ext cx="285301" cy="427952"/>
            </a:xfrm>
            <a:custGeom>
              <a:avLst/>
              <a:gdLst>
                <a:gd name="T0" fmla="*/ 699 w 699"/>
                <a:gd name="T1" fmla="*/ 845 h 1048"/>
                <a:gd name="T2" fmla="*/ 610 w 699"/>
                <a:gd name="T3" fmla="*/ 860 h 1048"/>
                <a:gd name="T4" fmla="*/ 558 w 699"/>
                <a:gd name="T5" fmla="*/ 892 h 1048"/>
                <a:gd name="T6" fmla="*/ 516 w 699"/>
                <a:gd name="T7" fmla="*/ 949 h 1048"/>
                <a:gd name="T8" fmla="*/ 485 w 699"/>
                <a:gd name="T9" fmla="*/ 1020 h 1048"/>
                <a:gd name="T10" fmla="*/ 464 w 699"/>
                <a:gd name="T11" fmla="*/ 1012 h 1048"/>
                <a:gd name="T12" fmla="*/ 375 w 699"/>
                <a:gd name="T13" fmla="*/ 996 h 1048"/>
                <a:gd name="T14" fmla="*/ 266 w 699"/>
                <a:gd name="T15" fmla="*/ 980 h 1048"/>
                <a:gd name="T16" fmla="*/ 224 w 699"/>
                <a:gd name="T17" fmla="*/ 892 h 1048"/>
                <a:gd name="T18" fmla="*/ 193 w 699"/>
                <a:gd name="T19" fmla="*/ 913 h 1048"/>
                <a:gd name="T20" fmla="*/ 151 w 699"/>
                <a:gd name="T21" fmla="*/ 840 h 1048"/>
                <a:gd name="T22" fmla="*/ 151 w 699"/>
                <a:gd name="T23" fmla="*/ 834 h 1048"/>
                <a:gd name="T24" fmla="*/ 125 w 699"/>
                <a:gd name="T25" fmla="*/ 777 h 1048"/>
                <a:gd name="T26" fmla="*/ 63 w 699"/>
                <a:gd name="T27" fmla="*/ 725 h 1048"/>
                <a:gd name="T28" fmla="*/ 42 w 699"/>
                <a:gd name="T29" fmla="*/ 673 h 1048"/>
                <a:gd name="T30" fmla="*/ 0 w 699"/>
                <a:gd name="T31" fmla="*/ 626 h 1048"/>
                <a:gd name="T32" fmla="*/ 10 w 699"/>
                <a:gd name="T33" fmla="*/ 516 h 1048"/>
                <a:gd name="T34" fmla="*/ 120 w 699"/>
                <a:gd name="T35" fmla="*/ 516 h 1048"/>
                <a:gd name="T36" fmla="*/ 136 w 699"/>
                <a:gd name="T37" fmla="*/ 428 h 1048"/>
                <a:gd name="T38" fmla="*/ 104 w 699"/>
                <a:gd name="T39" fmla="*/ 360 h 1048"/>
                <a:gd name="T40" fmla="*/ 104 w 699"/>
                <a:gd name="T41" fmla="*/ 276 h 1048"/>
                <a:gd name="T42" fmla="*/ 120 w 699"/>
                <a:gd name="T43" fmla="*/ 209 h 1048"/>
                <a:gd name="T44" fmla="*/ 136 w 699"/>
                <a:gd name="T45" fmla="*/ 120 h 1048"/>
                <a:gd name="T46" fmla="*/ 130 w 699"/>
                <a:gd name="T47" fmla="*/ 87 h 1048"/>
                <a:gd name="T48" fmla="*/ 250 w 699"/>
                <a:gd name="T49" fmla="*/ 0 h 1048"/>
                <a:gd name="T50" fmla="*/ 349 w 699"/>
                <a:gd name="T51" fmla="*/ 89 h 1048"/>
                <a:gd name="T52" fmla="*/ 511 w 699"/>
                <a:gd name="T53" fmla="*/ 16 h 1048"/>
                <a:gd name="T54" fmla="*/ 527 w 699"/>
                <a:gd name="T55" fmla="*/ 52 h 1048"/>
                <a:gd name="T56" fmla="*/ 579 w 699"/>
                <a:gd name="T57" fmla="*/ 167 h 1048"/>
                <a:gd name="T58" fmla="*/ 548 w 699"/>
                <a:gd name="T59" fmla="*/ 282 h 1048"/>
                <a:gd name="T60" fmla="*/ 615 w 699"/>
                <a:gd name="T61" fmla="*/ 365 h 1048"/>
                <a:gd name="T62" fmla="*/ 603 w 699"/>
                <a:gd name="T63" fmla="*/ 416 h 1048"/>
                <a:gd name="T64" fmla="*/ 610 w 699"/>
                <a:gd name="T65" fmla="*/ 469 h 1048"/>
                <a:gd name="T66" fmla="*/ 563 w 699"/>
                <a:gd name="T67" fmla="*/ 521 h 1048"/>
                <a:gd name="T68" fmla="*/ 584 w 699"/>
                <a:gd name="T69" fmla="*/ 592 h 1048"/>
                <a:gd name="T70" fmla="*/ 558 w 699"/>
                <a:gd name="T71" fmla="*/ 636 h 1048"/>
                <a:gd name="T72" fmla="*/ 589 w 699"/>
                <a:gd name="T73" fmla="*/ 683 h 1048"/>
                <a:gd name="T74" fmla="*/ 621 w 699"/>
                <a:gd name="T75" fmla="*/ 735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99" h="1048">
                  <a:moveTo>
                    <a:pt x="699" y="782"/>
                  </a:moveTo>
                  <a:cubicBezTo>
                    <a:pt x="699" y="845"/>
                    <a:pt x="699" y="845"/>
                    <a:pt x="699" y="845"/>
                  </a:cubicBezTo>
                  <a:cubicBezTo>
                    <a:pt x="699" y="845"/>
                    <a:pt x="673" y="871"/>
                    <a:pt x="662" y="866"/>
                  </a:cubicBezTo>
                  <a:cubicBezTo>
                    <a:pt x="652" y="860"/>
                    <a:pt x="610" y="860"/>
                    <a:pt x="610" y="860"/>
                  </a:cubicBezTo>
                  <a:cubicBezTo>
                    <a:pt x="605" y="881"/>
                    <a:pt x="605" y="881"/>
                    <a:pt x="605" y="881"/>
                  </a:cubicBezTo>
                  <a:cubicBezTo>
                    <a:pt x="558" y="892"/>
                    <a:pt x="558" y="892"/>
                    <a:pt x="558" y="892"/>
                  </a:cubicBezTo>
                  <a:cubicBezTo>
                    <a:pt x="558" y="928"/>
                    <a:pt x="558" y="928"/>
                    <a:pt x="558" y="928"/>
                  </a:cubicBezTo>
                  <a:cubicBezTo>
                    <a:pt x="516" y="949"/>
                    <a:pt x="516" y="949"/>
                    <a:pt x="516" y="949"/>
                  </a:cubicBezTo>
                  <a:cubicBezTo>
                    <a:pt x="495" y="960"/>
                    <a:pt x="495" y="960"/>
                    <a:pt x="495" y="960"/>
                  </a:cubicBezTo>
                  <a:cubicBezTo>
                    <a:pt x="485" y="1020"/>
                    <a:pt x="485" y="1020"/>
                    <a:pt x="485" y="1020"/>
                  </a:cubicBezTo>
                  <a:cubicBezTo>
                    <a:pt x="485" y="1022"/>
                    <a:pt x="485" y="1022"/>
                    <a:pt x="485" y="1022"/>
                  </a:cubicBezTo>
                  <a:cubicBezTo>
                    <a:pt x="485" y="1022"/>
                    <a:pt x="469" y="1012"/>
                    <a:pt x="464" y="1012"/>
                  </a:cubicBezTo>
                  <a:cubicBezTo>
                    <a:pt x="459" y="1012"/>
                    <a:pt x="402" y="1048"/>
                    <a:pt x="402" y="1048"/>
                  </a:cubicBezTo>
                  <a:cubicBezTo>
                    <a:pt x="375" y="996"/>
                    <a:pt x="375" y="996"/>
                    <a:pt x="375" y="996"/>
                  </a:cubicBezTo>
                  <a:cubicBezTo>
                    <a:pt x="344" y="1017"/>
                    <a:pt x="344" y="1017"/>
                    <a:pt x="344" y="1017"/>
                  </a:cubicBezTo>
                  <a:cubicBezTo>
                    <a:pt x="266" y="980"/>
                    <a:pt x="266" y="980"/>
                    <a:pt x="266" y="980"/>
                  </a:cubicBezTo>
                  <a:cubicBezTo>
                    <a:pt x="224" y="928"/>
                    <a:pt x="224" y="928"/>
                    <a:pt x="224" y="928"/>
                  </a:cubicBezTo>
                  <a:cubicBezTo>
                    <a:pt x="224" y="892"/>
                    <a:pt x="224" y="892"/>
                    <a:pt x="224" y="892"/>
                  </a:cubicBezTo>
                  <a:cubicBezTo>
                    <a:pt x="203" y="887"/>
                    <a:pt x="203" y="887"/>
                    <a:pt x="203" y="887"/>
                  </a:cubicBezTo>
                  <a:cubicBezTo>
                    <a:pt x="193" y="913"/>
                    <a:pt x="193" y="913"/>
                    <a:pt x="193" y="913"/>
                  </a:cubicBezTo>
                  <a:cubicBezTo>
                    <a:pt x="182" y="923"/>
                    <a:pt x="182" y="923"/>
                    <a:pt x="182" y="923"/>
                  </a:cubicBezTo>
                  <a:cubicBezTo>
                    <a:pt x="151" y="840"/>
                    <a:pt x="151" y="840"/>
                    <a:pt x="151" y="840"/>
                  </a:cubicBezTo>
                  <a:cubicBezTo>
                    <a:pt x="148" y="839"/>
                    <a:pt x="148" y="839"/>
                    <a:pt x="148" y="839"/>
                  </a:cubicBezTo>
                  <a:cubicBezTo>
                    <a:pt x="151" y="834"/>
                    <a:pt x="151" y="834"/>
                    <a:pt x="151" y="834"/>
                  </a:cubicBezTo>
                  <a:cubicBezTo>
                    <a:pt x="133" y="794"/>
                    <a:pt x="133" y="794"/>
                    <a:pt x="133" y="794"/>
                  </a:cubicBezTo>
                  <a:cubicBezTo>
                    <a:pt x="125" y="777"/>
                    <a:pt x="125" y="777"/>
                    <a:pt x="125" y="777"/>
                  </a:cubicBezTo>
                  <a:cubicBezTo>
                    <a:pt x="104" y="777"/>
                    <a:pt x="104" y="777"/>
                    <a:pt x="104" y="777"/>
                  </a:cubicBezTo>
                  <a:cubicBezTo>
                    <a:pt x="63" y="725"/>
                    <a:pt x="63" y="725"/>
                    <a:pt x="63" y="725"/>
                  </a:cubicBezTo>
                  <a:cubicBezTo>
                    <a:pt x="73" y="688"/>
                    <a:pt x="73" y="688"/>
                    <a:pt x="73" y="688"/>
                  </a:cubicBezTo>
                  <a:cubicBezTo>
                    <a:pt x="42" y="673"/>
                    <a:pt x="42" y="673"/>
                    <a:pt x="42" y="673"/>
                  </a:cubicBezTo>
                  <a:cubicBezTo>
                    <a:pt x="10" y="673"/>
                    <a:pt x="10" y="673"/>
                    <a:pt x="10" y="673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4" y="513"/>
                    <a:pt x="4" y="513"/>
                    <a:pt x="4" y="513"/>
                  </a:cubicBezTo>
                  <a:cubicBezTo>
                    <a:pt x="10" y="516"/>
                    <a:pt x="10" y="516"/>
                    <a:pt x="10" y="516"/>
                  </a:cubicBezTo>
                  <a:cubicBezTo>
                    <a:pt x="68" y="568"/>
                    <a:pt x="68" y="568"/>
                    <a:pt x="68" y="568"/>
                  </a:cubicBezTo>
                  <a:cubicBezTo>
                    <a:pt x="120" y="516"/>
                    <a:pt x="120" y="516"/>
                    <a:pt x="120" y="516"/>
                  </a:cubicBezTo>
                  <a:cubicBezTo>
                    <a:pt x="125" y="485"/>
                    <a:pt x="125" y="485"/>
                    <a:pt x="125" y="485"/>
                  </a:cubicBezTo>
                  <a:cubicBezTo>
                    <a:pt x="125" y="485"/>
                    <a:pt x="141" y="433"/>
                    <a:pt x="136" y="428"/>
                  </a:cubicBezTo>
                  <a:cubicBezTo>
                    <a:pt x="130" y="422"/>
                    <a:pt x="109" y="407"/>
                    <a:pt x="109" y="407"/>
                  </a:cubicBezTo>
                  <a:cubicBezTo>
                    <a:pt x="104" y="360"/>
                    <a:pt x="104" y="360"/>
                    <a:pt x="104" y="360"/>
                  </a:cubicBezTo>
                  <a:cubicBezTo>
                    <a:pt x="83" y="328"/>
                    <a:pt x="83" y="328"/>
                    <a:pt x="83" y="328"/>
                  </a:cubicBezTo>
                  <a:cubicBezTo>
                    <a:pt x="104" y="276"/>
                    <a:pt x="104" y="276"/>
                    <a:pt x="104" y="276"/>
                  </a:cubicBezTo>
                  <a:cubicBezTo>
                    <a:pt x="99" y="250"/>
                    <a:pt x="99" y="250"/>
                    <a:pt x="99" y="250"/>
                  </a:cubicBezTo>
                  <a:cubicBezTo>
                    <a:pt x="120" y="209"/>
                    <a:pt x="120" y="209"/>
                    <a:pt x="120" y="209"/>
                  </a:cubicBezTo>
                  <a:cubicBezTo>
                    <a:pt x="120" y="177"/>
                    <a:pt x="120" y="177"/>
                    <a:pt x="120" y="177"/>
                  </a:cubicBezTo>
                  <a:cubicBezTo>
                    <a:pt x="120" y="172"/>
                    <a:pt x="136" y="120"/>
                    <a:pt x="136" y="120"/>
                  </a:cubicBezTo>
                  <a:cubicBezTo>
                    <a:pt x="130" y="87"/>
                    <a:pt x="130" y="87"/>
                    <a:pt x="130" y="87"/>
                  </a:cubicBezTo>
                  <a:cubicBezTo>
                    <a:pt x="130" y="87"/>
                    <a:pt x="130" y="87"/>
                    <a:pt x="130" y="87"/>
                  </a:cubicBezTo>
                  <a:cubicBezTo>
                    <a:pt x="193" y="16"/>
                    <a:pt x="193" y="16"/>
                    <a:pt x="193" y="16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313" y="21"/>
                    <a:pt x="313" y="21"/>
                    <a:pt x="313" y="21"/>
                  </a:cubicBezTo>
                  <a:cubicBezTo>
                    <a:pt x="349" y="89"/>
                    <a:pt x="349" y="89"/>
                    <a:pt x="349" y="89"/>
                  </a:cubicBezTo>
                  <a:cubicBezTo>
                    <a:pt x="433" y="10"/>
                    <a:pt x="433" y="10"/>
                    <a:pt x="433" y="10"/>
                  </a:cubicBezTo>
                  <a:cubicBezTo>
                    <a:pt x="511" y="16"/>
                    <a:pt x="511" y="16"/>
                    <a:pt x="511" y="16"/>
                  </a:cubicBezTo>
                  <a:cubicBezTo>
                    <a:pt x="535" y="32"/>
                    <a:pt x="535" y="32"/>
                    <a:pt x="535" y="32"/>
                  </a:cubicBezTo>
                  <a:cubicBezTo>
                    <a:pt x="527" y="52"/>
                    <a:pt x="527" y="52"/>
                    <a:pt x="527" y="52"/>
                  </a:cubicBezTo>
                  <a:cubicBezTo>
                    <a:pt x="574" y="104"/>
                    <a:pt x="574" y="104"/>
                    <a:pt x="574" y="104"/>
                  </a:cubicBezTo>
                  <a:cubicBezTo>
                    <a:pt x="579" y="167"/>
                    <a:pt x="579" y="167"/>
                    <a:pt x="579" y="167"/>
                  </a:cubicBezTo>
                  <a:cubicBezTo>
                    <a:pt x="548" y="203"/>
                    <a:pt x="548" y="203"/>
                    <a:pt x="548" y="203"/>
                  </a:cubicBezTo>
                  <a:cubicBezTo>
                    <a:pt x="548" y="282"/>
                    <a:pt x="548" y="282"/>
                    <a:pt x="548" y="282"/>
                  </a:cubicBezTo>
                  <a:cubicBezTo>
                    <a:pt x="615" y="323"/>
                    <a:pt x="615" y="323"/>
                    <a:pt x="615" y="323"/>
                  </a:cubicBezTo>
                  <a:cubicBezTo>
                    <a:pt x="615" y="365"/>
                    <a:pt x="615" y="365"/>
                    <a:pt x="615" y="365"/>
                  </a:cubicBezTo>
                  <a:cubicBezTo>
                    <a:pt x="600" y="381"/>
                    <a:pt x="600" y="381"/>
                    <a:pt x="600" y="381"/>
                  </a:cubicBezTo>
                  <a:cubicBezTo>
                    <a:pt x="603" y="416"/>
                    <a:pt x="603" y="416"/>
                    <a:pt x="603" y="416"/>
                  </a:cubicBezTo>
                  <a:cubicBezTo>
                    <a:pt x="605" y="433"/>
                    <a:pt x="605" y="433"/>
                    <a:pt x="605" y="433"/>
                  </a:cubicBezTo>
                  <a:cubicBezTo>
                    <a:pt x="610" y="469"/>
                    <a:pt x="610" y="469"/>
                    <a:pt x="610" y="469"/>
                  </a:cubicBezTo>
                  <a:cubicBezTo>
                    <a:pt x="579" y="490"/>
                    <a:pt x="579" y="490"/>
                    <a:pt x="579" y="490"/>
                  </a:cubicBezTo>
                  <a:cubicBezTo>
                    <a:pt x="563" y="521"/>
                    <a:pt x="563" y="521"/>
                    <a:pt x="563" y="521"/>
                  </a:cubicBezTo>
                  <a:cubicBezTo>
                    <a:pt x="584" y="553"/>
                    <a:pt x="584" y="553"/>
                    <a:pt x="584" y="553"/>
                  </a:cubicBezTo>
                  <a:cubicBezTo>
                    <a:pt x="584" y="592"/>
                    <a:pt x="584" y="592"/>
                    <a:pt x="584" y="592"/>
                  </a:cubicBezTo>
                  <a:cubicBezTo>
                    <a:pt x="558" y="605"/>
                    <a:pt x="558" y="605"/>
                    <a:pt x="558" y="605"/>
                  </a:cubicBezTo>
                  <a:cubicBezTo>
                    <a:pt x="558" y="636"/>
                    <a:pt x="558" y="636"/>
                    <a:pt x="558" y="636"/>
                  </a:cubicBezTo>
                  <a:cubicBezTo>
                    <a:pt x="579" y="662"/>
                    <a:pt x="579" y="662"/>
                    <a:pt x="579" y="662"/>
                  </a:cubicBezTo>
                  <a:cubicBezTo>
                    <a:pt x="589" y="683"/>
                    <a:pt x="589" y="683"/>
                    <a:pt x="589" y="683"/>
                  </a:cubicBezTo>
                  <a:cubicBezTo>
                    <a:pt x="621" y="709"/>
                    <a:pt x="621" y="709"/>
                    <a:pt x="621" y="709"/>
                  </a:cubicBezTo>
                  <a:cubicBezTo>
                    <a:pt x="621" y="735"/>
                    <a:pt x="621" y="735"/>
                    <a:pt x="621" y="735"/>
                  </a:cubicBezTo>
                  <a:cubicBezTo>
                    <a:pt x="621" y="741"/>
                    <a:pt x="699" y="782"/>
                    <a:pt x="699" y="782"/>
                  </a:cubicBez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2" name="สิงห์บุรี">
              <a:extLst>
                <a:ext uri="{FF2B5EF4-FFF2-40B4-BE49-F238E27FC236}">
                  <a16:creationId xmlns:a16="http://schemas.microsoft.com/office/drawing/2014/main" id="{E8B69B16-BFB7-404D-A4D9-B1F82DBF1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121" y="3016100"/>
              <a:ext cx="109731" cy="151795"/>
            </a:xfrm>
            <a:custGeom>
              <a:avLst/>
              <a:gdLst>
                <a:gd name="T0" fmla="*/ 60 w 60"/>
                <a:gd name="T1" fmla="*/ 60 h 83"/>
                <a:gd name="T2" fmla="*/ 60 w 60"/>
                <a:gd name="T3" fmla="*/ 83 h 83"/>
                <a:gd name="T4" fmla="*/ 47 w 60"/>
                <a:gd name="T5" fmla="*/ 80 h 83"/>
                <a:gd name="T6" fmla="*/ 30 w 60"/>
                <a:gd name="T7" fmla="*/ 67 h 83"/>
                <a:gd name="T8" fmla="*/ 24 w 60"/>
                <a:gd name="T9" fmla="*/ 69 h 83"/>
                <a:gd name="T10" fmla="*/ 8 w 60"/>
                <a:gd name="T11" fmla="*/ 65 h 83"/>
                <a:gd name="T12" fmla="*/ 8 w 60"/>
                <a:gd name="T13" fmla="*/ 64 h 83"/>
                <a:gd name="T14" fmla="*/ 7 w 60"/>
                <a:gd name="T15" fmla="*/ 55 h 83"/>
                <a:gd name="T16" fmla="*/ 9 w 60"/>
                <a:gd name="T17" fmla="*/ 49 h 83"/>
                <a:gd name="T18" fmla="*/ 9 w 60"/>
                <a:gd name="T19" fmla="*/ 46 h 83"/>
                <a:gd name="T20" fmla="*/ 0 w 60"/>
                <a:gd name="T21" fmla="*/ 37 h 83"/>
                <a:gd name="T22" fmla="*/ 5 w 60"/>
                <a:gd name="T23" fmla="*/ 33 h 83"/>
                <a:gd name="T24" fmla="*/ 17 w 60"/>
                <a:gd name="T25" fmla="*/ 33 h 83"/>
                <a:gd name="T26" fmla="*/ 17 w 60"/>
                <a:gd name="T27" fmla="*/ 21 h 83"/>
                <a:gd name="T28" fmla="*/ 12 w 60"/>
                <a:gd name="T29" fmla="*/ 17 h 83"/>
                <a:gd name="T30" fmla="*/ 16 w 60"/>
                <a:gd name="T31" fmla="*/ 12 h 83"/>
                <a:gd name="T32" fmla="*/ 25 w 60"/>
                <a:gd name="T33" fmla="*/ 12 h 83"/>
                <a:gd name="T34" fmla="*/ 27 w 60"/>
                <a:gd name="T35" fmla="*/ 5 h 83"/>
                <a:gd name="T36" fmla="*/ 35 w 60"/>
                <a:gd name="T37" fmla="*/ 0 h 83"/>
                <a:gd name="T38" fmla="*/ 36 w 60"/>
                <a:gd name="T39" fmla="*/ 5 h 83"/>
                <a:gd name="T40" fmla="*/ 48 w 60"/>
                <a:gd name="T41" fmla="*/ 12 h 83"/>
                <a:gd name="T42" fmla="*/ 51 w 60"/>
                <a:gd name="T43" fmla="*/ 8 h 83"/>
                <a:gd name="T44" fmla="*/ 57 w 60"/>
                <a:gd name="T45" fmla="*/ 16 h 83"/>
                <a:gd name="T46" fmla="*/ 53 w 60"/>
                <a:gd name="T47" fmla="*/ 26 h 83"/>
                <a:gd name="T48" fmla="*/ 55 w 60"/>
                <a:gd name="T49" fmla="*/ 33 h 83"/>
                <a:gd name="T50" fmla="*/ 50 w 60"/>
                <a:gd name="T51" fmla="*/ 44 h 83"/>
                <a:gd name="T52" fmla="*/ 53 w 60"/>
                <a:gd name="T53" fmla="*/ 48 h 83"/>
                <a:gd name="T54" fmla="*/ 60 w 60"/>
                <a:gd name="T55" fmla="*/ 6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0" h="83">
                  <a:moveTo>
                    <a:pt x="60" y="60"/>
                  </a:moveTo>
                  <a:lnTo>
                    <a:pt x="60" y="83"/>
                  </a:lnTo>
                  <a:lnTo>
                    <a:pt x="47" y="80"/>
                  </a:lnTo>
                  <a:lnTo>
                    <a:pt x="30" y="67"/>
                  </a:lnTo>
                  <a:lnTo>
                    <a:pt x="24" y="69"/>
                  </a:lnTo>
                  <a:lnTo>
                    <a:pt x="8" y="65"/>
                  </a:lnTo>
                  <a:lnTo>
                    <a:pt x="8" y="64"/>
                  </a:lnTo>
                  <a:lnTo>
                    <a:pt x="7" y="55"/>
                  </a:lnTo>
                  <a:lnTo>
                    <a:pt x="9" y="49"/>
                  </a:lnTo>
                  <a:lnTo>
                    <a:pt x="9" y="46"/>
                  </a:lnTo>
                  <a:lnTo>
                    <a:pt x="0" y="37"/>
                  </a:lnTo>
                  <a:lnTo>
                    <a:pt x="5" y="33"/>
                  </a:lnTo>
                  <a:lnTo>
                    <a:pt x="17" y="33"/>
                  </a:lnTo>
                  <a:lnTo>
                    <a:pt x="17" y="21"/>
                  </a:lnTo>
                  <a:lnTo>
                    <a:pt x="12" y="17"/>
                  </a:lnTo>
                  <a:lnTo>
                    <a:pt x="16" y="12"/>
                  </a:lnTo>
                  <a:lnTo>
                    <a:pt x="25" y="12"/>
                  </a:lnTo>
                  <a:lnTo>
                    <a:pt x="27" y="5"/>
                  </a:lnTo>
                  <a:lnTo>
                    <a:pt x="35" y="0"/>
                  </a:lnTo>
                  <a:lnTo>
                    <a:pt x="36" y="5"/>
                  </a:lnTo>
                  <a:lnTo>
                    <a:pt x="48" y="12"/>
                  </a:lnTo>
                  <a:lnTo>
                    <a:pt x="51" y="8"/>
                  </a:lnTo>
                  <a:lnTo>
                    <a:pt x="57" y="16"/>
                  </a:lnTo>
                  <a:lnTo>
                    <a:pt x="53" y="26"/>
                  </a:lnTo>
                  <a:lnTo>
                    <a:pt x="55" y="33"/>
                  </a:lnTo>
                  <a:lnTo>
                    <a:pt x="50" y="44"/>
                  </a:lnTo>
                  <a:lnTo>
                    <a:pt x="53" y="48"/>
                  </a:lnTo>
                  <a:lnTo>
                    <a:pt x="60" y="6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3" name="สมุทรสาคร">
              <a:extLst>
                <a:ext uri="{FF2B5EF4-FFF2-40B4-BE49-F238E27FC236}">
                  <a16:creationId xmlns:a16="http://schemas.microsoft.com/office/drawing/2014/main" id="{ED752F7D-FD23-41DD-99B2-887344F27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7913" y="3539152"/>
              <a:ext cx="137165" cy="111561"/>
            </a:xfrm>
            <a:custGeom>
              <a:avLst/>
              <a:gdLst>
                <a:gd name="T0" fmla="*/ 75 w 75"/>
                <a:gd name="T1" fmla="*/ 35 h 61"/>
                <a:gd name="T2" fmla="*/ 74 w 75"/>
                <a:gd name="T3" fmla="*/ 46 h 61"/>
                <a:gd name="T4" fmla="*/ 57 w 75"/>
                <a:gd name="T5" fmla="*/ 46 h 61"/>
                <a:gd name="T6" fmla="*/ 53 w 75"/>
                <a:gd name="T7" fmla="*/ 44 h 61"/>
                <a:gd name="T8" fmla="*/ 48 w 75"/>
                <a:gd name="T9" fmla="*/ 44 h 61"/>
                <a:gd name="T10" fmla="*/ 46 w 75"/>
                <a:gd name="T11" fmla="*/ 49 h 61"/>
                <a:gd name="T12" fmla="*/ 39 w 75"/>
                <a:gd name="T13" fmla="*/ 50 h 61"/>
                <a:gd name="T14" fmla="*/ 32 w 75"/>
                <a:gd name="T15" fmla="*/ 52 h 61"/>
                <a:gd name="T16" fmla="*/ 24 w 75"/>
                <a:gd name="T17" fmla="*/ 54 h 61"/>
                <a:gd name="T18" fmla="*/ 17 w 75"/>
                <a:gd name="T19" fmla="*/ 56 h 61"/>
                <a:gd name="T20" fmla="*/ 15 w 75"/>
                <a:gd name="T21" fmla="*/ 57 h 61"/>
                <a:gd name="T22" fmla="*/ 11 w 75"/>
                <a:gd name="T23" fmla="*/ 61 h 61"/>
                <a:gd name="T24" fmla="*/ 11 w 75"/>
                <a:gd name="T25" fmla="*/ 57 h 61"/>
                <a:gd name="T26" fmla="*/ 2 w 75"/>
                <a:gd name="T27" fmla="*/ 44 h 61"/>
                <a:gd name="T28" fmla="*/ 0 w 75"/>
                <a:gd name="T29" fmla="*/ 42 h 61"/>
                <a:gd name="T30" fmla="*/ 0 w 75"/>
                <a:gd name="T31" fmla="*/ 41 h 61"/>
                <a:gd name="T32" fmla="*/ 1 w 75"/>
                <a:gd name="T33" fmla="*/ 22 h 61"/>
                <a:gd name="T34" fmla="*/ 7 w 75"/>
                <a:gd name="T35" fmla="*/ 13 h 61"/>
                <a:gd name="T36" fmla="*/ 17 w 75"/>
                <a:gd name="T37" fmla="*/ 13 h 61"/>
                <a:gd name="T38" fmla="*/ 17 w 75"/>
                <a:gd name="T39" fmla="*/ 8 h 61"/>
                <a:gd name="T40" fmla="*/ 20 w 75"/>
                <a:gd name="T41" fmla="*/ 8 h 61"/>
                <a:gd name="T42" fmla="*/ 35 w 75"/>
                <a:gd name="T43" fmla="*/ 5 h 61"/>
                <a:gd name="T44" fmla="*/ 35 w 75"/>
                <a:gd name="T45" fmla="*/ 9 h 61"/>
                <a:gd name="T46" fmla="*/ 41 w 75"/>
                <a:gd name="T47" fmla="*/ 9 h 61"/>
                <a:gd name="T48" fmla="*/ 50 w 75"/>
                <a:gd name="T49" fmla="*/ 7 h 61"/>
                <a:gd name="T50" fmla="*/ 47 w 75"/>
                <a:gd name="T51" fmla="*/ 2 h 61"/>
                <a:gd name="T52" fmla="*/ 59 w 75"/>
                <a:gd name="T53" fmla="*/ 0 h 61"/>
                <a:gd name="T54" fmla="*/ 60 w 75"/>
                <a:gd name="T55" fmla="*/ 1 h 61"/>
                <a:gd name="T56" fmla="*/ 60 w 75"/>
                <a:gd name="T57" fmla="*/ 11 h 61"/>
                <a:gd name="T58" fmla="*/ 61 w 75"/>
                <a:gd name="T59" fmla="*/ 14 h 61"/>
                <a:gd name="T60" fmla="*/ 68 w 75"/>
                <a:gd name="T61" fmla="*/ 21 h 61"/>
                <a:gd name="T62" fmla="*/ 70 w 75"/>
                <a:gd name="T63" fmla="*/ 29 h 61"/>
                <a:gd name="T64" fmla="*/ 75 w 75"/>
                <a:gd name="T65" fmla="*/ 3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61">
                  <a:moveTo>
                    <a:pt x="75" y="35"/>
                  </a:moveTo>
                  <a:lnTo>
                    <a:pt x="74" y="46"/>
                  </a:lnTo>
                  <a:lnTo>
                    <a:pt x="57" y="46"/>
                  </a:lnTo>
                  <a:lnTo>
                    <a:pt x="53" y="44"/>
                  </a:lnTo>
                  <a:lnTo>
                    <a:pt x="48" y="44"/>
                  </a:lnTo>
                  <a:lnTo>
                    <a:pt x="46" y="49"/>
                  </a:lnTo>
                  <a:lnTo>
                    <a:pt x="39" y="50"/>
                  </a:lnTo>
                  <a:lnTo>
                    <a:pt x="32" y="52"/>
                  </a:lnTo>
                  <a:lnTo>
                    <a:pt x="24" y="54"/>
                  </a:lnTo>
                  <a:lnTo>
                    <a:pt x="17" y="56"/>
                  </a:lnTo>
                  <a:lnTo>
                    <a:pt x="15" y="57"/>
                  </a:lnTo>
                  <a:lnTo>
                    <a:pt x="11" y="61"/>
                  </a:lnTo>
                  <a:lnTo>
                    <a:pt x="11" y="57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0" y="41"/>
                  </a:lnTo>
                  <a:lnTo>
                    <a:pt x="1" y="22"/>
                  </a:lnTo>
                  <a:lnTo>
                    <a:pt x="7" y="13"/>
                  </a:lnTo>
                  <a:lnTo>
                    <a:pt x="17" y="13"/>
                  </a:lnTo>
                  <a:lnTo>
                    <a:pt x="17" y="8"/>
                  </a:lnTo>
                  <a:lnTo>
                    <a:pt x="20" y="8"/>
                  </a:lnTo>
                  <a:lnTo>
                    <a:pt x="35" y="5"/>
                  </a:lnTo>
                  <a:lnTo>
                    <a:pt x="35" y="9"/>
                  </a:lnTo>
                  <a:lnTo>
                    <a:pt x="41" y="9"/>
                  </a:lnTo>
                  <a:lnTo>
                    <a:pt x="50" y="7"/>
                  </a:lnTo>
                  <a:lnTo>
                    <a:pt x="47" y="2"/>
                  </a:lnTo>
                  <a:lnTo>
                    <a:pt x="59" y="0"/>
                  </a:lnTo>
                  <a:lnTo>
                    <a:pt x="60" y="1"/>
                  </a:lnTo>
                  <a:lnTo>
                    <a:pt x="60" y="11"/>
                  </a:lnTo>
                  <a:lnTo>
                    <a:pt x="61" y="14"/>
                  </a:lnTo>
                  <a:lnTo>
                    <a:pt x="68" y="21"/>
                  </a:lnTo>
                  <a:lnTo>
                    <a:pt x="70" y="29"/>
                  </a:lnTo>
                  <a:lnTo>
                    <a:pt x="75" y="3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4" name="สมุทรสงคราม">
              <a:extLst>
                <a:ext uri="{FF2B5EF4-FFF2-40B4-BE49-F238E27FC236}">
                  <a16:creationId xmlns:a16="http://schemas.microsoft.com/office/drawing/2014/main" id="{FADDB3A3-1CE3-4DC1-97F7-B31F491B4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732" y="3610478"/>
              <a:ext cx="82299" cy="107903"/>
            </a:xfrm>
            <a:custGeom>
              <a:avLst/>
              <a:gdLst>
                <a:gd name="T0" fmla="*/ 198 w 198"/>
                <a:gd name="T1" fmla="*/ 78 h 261"/>
                <a:gd name="T2" fmla="*/ 198 w 198"/>
                <a:gd name="T3" fmla="*/ 97 h 261"/>
                <a:gd name="T4" fmla="*/ 188 w 198"/>
                <a:gd name="T5" fmla="*/ 107 h 261"/>
                <a:gd name="T6" fmla="*/ 168 w 198"/>
                <a:gd name="T7" fmla="*/ 111 h 261"/>
                <a:gd name="T8" fmla="*/ 148 w 198"/>
                <a:gd name="T9" fmla="*/ 143 h 261"/>
                <a:gd name="T10" fmla="*/ 136 w 198"/>
                <a:gd name="T11" fmla="*/ 144 h 261"/>
                <a:gd name="T12" fmla="*/ 116 w 198"/>
                <a:gd name="T13" fmla="*/ 147 h 261"/>
                <a:gd name="T14" fmla="*/ 116 w 198"/>
                <a:gd name="T15" fmla="*/ 183 h 261"/>
                <a:gd name="T16" fmla="*/ 84 w 198"/>
                <a:gd name="T17" fmla="*/ 199 h 261"/>
                <a:gd name="T18" fmla="*/ 85 w 198"/>
                <a:gd name="T19" fmla="*/ 202 h 261"/>
                <a:gd name="T20" fmla="*/ 47 w 198"/>
                <a:gd name="T21" fmla="*/ 209 h 261"/>
                <a:gd name="T22" fmla="*/ 26 w 198"/>
                <a:gd name="T23" fmla="*/ 256 h 261"/>
                <a:gd name="T24" fmla="*/ 0 w 198"/>
                <a:gd name="T25" fmla="*/ 256 h 261"/>
                <a:gd name="T26" fmla="*/ 0 w 198"/>
                <a:gd name="T27" fmla="*/ 172 h 261"/>
                <a:gd name="T28" fmla="*/ 0 w 198"/>
                <a:gd name="T29" fmla="*/ 170 h 261"/>
                <a:gd name="T30" fmla="*/ 20 w 198"/>
                <a:gd name="T31" fmla="*/ 112 h 261"/>
                <a:gd name="T32" fmla="*/ 31 w 198"/>
                <a:gd name="T33" fmla="*/ 78 h 261"/>
                <a:gd name="T34" fmla="*/ 26 w 198"/>
                <a:gd name="T35" fmla="*/ 11 h 261"/>
                <a:gd name="T36" fmla="*/ 52 w 198"/>
                <a:gd name="T37" fmla="*/ 0 h 261"/>
                <a:gd name="T38" fmla="*/ 94 w 198"/>
                <a:gd name="T39" fmla="*/ 37 h 261"/>
                <a:gd name="T40" fmla="*/ 115 w 198"/>
                <a:gd name="T41" fmla="*/ 16 h 261"/>
                <a:gd name="T42" fmla="*/ 151 w 198"/>
                <a:gd name="T43" fmla="*/ 7 h 261"/>
                <a:gd name="T44" fmla="*/ 151 w 198"/>
                <a:gd name="T45" fmla="*/ 11 h 261"/>
                <a:gd name="T46" fmla="*/ 159 w 198"/>
                <a:gd name="T47" fmla="*/ 22 h 261"/>
                <a:gd name="T48" fmla="*/ 198 w 198"/>
                <a:gd name="T49" fmla="*/ 7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8" h="261">
                  <a:moveTo>
                    <a:pt x="198" y="78"/>
                  </a:moveTo>
                  <a:cubicBezTo>
                    <a:pt x="198" y="97"/>
                    <a:pt x="198" y="97"/>
                    <a:pt x="198" y="97"/>
                  </a:cubicBezTo>
                  <a:cubicBezTo>
                    <a:pt x="188" y="107"/>
                    <a:pt x="188" y="107"/>
                    <a:pt x="188" y="107"/>
                  </a:cubicBezTo>
                  <a:cubicBezTo>
                    <a:pt x="168" y="111"/>
                    <a:pt x="168" y="111"/>
                    <a:pt x="168" y="111"/>
                  </a:cubicBezTo>
                  <a:cubicBezTo>
                    <a:pt x="148" y="143"/>
                    <a:pt x="148" y="143"/>
                    <a:pt x="148" y="143"/>
                  </a:cubicBezTo>
                  <a:cubicBezTo>
                    <a:pt x="136" y="144"/>
                    <a:pt x="136" y="144"/>
                    <a:pt x="136" y="144"/>
                  </a:cubicBezTo>
                  <a:cubicBezTo>
                    <a:pt x="116" y="147"/>
                    <a:pt x="116" y="147"/>
                    <a:pt x="116" y="147"/>
                  </a:cubicBezTo>
                  <a:cubicBezTo>
                    <a:pt x="116" y="183"/>
                    <a:pt x="116" y="183"/>
                    <a:pt x="116" y="183"/>
                  </a:cubicBezTo>
                  <a:cubicBezTo>
                    <a:pt x="84" y="199"/>
                    <a:pt x="84" y="199"/>
                    <a:pt x="84" y="199"/>
                  </a:cubicBezTo>
                  <a:cubicBezTo>
                    <a:pt x="85" y="202"/>
                    <a:pt x="85" y="202"/>
                    <a:pt x="85" y="202"/>
                  </a:cubicBezTo>
                  <a:cubicBezTo>
                    <a:pt x="47" y="209"/>
                    <a:pt x="47" y="209"/>
                    <a:pt x="47" y="209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6" y="256"/>
                    <a:pt x="0" y="261"/>
                    <a:pt x="0" y="256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20" y="112"/>
                    <a:pt x="20" y="112"/>
                    <a:pt x="20" y="112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115" y="16"/>
                    <a:pt x="115" y="16"/>
                    <a:pt x="115" y="16"/>
                  </a:cubicBezTo>
                  <a:cubicBezTo>
                    <a:pt x="151" y="7"/>
                    <a:pt x="151" y="7"/>
                    <a:pt x="151" y="7"/>
                  </a:cubicBezTo>
                  <a:cubicBezTo>
                    <a:pt x="151" y="11"/>
                    <a:pt x="151" y="11"/>
                    <a:pt x="151" y="11"/>
                  </a:cubicBezTo>
                  <a:cubicBezTo>
                    <a:pt x="159" y="22"/>
                    <a:pt x="159" y="22"/>
                    <a:pt x="159" y="22"/>
                  </a:cubicBezTo>
                  <a:lnTo>
                    <a:pt x="198" y="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5" name="สมุทรปราการ">
              <a:extLst>
                <a:ext uri="{FF2B5EF4-FFF2-40B4-BE49-F238E27FC236}">
                  <a16:creationId xmlns:a16="http://schemas.microsoft.com/office/drawing/2014/main" id="{271395AC-7066-4EE8-9F49-47B00A975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879" y="3537324"/>
              <a:ext cx="179228" cy="82299"/>
            </a:xfrm>
            <a:custGeom>
              <a:avLst/>
              <a:gdLst>
                <a:gd name="T0" fmla="*/ 98 w 98"/>
                <a:gd name="T1" fmla="*/ 20 h 45"/>
                <a:gd name="T2" fmla="*/ 84 w 98"/>
                <a:gd name="T3" fmla="*/ 36 h 45"/>
                <a:gd name="T4" fmla="*/ 82 w 98"/>
                <a:gd name="T5" fmla="*/ 45 h 45"/>
                <a:gd name="T6" fmla="*/ 81 w 98"/>
                <a:gd name="T7" fmla="*/ 45 h 45"/>
                <a:gd name="T8" fmla="*/ 66 w 98"/>
                <a:gd name="T9" fmla="*/ 45 h 45"/>
                <a:gd name="T10" fmla="*/ 64 w 98"/>
                <a:gd name="T11" fmla="*/ 44 h 45"/>
                <a:gd name="T12" fmla="*/ 49 w 98"/>
                <a:gd name="T13" fmla="*/ 44 h 45"/>
                <a:gd name="T14" fmla="*/ 36 w 98"/>
                <a:gd name="T15" fmla="*/ 38 h 45"/>
                <a:gd name="T16" fmla="*/ 30 w 98"/>
                <a:gd name="T17" fmla="*/ 38 h 45"/>
                <a:gd name="T18" fmla="*/ 25 w 98"/>
                <a:gd name="T19" fmla="*/ 42 h 45"/>
                <a:gd name="T20" fmla="*/ 15 w 98"/>
                <a:gd name="T21" fmla="*/ 43 h 45"/>
                <a:gd name="T22" fmla="*/ 13 w 98"/>
                <a:gd name="T23" fmla="*/ 45 h 45"/>
                <a:gd name="T24" fmla="*/ 1 w 98"/>
                <a:gd name="T25" fmla="*/ 45 h 45"/>
                <a:gd name="T26" fmla="*/ 2 w 98"/>
                <a:gd name="T27" fmla="*/ 36 h 45"/>
                <a:gd name="T28" fmla="*/ 0 w 98"/>
                <a:gd name="T29" fmla="*/ 27 h 45"/>
                <a:gd name="T30" fmla="*/ 3 w 98"/>
                <a:gd name="T31" fmla="*/ 23 h 45"/>
                <a:gd name="T32" fmla="*/ 8 w 98"/>
                <a:gd name="T33" fmla="*/ 28 h 45"/>
                <a:gd name="T34" fmla="*/ 14 w 98"/>
                <a:gd name="T35" fmla="*/ 28 h 45"/>
                <a:gd name="T36" fmla="*/ 16 w 98"/>
                <a:gd name="T37" fmla="*/ 21 h 45"/>
                <a:gd name="T38" fmla="*/ 15 w 98"/>
                <a:gd name="T39" fmla="*/ 14 h 45"/>
                <a:gd name="T40" fmla="*/ 20 w 98"/>
                <a:gd name="T41" fmla="*/ 9 h 45"/>
                <a:gd name="T42" fmla="*/ 22 w 98"/>
                <a:gd name="T43" fmla="*/ 4 h 45"/>
                <a:gd name="T44" fmla="*/ 27 w 98"/>
                <a:gd name="T45" fmla="*/ 4 h 45"/>
                <a:gd name="T46" fmla="*/ 29 w 98"/>
                <a:gd name="T47" fmla="*/ 11 h 45"/>
                <a:gd name="T48" fmla="*/ 36 w 98"/>
                <a:gd name="T49" fmla="*/ 15 h 45"/>
                <a:gd name="T50" fmla="*/ 50 w 98"/>
                <a:gd name="T51" fmla="*/ 14 h 45"/>
                <a:gd name="T52" fmla="*/ 53 w 98"/>
                <a:gd name="T53" fmla="*/ 0 h 45"/>
                <a:gd name="T54" fmla="*/ 81 w 98"/>
                <a:gd name="T55" fmla="*/ 4 h 45"/>
                <a:gd name="T56" fmla="*/ 80 w 98"/>
                <a:gd name="T57" fmla="*/ 4 h 45"/>
                <a:gd name="T58" fmla="*/ 86 w 98"/>
                <a:gd name="T59" fmla="*/ 9 h 45"/>
                <a:gd name="T60" fmla="*/ 98 w 98"/>
                <a:gd name="T61" fmla="*/ 2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8" h="45">
                  <a:moveTo>
                    <a:pt x="98" y="20"/>
                  </a:moveTo>
                  <a:lnTo>
                    <a:pt x="84" y="36"/>
                  </a:lnTo>
                  <a:lnTo>
                    <a:pt x="82" y="45"/>
                  </a:lnTo>
                  <a:lnTo>
                    <a:pt x="81" y="45"/>
                  </a:lnTo>
                  <a:lnTo>
                    <a:pt x="66" y="45"/>
                  </a:lnTo>
                  <a:lnTo>
                    <a:pt x="64" y="44"/>
                  </a:lnTo>
                  <a:lnTo>
                    <a:pt x="49" y="44"/>
                  </a:lnTo>
                  <a:lnTo>
                    <a:pt x="36" y="38"/>
                  </a:lnTo>
                  <a:lnTo>
                    <a:pt x="30" y="38"/>
                  </a:lnTo>
                  <a:lnTo>
                    <a:pt x="25" y="42"/>
                  </a:lnTo>
                  <a:lnTo>
                    <a:pt x="15" y="43"/>
                  </a:lnTo>
                  <a:lnTo>
                    <a:pt x="13" y="45"/>
                  </a:lnTo>
                  <a:lnTo>
                    <a:pt x="1" y="45"/>
                  </a:lnTo>
                  <a:lnTo>
                    <a:pt x="2" y="36"/>
                  </a:lnTo>
                  <a:lnTo>
                    <a:pt x="0" y="27"/>
                  </a:lnTo>
                  <a:lnTo>
                    <a:pt x="3" y="23"/>
                  </a:lnTo>
                  <a:lnTo>
                    <a:pt x="8" y="28"/>
                  </a:lnTo>
                  <a:lnTo>
                    <a:pt x="14" y="28"/>
                  </a:lnTo>
                  <a:lnTo>
                    <a:pt x="16" y="21"/>
                  </a:lnTo>
                  <a:lnTo>
                    <a:pt x="15" y="14"/>
                  </a:lnTo>
                  <a:lnTo>
                    <a:pt x="20" y="9"/>
                  </a:lnTo>
                  <a:lnTo>
                    <a:pt x="22" y="4"/>
                  </a:lnTo>
                  <a:lnTo>
                    <a:pt x="27" y="4"/>
                  </a:lnTo>
                  <a:lnTo>
                    <a:pt x="29" y="11"/>
                  </a:lnTo>
                  <a:lnTo>
                    <a:pt x="36" y="15"/>
                  </a:lnTo>
                  <a:lnTo>
                    <a:pt x="50" y="14"/>
                  </a:lnTo>
                  <a:lnTo>
                    <a:pt x="53" y="0"/>
                  </a:lnTo>
                  <a:lnTo>
                    <a:pt x="81" y="4"/>
                  </a:lnTo>
                  <a:lnTo>
                    <a:pt x="80" y="4"/>
                  </a:lnTo>
                  <a:lnTo>
                    <a:pt x="86" y="9"/>
                  </a:lnTo>
                  <a:lnTo>
                    <a:pt x="98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6" name="ลพบุรี">
              <a:extLst>
                <a:ext uri="{FF2B5EF4-FFF2-40B4-BE49-F238E27FC236}">
                  <a16:creationId xmlns:a16="http://schemas.microsoft.com/office/drawing/2014/main" id="{D7C0398C-E1EE-48EC-BFF6-7ED9CA459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564" y="2780178"/>
              <a:ext cx="354798" cy="409663"/>
            </a:xfrm>
            <a:custGeom>
              <a:avLst/>
              <a:gdLst>
                <a:gd name="T0" fmla="*/ 830 w 866"/>
                <a:gd name="T1" fmla="*/ 645 h 1004"/>
                <a:gd name="T2" fmla="*/ 804 w 866"/>
                <a:gd name="T3" fmla="*/ 707 h 1004"/>
                <a:gd name="T4" fmla="*/ 746 w 866"/>
                <a:gd name="T5" fmla="*/ 764 h 1004"/>
                <a:gd name="T6" fmla="*/ 637 w 866"/>
                <a:gd name="T7" fmla="*/ 780 h 1004"/>
                <a:gd name="T8" fmla="*/ 574 w 866"/>
                <a:gd name="T9" fmla="*/ 791 h 1004"/>
                <a:gd name="T10" fmla="*/ 564 w 866"/>
                <a:gd name="T11" fmla="*/ 895 h 1004"/>
                <a:gd name="T12" fmla="*/ 454 w 866"/>
                <a:gd name="T13" fmla="*/ 916 h 1004"/>
                <a:gd name="T14" fmla="*/ 386 w 866"/>
                <a:gd name="T15" fmla="*/ 895 h 1004"/>
                <a:gd name="T16" fmla="*/ 313 w 866"/>
                <a:gd name="T17" fmla="*/ 864 h 1004"/>
                <a:gd name="T18" fmla="*/ 230 w 866"/>
                <a:gd name="T19" fmla="*/ 884 h 1004"/>
                <a:gd name="T20" fmla="*/ 190 w 866"/>
                <a:gd name="T21" fmla="*/ 966 h 1004"/>
                <a:gd name="T22" fmla="*/ 145 w 866"/>
                <a:gd name="T23" fmla="*/ 1003 h 1004"/>
                <a:gd name="T24" fmla="*/ 79 w 866"/>
                <a:gd name="T25" fmla="*/ 994 h 1004"/>
                <a:gd name="T26" fmla="*/ 42 w 866"/>
                <a:gd name="T27" fmla="*/ 848 h 1004"/>
                <a:gd name="T28" fmla="*/ 0 w 866"/>
                <a:gd name="T29" fmla="*/ 775 h 1004"/>
                <a:gd name="T30" fmla="*/ 11 w 866"/>
                <a:gd name="T31" fmla="*/ 697 h 1004"/>
                <a:gd name="T32" fmla="*/ 6 w 866"/>
                <a:gd name="T33" fmla="*/ 616 h 1004"/>
                <a:gd name="T34" fmla="*/ 68 w 866"/>
                <a:gd name="T35" fmla="*/ 566 h 1004"/>
                <a:gd name="T36" fmla="*/ 89 w 866"/>
                <a:gd name="T37" fmla="*/ 509 h 1004"/>
                <a:gd name="T38" fmla="*/ 147 w 866"/>
                <a:gd name="T39" fmla="*/ 420 h 1004"/>
                <a:gd name="T40" fmla="*/ 178 w 866"/>
                <a:gd name="T41" fmla="*/ 326 h 1004"/>
                <a:gd name="T42" fmla="*/ 272 w 866"/>
                <a:gd name="T43" fmla="*/ 274 h 1004"/>
                <a:gd name="T44" fmla="*/ 293 w 866"/>
                <a:gd name="T45" fmla="*/ 206 h 1004"/>
                <a:gd name="T46" fmla="*/ 349 w 866"/>
                <a:gd name="T47" fmla="*/ 164 h 1004"/>
                <a:gd name="T48" fmla="*/ 444 w 866"/>
                <a:gd name="T49" fmla="*/ 233 h 1004"/>
                <a:gd name="T50" fmla="*/ 480 w 866"/>
                <a:gd name="T51" fmla="*/ 347 h 1004"/>
                <a:gd name="T52" fmla="*/ 548 w 866"/>
                <a:gd name="T53" fmla="*/ 394 h 1004"/>
                <a:gd name="T54" fmla="*/ 684 w 866"/>
                <a:gd name="T55" fmla="*/ 368 h 1004"/>
                <a:gd name="T56" fmla="*/ 752 w 866"/>
                <a:gd name="T57" fmla="*/ 352 h 1004"/>
                <a:gd name="T58" fmla="*/ 772 w 866"/>
                <a:gd name="T59" fmla="*/ 159 h 1004"/>
                <a:gd name="T60" fmla="*/ 804 w 866"/>
                <a:gd name="T61" fmla="*/ 24 h 1004"/>
                <a:gd name="T62" fmla="*/ 845 w 866"/>
                <a:gd name="T63" fmla="*/ 3 h 1004"/>
                <a:gd name="T64" fmla="*/ 819 w 866"/>
                <a:gd name="T65" fmla="*/ 165 h 1004"/>
                <a:gd name="T66" fmla="*/ 840 w 866"/>
                <a:gd name="T67" fmla="*/ 332 h 1004"/>
                <a:gd name="T68" fmla="*/ 851 w 866"/>
                <a:gd name="T69" fmla="*/ 399 h 1004"/>
                <a:gd name="T70" fmla="*/ 858 w 866"/>
                <a:gd name="T71" fmla="*/ 543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66" h="1004">
                  <a:moveTo>
                    <a:pt x="866" y="645"/>
                  </a:moveTo>
                  <a:cubicBezTo>
                    <a:pt x="830" y="645"/>
                    <a:pt x="830" y="645"/>
                    <a:pt x="830" y="645"/>
                  </a:cubicBezTo>
                  <a:cubicBezTo>
                    <a:pt x="825" y="681"/>
                    <a:pt x="825" y="681"/>
                    <a:pt x="825" y="681"/>
                  </a:cubicBezTo>
                  <a:cubicBezTo>
                    <a:pt x="804" y="707"/>
                    <a:pt x="804" y="707"/>
                    <a:pt x="804" y="707"/>
                  </a:cubicBezTo>
                  <a:cubicBezTo>
                    <a:pt x="757" y="718"/>
                    <a:pt x="757" y="718"/>
                    <a:pt x="757" y="718"/>
                  </a:cubicBezTo>
                  <a:cubicBezTo>
                    <a:pt x="746" y="764"/>
                    <a:pt x="746" y="764"/>
                    <a:pt x="746" y="764"/>
                  </a:cubicBezTo>
                  <a:cubicBezTo>
                    <a:pt x="668" y="759"/>
                    <a:pt x="668" y="759"/>
                    <a:pt x="668" y="759"/>
                  </a:cubicBezTo>
                  <a:cubicBezTo>
                    <a:pt x="637" y="780"/>
                    <a:pt x="637" y="780"/>
                    <a:pt x="637" y="780"/>
                  </a:cubicBezTo>
                  <a:cubicBezTo>
                    <a:pt x="595" y="770"/>
                    <a:pt x="595" y="770"/>
                    <a:pt x="595" y="770"/>
                  </a:cubicBezTo>
                  <a:cubicBezTo>
                    <a:pt x="574" y="791"/>
                    <a:pt x="574" y="791"/>
                    <a:pt x="574" y="791"/>
                  </a:cubicBezTo>
                  <a:cubicBezTo>
                    <a:pt x="585" y="827"/>
                    <a:pt x="585" y="827"/>
                    <a:pt x="585" y="827"/>
                  </a:cubicBezTo>
                  <a:cubicBezTo>
                    <a:pt x="564" y="895"/>
                    <a:pt x="564" y="895"/>
                    <a:pt x="564" y="895"/>
                  </a:cubicBezTo>
                  <a:cubicBezTo>
                    <a:pt x="522" y="874"/>
                    <a:pt x="522" y="874"/>
                    <a:pt x="522" y="874"/>
                  </a:cubicBezTo>
                  <a:cubicBezTo>
                    <a:pt x="454" y="916"/>
                    <a:pt x="454" y="916"/>
                    <a:pt x="454" y="916"/>
                  </a:cubicBezTo>
                  <a:cubicBezTo>
                    <a:pt x="418" y="895"/>
                    <a:pt x="418" y="895"/>
                    <a:pt x="418" y="895"/>
                  </a:cubicBezTo>
                  <a:cubicBezTo>
                    <a:pt x="386" y="895"/>
                    <a:pt x="386" y="895"/>
                    <a:pt x="386" y="895"/>
                  </a:cubicBezTo>
                  <a:cubicBezTo>
                    <a:pt x="360" y="864"/>
                    <a:pt x="360" y="864"/>
                    <a:pt x="360" y="864"/>
                  </a:cubicBezTo>
                  <a:cubicBezTo>
                    <a:pt x="313" y="864"/>
                    <a:pt x="313" y="864"/>
                    <a:pt x="313" y="864"/>
                  </a:cubicBezTo>
                  <a:cubicBezTo>
                    <a:pt x="308" y="864"/>
                    <a:pt x="287" y="853"/>
                    <a:pt x="287" y="853"/>
                  </a:cubicBezTo>
                  <a:cubicBezTo>
                    <a:pt x="230" y="884"/>
                    <a:pt x="230" y="884"/>
                    <a:pt x="230" y="884"/>
                  </a:cubicBezTo>
                  <a:cubicBezTo>
                    <a:pt x="214" y="937"/>
                    <a:pt x="214" y="937"/>
                    <a:pt x="214" y="937"/>
                  </a:cubicBezTo>
                  <a:cubicBezTo>
                    <a:pt x="190" y="966"/>
                    <a:pt x="190" y="966"/>
                    <a:pt x="190" y="966"/>
                  </a:cubicBezTo>
                  <a:cubicBezTo>
                    <a:pt x="157" y="1004"/>
                    <a:pt x="157" y="1004"/>
                    <a:pt x="157" y="1004"/>
                  </a:cubicBezTo>
                  <a:cubicBezTo>
                    <a:pt x="145" y="1003"/>
                    <a:pt x="145" y="1003"/>
                    <a:pt x="145" y="1003"/>
                  </a:cubicBezTo>
                  <a:cubicBezTo>
                    <a:pt x="84" y="995"/>
                    <a:pt x="84" y="995"/>
                    <a:pt x="84" y="995"/>
                  </a:cubicBezTo>
                  <a:cubicBezTo>
                    <a:pt x="79" y="994"/>
                    <a:pt x="79" y="994"/>
                    <a:pt x="79" y="994"/>
                  </a:cubicBezTo>
                  <a:cubicBezTo>
                    <a:pt x="42" y="957"/>
                    <a:pt x="42" y="957"/>
                    <a:pt x="42" y="957"/>
                  </a:cubicBezTo>
                  <a:cubicBezTo>
                    <a:pt x="42" y="848"/>
                    <a:pt x="42" y="848"/>
                    <a:pt x="42" y="848"/>
                  </a:cubicBezTo>
                  <a:cubicBezTo>
                    <a:pt x="11" y="793"/>
                    <a:pt x="11" y="793"/>
                    <a:pt x="11" y="793"/>
                  </a:cubicBezTo>
                  <a:cubicBezTo>
                    <a:pt x="0" y="775"/>
                    <a:pt x="0" y="775"/>
                    <a:pt x="0" y="775"/>
                  </a:cubicBezTo>
                  <a:cubicBezTo>
                    <a:pt x="21" y="728"/>
                    <a:pt x="21" y="728"/>
                    <a:pt x="21" y="728"/>
                  </a:cubicBezTo>
                  <a:cubicBezTo>
                    <a:pt x="11" y="697"/>
                    <a:pt x="11" y="697"/>
                    <a:pt x="11" y="697"/>
                  </a:cubicBezTo>
                  <a:cubicBezTo>
                    <a:pt x="32" y="650"/>
                    <a:pt x="32" y="650"/>
                    <a:pt x="32" y="650"/>
                  </a:cubicBezTo>
                  <a:cubicBezTo>
                    <a:pt x="6" y="616"/>
                    <a:pt x="6" y="616"/>
                    <a:pt x="6" y="616"/>
                  </a:cubicBezTo>
                  <a:cubicBezTo>
                    <a:pt x="27" y="592"/>
                    <a:pt x="27" y="592"/>
                    <a:pt x="27" y="592"/>
                  </a:cubicBezTo>
                  <a:cubicBezTo>
                    <a:pt x="27" y="592"/>
                    <a:pt x="63" y="572"/>
                    <a:pt x="68" y="566"/>
                  </a:cubicBezTo>
                  <a:cubicBezTo>
                    <a:pt x="71" y="563"/>
                    <a:pt x="77" y="547"/>
                    <a:pt x="82" y="533"/>
                  </a:cubicBezTo>
                  <a:cubicBezTo>
                    <a:pt x="86" y="520"/>
                    <a:pt x="89" y="509"/>
                    <a:pt x="89" y="509"/>
                  </a:cubicBezTo>
                  <a:cubicBezTo>
                    <a:pt x="152" y="462"/>
                    <a:pt x="152" y="462"/>
                    <a:pt x="152" y="462"/>
                  </a:cubicBezTo>
                  <a:cubicBezTo>
                    <a:pt x="147" y="420"/>
                    <a:pt x="147" y="420"/>
                    <a:pt x="147" y="420"/>
                  </a:cubicBezTo>
                  <a:cubicBezTo>
                    <a:pt x="183" y="389"/>
                    <a:pt x="183" y="389"/>
                    <a:pt x="183" y="389"/>
                  </a:cubicBezTo>
                  <a:cubicBezTo>
                    <a:pt x="178" y="326"/>
                    <a:pt x="178" y="326"/>
                    <a:pt x="178" y="326"/>
                  </a:cubicBezTo>
                  <a:cubicBezTo>
                    <a:pt x="220" y="274"/>
                    <a:pt x="220" y="274"/>
                    <a:pt x="220" y="274"/>
                  </a:cubicBezTo>
                  <a:cubicBezTo>
                    <a:pt x="272" y="274"/>
                    <a:pt x="272" y="274"/>
                    <a:pt x="272" y="274"/>
                  </a:cubicBezTo>
                  <a:cubicBezTo>
                    <a:pt x="303" y="253"/>
                    <a:pt x="303" y="253"/>
                    <a:pt x="303" y="253"/>
                  </a:cubicBezTo>
                  <a:cubicBezTo>
                    <a:pt x="293" y="206"/>
                    <a:pt x="293" y="206"/>
                    <a:pt x="293" y="20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49" y="164"/>
                    <a:pt x="349" y="164"/>
                    <a:pt x="349" y="164"/>
                  </a:cubicBezTo>
                  <a:cubicBezTo>
                    <a:pt x="381" y="206"/>
                    <a:pt x="381" y="206"/>
                    <a:pt x="381" y="206"/>
                  </a:cubicBezTo>
                  <a:cubicBezTo>
                    <a:pt x="444" y="233"/>
                    <a:pt x="444" y="233"/>
                    <a:pt x="444" y="233"/>
                  </a:cubicBezTo>
                  <a:cubicBezTo>
                    <a:pt x="444" y="316"/>
                    <a:pt x="444" y="316"/>
                    <a:pt x="444" y="316"/>
                  </a:cubicBezTo>
                  <a:cubicBezTo>
                    <a:pt x="480" y="347"/>
                    <a:pt x="480" y="347"/>
                    <a:pt x="480" y="347"/>
                  </a:cubicBezTo>
                  <a:cubicBezTo>
                    <a:pt x="491" y="394"/>
                    <a:pt x="491" y="394"/>
                    <a:pt x="491" y="394"/>
                  </a:cubicBezTo>
                  <a:cubicBezTo>
                    <a:pt x="548" y="394"/>
                    <a:pt x="548" y="394"/>
                    <a:pt x="548" y="394"/>
                  </a:cubicBezTo>
                  <a:cubicBezTo>
                    <a:pt x="652" y="347"/>
                    <a:pt x="652" y="347"/>
                    <a:pt x="652" y="347"/>
                  </a:cubicBezTo>
                  <a:cubicBezTo>
                    <a:pt x="684" y="368"/>
                    <a:pt x="684" y="368"/>
                    <a:pt x="684" y="368"/>
                  </a:cubicBezTo>
                  <a:cubicBezTo>
                    <a:pt x="720" y="373"/>
                    <a:pt x="720" y="373"/>
                    <a:pt x="720" y="373"/>
                  </a:cubicBezTo>
                  <a:cubicBezTo>
                    <a:pt x="752" y="352"/>
                    <a:pt x="752" y="352"/>
                    <a:pt x="752" y="352"/>
                  </a:cubicBezTo>
                  <a:cubicBezTo>
                    <a:pt x="752" y="238"/>
                    <a:pt x="752" y="238"/>
                    <a:pt x="752" y="238"/>
                  </a:cubicBezTo>
                  <a:cubicBezTo>
                    <a:pt x="772" y="159"/>
                    <a:pt x="772" y="159"/>
                    <a:pt x="772" y="159"/>
                  </a:cubicBezTo>
                  <a:cubicBezTo>
                    <a:pt x="819" y="55"/>
                    <a:pt x="819" y="55"/>
                    <a:pt x="819" y="55"/>
                  </a:cubicBezTo>
                  <a:cubicBezTo>
                    <a:pt x="804" y="24"/>
                    <a:pt x="804" y="24"/>
                    <a:pt x="804" y="24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45" y="3"/>
                    <a:pt x="845" y="3"/>
                    <a:pt x="845" y="3"/>
                  </a:cubicBezTo>
                  <a:cubicBezTo>
                    <a:pt x="856" y="60"/>
                    <a:pt x="856" y="60"/>
                    <a:pt x="856" y="60"/>
                  </a:cubicBezTo>
                  <a:cubicBezTo>
                    <a:pt x="819" y="165"/>
                    <a:pt x="819" y="165"/>
                    <a:pt x="819" y="165"/>
                  </a:cubicBezTo>
                  <a:cubicBezTo>
                    <a:pt x="840" y="227"/>
                    <a:pt x="840" y="227"/>
                    <a:pt x="840" y="227"/>
                  </a:cubicBezTo>
                  <a:cubicBezTo>
                    <a:pt x="840" y="332"/>
                    <a:pt x="840" y="332"/>
                    <a:pt x="840" y="332"/>
                  </a:cubicBezTo>
                  <a:cubicBezTo>
                    <a:pt x="858" y="337"/>
                    <a:pt x="858" y="337"/>
                    <a:pt x="858" y="337"/>
                  </a:cubicBezTo>
                  <a:cubicBezTo>
                    <a:pt x="851" y="399"/>
                    <a:pt x="851" y="399"/>
                    <a:pt x="851" y="399"/>
                  </a:cubicBezTo>
                  <a:cubicBezTo>
                    <a:pt x="856" y="514"/>
                    <a:pt x="856" y="514"/>
                    <a:pt x="856" y="514"/>
                  </a:cubicBezTo>
                  <a:cubicBezTo>
                    <a:pt x="858" y="543"/>
                    <a:pt x="858" y="543"/>
                    <a:pt x="858" y="543"/>
                  </a:cubicBezTo>
                  <a:lnTo>
                    <a:pt x="866" y="64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7" name="เพชรบูรณ์">
              <a:extLst>
                <a:ext uri="{FF2B5EF4-FFF2-40B4-BE49-F238E27FC236}">
                  <a16:creationId xmlns:a16="http://schemas.microsoft.com/office/drawing/2014/main" id="{354346CE-74B1-4F02-8BF5-188FBACF3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9205" y="2242495"/>
              <a:ext cx="413321" cy="698622"/>
            </a:xfrm>
            <a:custGeom>
              <a:avLst/>
              <a:gdLst>
                <a:gd name="T0" fmla="*/ 1007 w 1010"/>
                <a:gd name="T1" fmla="*/ 423 h 1711"/>
                <a:gd name="T2" fmla="*/ 979 w 1010"/>
                <a:gd name="T3" fmla="*/ 465 h 1711"/>
                <a:gd name="T4" fmla="*/ 918 w 1010"/>
                <a:gd name="T5" fmla="*/ 454 h 1711"/>
                <a:gd name="T6" fmla="*/ 845 w 1010"/>
                <a:gd name="T7" fmla="*/ 444 h 1711"/>
                <a:gd name="T8" fmla="*/ 767 w 1010"/>
                <a:gd name="T9" fmla="*/ 517 h 1711"/>
                <a:gd name="T10" fmla="*/ 762 w 1010"/>
                <a:gd name="T11" fmla="*/ 579 h 1711"/>
                <a:gd name="T12" fmla="*/ 736 w 1010"/>
                <a:gd name="T13" fmla="*/ 642 h 1711"/>
                <a:gd name="T14" fmla="*/ 621 w 1010"/>
                <a:gd name="T15" fmla="*/ 840 h 1711"/>
                <a:gd name="T16" fmla="*/ 600 w 1010"/>
                <a:gd name="T17" fmla="*/ 1064 h 1711"/>
                <a:gd name="T18" fmla="*/ 647 w 1010"/>
                <a:gd name="T19" fmla="*/ 1143 h 1711"/>
                <a:gd name="T20" fmla="*/ 616 w 1010"/>
                <a:gd name="T21" fmla="*/ 1205 h 1711"/>
                <a:gd name="T22" fmla="*/ 600 w 1010"/>
                <a:gd name="T23" fmla="*/ 1252 h 1711"/>
                <a:gd name="T24" fmla="*/ 614 w 1010"/>
                <a:gd name="T25" fmla="*/ 1317 h 1711"/>
                <a:gd name="T26" fmla="*/ 626 w 1010"/>
                <a:gd name="T27" fmla="*/ 1372 h 1711"/>
                <a:gd name="T28" fmla="*/ 559 w 1010"/>
                <a:gd name="T29" fmla="*/ 1555 h 1711"/>
                <a:gd name="T30" fmla="*/ 527 w 1010"/>
                <a:gd name="T31" fmla="*/ 1690 h 1711"/>
                <a:gd name="T32" fmla="*/ 459 w 1010"/>
                <a:gd name="T33" fmla="*/ 1664 h 1711"/>
                <a:gd name="T34" fmla="*/ 298 w 1010"/>
                <a:gd name="T35" fmla="*/ 1711 h 1711"/>
                <a:gd name="T36" fmla="*/ 251 w 1010"/>
                <a:gd name="T37" fmla="*/ 1633 h 1711"/>
                <a:gd name="T38" fmla="*/ 188 w 1010"/>
                <a:gd name="T39" fmla="*/ 1523 h 1711"/>
                <a:gd name="T40" fmla="*/ 141 w 1010"/>
                <a:gd name="T41" fmla="*/ 1461 h 1711"/>
                <a:gd name="T42" fmla="*/ 156 w 1010"/>
                <a:gd name="T43" fmla="*/ 1319 h 1711"/>
                <a:gd name="T44" fmla="*/ 152 w 1010"/>
                <a:gd name="T45" fmla="*/ 1195 h 1711"/>
                <a:gd name="T46" fmla="*/ 105 w 1010"/>
                <a:gd name="T47" fmla="*/ 1148 h 1711"/>
                <a:gd name="T48" fmla="*/ 131 w 1010"/>
                <a:gd name="T49" fmla="*/ 1122 h 1711"/>
                <a:gd name="T50" fmla="*/ 32 w 1010"/>
                <a:gd name="T51" fmla="*/ 1054 h 1711"/>
                <a:gd name="T52" fmla="*/ 0 w 1010"/>
                <a:gd name="T53" fmla="*/ 934 h 1711"/>
                <a:gd name="T54" fmla="*/ 0 w 1010"/>
                <a:gd name="T55" fmla="*/ 798 h 1711"/>
                <a:gd name="T56" fmla="*/ 47 w 1010"/>
                <a:gd name="T57" fmla="*/ 757 h 1711"/>
                <a:gd name="T58" fmla="*/ 68 w 1010"/>
                <a:gd name="T59" fmla="*/ 699 h 1711"/>
                <a:gd name="T60" fmla="*/ 136 w 1010"/>
                <a:gd name="T61" fmla="*/ 652 h 1711"/>
                <a:gd name="T62" fmla="*/ 178 w 1010"/>
                <a:gd name="T63" fmla="*/ 564 h 1711"/>
                <a:gd name="T64" fmla="*/ 204 w 1010"/>
                <a:gd name="T65" fmla="*/ 480 h 1711"/>
                <a:gd name="T66" fmla="*/ 230 w 1010"/>
                <a:gd name="T67" fmla="*/ 392 h 1711"/>
                <a:gd name="T68" fmla="*/ 293 w 1010"/>
                <a:gd name="T69" fmla="*/ 329 h 1711"/>
                <a:gd name="T70" fmla="*/ 339 w 1010"/>
                <a:gd name="T71" fmla="*/ 277 h 1711"/>
                <a:gd name="T72" fmla="*/ 371 w 1010"/>
                <a:gd name="T73" fmla="*/ 261 h 1711"/>
                <a:gd name="T74" fmla="*/ 418 w 1010"/>
                <a:gd name="T75" fmla="*/ 141 h 1711"/>
                <a:gd name="T76" fmla="*/ 522 w 1010"/>
                <a:gd name="T77" fmla="*/ 105 h 1711"/>
                <a:gd name="T78" fmla="*/ 553 w 1010"/>
                <a:gd name="T79" fmla="*/ 73 h 1711"/>
                <a:gd name="T80" fmla="*/ 668 w 1010"/>
                <a:gd name="T81" fmla="*/ 0 h 1711"/>
                <a:gd name="T82" fmla="*/ 725 w 1010"/>
                <a:gd name="T83" fmla="*/ 58 h 1711"/>
                <a:gd name="T84" fmla="*/ 772 w 1010"/>
                <a:gd name="T85" fmla="*/ 115 h 1711"/>
                <a:gd name="T86" fmla="*/ 809 w 1010"/>
                <a:gd name="T87" fmla="*/ 183 h 1711"/>
                <a:gd name="T88" fmla="*/ 856 w 1010"/>
                <a:gd name="T89" fmla="*/ 131 h 1711"/>
                <a:gd name="T90" fmla="*/ 898 w 1010"/>
                <a:gd name="T91" fmla="*/ 162 h 1711"/>
                <a:gd name="T92" fmla="*/ 918 w 1010"/>
                <a:gd name="T93" fmla="*/ 225 h 1711"/>
                <a:gd name="T94" fmla="*/ 913 w 1010"/>
                <a:gd name="T95" fmla="*/ 277 h 1711"/>
                <a:gd name="T96" fmla="*/ 939 w 1010"/>
                <a:gd name="T97" fmla="*/ 329 h 1711"/>
                <a:gd name="T98" fmla="*/ 955 w 1010"/>
                <a:gd name="T99" fmla="*/ 392 h 1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10" h="1711">
                  <a:moveTo>
                    <a:pt x="1010" y="381"/>
                  </a:moveTo>
                  <a:cubicBezTo>
                    <a:pt x="1007" y="423"/>
                    <a:pt x="1007" y="423"/>
                    <a:pt x="1007" y="423"/>
                  </a:cubicBezTo>
                  <a:cubicBezTo>
                    <a:pt x="1002" y="430"/>
                    <a:pt x="1002" y="430"/>
                    <a:pt x="1002" y="430"/>
                  </a:cubicBezTo>
                  <a:cubicBezTo>
                    <a:pt x="979" y="465"/>
                    <a:pt x="979" y="465"/>
                    <a:pt x="979" y="465"/>
                  </a:cubicBezTo>
                  <a:cubicBezTo>
                    <a:pt x="950" y="475"/>
                    <a:pt x="950" y="475"/>
                    <a:pt x="950" y="475"/>
                  </a:cubicBezTo>
                  <a:cubicBezTo>
                    <a:pt x="918" y="454"/>
                    <a:pt x="918" y="454"/>
                    <a:pt x="918" y="454"/>
                  </a:cubicBezTo>
                  <a:cubicBezTo>
                    <a:pt x="866" y="465"/>
                    <a:pt x="866" y="465"/>
                    <a:pt x="866" y="465"/>
                  </a:cubicBezTo>
                  <a:cubicBezTo>
                    <a:pt x="845" y="444"/>
                    <a:pt x="845" y="444"/>
                    <a:pt x="845" y="444"/>
                  </a:cubicBezTo>
                  <a:cubicBezTo>
                    <a:pt x="788" y="465"/>
                    <a:pt x="788" y="465"/>
                    <a:pt x="788" y="465"/>
                  </a:cubicBezTo>
                  <a:cubicBezTo>
                    <a:pt x="767" y="517"/>
                    <a:pt x="767" y="517"/>
                    <a:pt x="767" y="517"/>
                  </a:cubicBezTo>
                  <a:cubicBezTo>
                    <a:pt x="751" y="543"/>
                    <a:pt x="751" y="543"/>
                    <a:pt x="751" y="543"/>
                  </a:cubicBezTo>
                  <a:cubicBezTo>
                    <a:pt x="762" y="579"/>
                    <a:pt x="762" y="579"/>
                    <a:pt x="762" y="579"/>
                  </a:cubicBezTo>
                  <a:cubicBezTo>
                    <a:pt x="731" y="595"/>
                    <a:pt x="731" y="595"/>
                    <a:pt x="731" y="595"/>
                  </a:cubicBezTo>
                  <a:cubicBezTo>
                    <a:pt x="736" y="642"/>
                    <a:pt x="736" y="642"/>
                    <a:pt x="736" y="642"/>
                  </a:cubicBezTo>
                  <a:cubicBezTo>
                    <a:pt x="647" y="762"/>
                    <a:pt x="647" y="762"/>
                    <a:pt x="647" y="762"/>
                  </a:cubicBezTo>
                  <a:cubicBezTo>
                    <a:pt x="621" y="840"/>
                    <a:pt x="621" y="840"/>
                    <a:pt x="621" y="840"/>
                  </a:cubicBezTo>
                  <a:cubicBezTo>
                    <a:pt x="626" y="924"/>
                    <a:pt x="626" y="924"/>
                    <a:pt x="626" y="924"/>
                  </a:cubicBezTo>
                  <a:cubicBezTo>
                    <a:pt x="600" y="1064"/>
                    <a:pt x="600" y="1064"/>
                    <a:pt x="600" y="1064"/>
                  </a:cubicBezTo>
                  <a:cubicBezTo>
                    <a:pt x="658" y="1117"/>
                    <a:pt x="658" y="1117"/>
                    <a:pt x="658" y="1117"/>
                  </a:cubicBezTo>
                  <a:cubicBezTo>
                    <a:pt x="647" y="1143"/>
                    <a:pt x="647" y="1143"/>
                    <a:pt x="647" y="1143"/>
                  </a:cubicBezTo>
                  <a:cubicBezTo>
                    <a:pt x="647" y="1179"/>
                    <a:pt x="647" y="1179"/>
                    <a:pt x="647" y="1179"/>
                  </a:cubicBezTo>
                  <a:cubicBezTo>
                    <a:pt x="616" y="1205"/>
                    <a:pt x="616" y="1205"/>
                    <a:pt x="616" y="1205"/>
                  </a:cubicBezTo>
                  <a:cubicBezTo>
                    <a:pt x="613" y="1213"/>
                    <a:pt x="613" y="1213"/>
                    <a:pt x="613" y="1213"/>
                  </a:cubicBezTo>
                  <a:cubicBezTo>
                    <a:pt x="600" y="1252"/>
                    <a:pt x="600" y="1252"/>
                    <a:pt x="600" y="1252"/>
                  </a:cubicBezTo>
                  <a:cubicBezTo>
                    <a:pt x="616" y="1304"/>
                    <a:pt x="616" y="1304"/>
                    <a:pt x="616" y="1304"/>
                  </a:cubicBezTo>
                  <a:cubicBezTo>
                    <a:pt x="614" y="1317"/>
                    <a:pt x="614" y="1317"/>
                    <a:pt x="614" y="1317"/>
                  </a:cubicBezTo>
                  <a:cubicBezTo>
                    <a:pt x="611" y="1341"/>
                    <a:pt x="611" y="1341"/>
                    <a:pt x="611" y="1341"/>
                  </a:cubicBezTo>
                  <a:cubicBezTo>
                    <a:pt x="626" y="1372"/>
                    <a:pt x="626" y="1372"/>
                    <a:pt x="626" y="1372"/>
                  </a:cubicBezTo>
                  <a:cubicBezTo>
                    <a:pt x="579" y="1476"/>
                    <a:pt x="579" y="1476"/>
                    <a:pt x="579" y="1476"/>
                  </a:cubicBezTo>
                  <a:cubicBezTo>
                    <a:pt x="559" y="1555"/>
                    <a:pt x="559" y="1555"/>
                    <a:pt x="559" y="1555"/>
                  </a:cubicBezTo>
                  <a:cubicBezTo>
                    <a:pt x="559" y="1669"/>
                    <a:pt x="559" y="1669"/>
                    <a:pt x="559" y="1669"/>
                  </a:cubicBezTo>
                  <a:cubicBezTo>
                    <a:pt x="527" y="1690"/>
                    <a:pt x="527" y="1690"/>
                    <a:pt x="527" y="1690"/>
                  </a:cubicBezTo>
                  <a:cubicBezTo>
                    <a:pt x="491" y="1685"/>
                    <a:pt x="491" y="1685"/>
                    <a:pt x="491" y="1685"/>
                  </a:cubicBezTo>
                  <a:cubicBezTo>
                    <a:pt x="459" y="1664"/>
                    <a:pt x="459" y="1664"/>
                    <a:pt x="459" y="1664"/>
                  </a:cubicBezTo>
                  <a:cubicBezTo>
                    <a:pt x="355" y="1711"/>
                    <a:pt x="355" y="1711"/>
                    <a:pt x="355" y="1711"/>
                  </a:cubicBezTo>
                  <a:cubicBezTo>
                    <a:pt x="298" y="1711"/>
                    <a:pt x="298" y="1711"/>
                    <a:pt x="298" y="1711"/>
                  </a:cubicBezTo>
                  <a:cubicBezTo>
                    <a:pt x="287" y="1664"/>
                    <a:pt x="287" y="1664"/>
                    <a:pt x="287" y="1664"/>
                  </a:cubicBezTo>
                  <a:cubicBezTo>
                    <a:pt x="251" y="1633"/>
                    <a:pt x="251" y="1633"/>
                    <a:pt x="251" y="1633"/>
                  </a:cubicBezTo>
                  <a:cubicBezTo>
                    <a:pt x="251" y="1550"/>
                    <a:pt x="251" y="1550"/>
                    <a:pt x="251" y="1550"/>
                  </a:cubicBezTo>
                  <a:cubicBezTo>
                    <a:pt x="188" y="1523"/>
                    <a:pt x="188" y="1523"/>
                    <a:pt x="188" y="1523"/>
                  </a:cubicBezTo>
                  <a:cubicBezTo>
                    <a:pt x="156" y="1481"/>
                    <a:pt x="156" y="1481"/>
                    <a:pt x="156" y="1481"/>
                  </a:cubicBezTo>
                  <a:cubicBezTo>
                    <a:pt x="141" y="1461"/>
                    <a:pt x="141" y="1461"/>
                    <a:pt x="141" y="1461"/>
                  </a:cubicBezTo>
                  <a:cubicBezTo>
                    <a:pt x="167" y="1367"/>
                    <a:pt x="167" y="1367"/>
                    <a:pt x="167" y="1367"/>
                  </a:cubicBezTo>
                  <a:cubicBezTo>
                    <a:pt x="156" y="1319"/>
                    <a:pt x="156" y="1319"/>
                    <a:pt x="156" y="1319"/>
                  </a:cubicBezTo>
                  <a:cubicBezTo>
                    <a:pt x="136" y="1231"/>
                    <a:pt x="136" y="1231"/>
                    <a:pt x="136" y="1231"/>
                  </a:cubicBezTo>
                  <a:cubicBezTo>
                    <a:pt x="152" y="1195"/>
                    <a:pt x="152" y="1195"/>
                    <a:pt x="152" y="1195"/>
                  </a:cubicBezTo>
                  <a:cubicBezTo>
                    <a:pt x="105" y="1184"/>
                    <a:pt x="105" y="1184"/>
                    <a:pt x="105" y="1184"/>
                  </a:cubicBezTo>
                  <a:cubicBezTo>
                    <a:pt x="105" y="1148"/>
                    <a:pt x="105" y="1148"/>
                    <a:pt x="105" y="1148"/>
                  </a:cubicBezTo>
                  <a:cubicBezTo>
                    <a:pt x="108" y="1145"/>
                    <a:pt x="108" y="1145"/>
                    <a:pt x="108" y="1145"/>
                  </a:cubicBezTo>
                  <a:cubicBezTo>
                    <a:pt x="131" y="1122"/>
                    <a:pt x="131" y="1122"/>
                    <a:pt x="131" y="1122"/>
                  </a:cubicBezTo>
                  <a:cubicBezTo>
                    <a:pt x="115" y="1085"/>
                    <a:pt x="115" y="1085"/>
                    <a:pt x="115" y="1085"/>
                  </a:cubicBezTo>
                  <a:cubicBezTo>
                    <a:pt x="32" y="1054"/>
                    <a:pt x="32" y="1054"/>
                    <a:pt x="32" y="1054"/>
                  </a:cubicBezTo>
                  <a:cubicBezTo>
                    <a:pt x="0" y="1028"/>
                    <a:pt x="0" y="1028"/>
                    <a:pt x="0" y="1028"/>
                  </a:cubicBezTo>
                  <a:cubicBezTo>
                    <a:pt x="0" y="934"/>
                    <a:pt x="0" y="934"/>
                    <a:pt x="0" y="934"/>
                  </a:cubicBezTo>
                  <a:cubicBezTo>
                    <a:pt x="63" y="861"/>
                    <a:pt x="63" y="861"/>
                    <a:pt x="63" y="861"/>
                  </a:cubicBezTo>
                  <a:cubicBezTo>
                    <a:pt x="0" y="798"/>
                    <a:pt x="0" y="798"/>
                    <a:pt x="0" y="798"/>
                  </a:cubicBezTo>
                  <a:cubicBezTo>
                    <a:pt x="12" y="782"/>
                    <a:pt x="12" y="782"/>
                    <a:pt x="12" y="782"/>
                  </a:cubicBezTo>
                  <a:cubicBezTo>
                    <a:pt x="47" y="757"/>
                    <a:pt x="47" y="757"/>
                    <a:pt x="47" y="757"/>
                  </a:cubicBezTo>
                  <a:cubicBezTo>
                    <a:pt x="58" y="720"/>
                    <a:pt x="58" y="720"/>
                    <a:pt x="58" y="720"/>
                  </a:cubicBezTo>
                  <a:cubicBezTo>
                    <a:pt x="68" y="699"/>
                    <a:pt x="68" y="699"/>
                    <a:pt x="68" y="699"/>
                  </a:cubicBezTo>
                  <a:cubicBezTo>
                    <a:pt x="105" y="694"/>
                    <a:pt x="105" y="694"/>
                    <a:pt x="105" y="694"/>
                  </a:cubicBezTo>
                  <a:cubicBezTo>
                    <a:pt x="136" y="652"/>
                    <a:pt x="136" y="652"/>
                    <a:pt x="136" y="652"/>
                  </a:cubicBezTo>
                  <a:cubicBezTo>
                    <a:pt x="188" y="585"/>
                    <a:pt x="188" y="585"/>
                    <a:pt x="188" y="585"/>
                  </a:cubicBezTo>
                  <a:cubicBezTo>
                    <a:pt x="178" y="564"/>
                    <a:pt x="178" y="564"/>
                    <a:pt x="178" y="564"/>
                  </a:cubicBezTo>
                  <a:cubicBezTo>
                    <a:pt x="178" y="522"/>
                    <a:pt x="178" y="522"/>
                    <a:pt x="178" y="522"/>
                  </a:cubicBezTo>
                  <a:cubicBezTo>
                    <a:pt x="204" y="480"/>
                    <a:pt x="204" y="480"/>
                    <a:pt x="204" y="480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30" y="392"/>
                    <a:pt x="230" y="392"/>
                    <a:pt x="230" y="392"/>
                  </a:cubicBezTo>
                  <a:cubicBezTo>
                    <a:pt x="230" y="360"/>
                    <a:pt x="230" y="360"/>
                    <a:pt x="230" y="360"/>
                  </a:cubicBezTo>
                  <a:cubicBezTo>
                    <a:pt x="293" y="329"/>
                    <a:pt x="293" y="329"/>
                    <a:pt x="293" y="329"/>
                  </a:cubicBezTo>
                  <a:cubicBezTo>
                    <a:pt x="293" y="303"/>
                    <a:pt x="293" y="303"/>
                    <a:pt x="293" y="303"/>
                  </a:cubicBezTo>
                  <a:cubicBezTo>
                    <a:pt x="339" y="277"/>
                    <a:pt x="339" y="277"/>
                    <a:pt x="339" y="277"/>
                  </a:cubicBezTo>
                  <a:cubicBezTo>
                    <a:pt x="339" y="225"/>
                    <a:pt x="339" y="225"/>
                    <a:pt x="339" y="225"/>
                  </a:cubicBezTo>
                  <a:cubicBezTo>
                    <a:pt x="371" y="261"/>
                    <a:pt x="371" y="261"/>
                    <a:pt x="371" y="261"/>
                  </a:cubicBezTo>
                  <a:cubicBezTo>
                    <a:pt x="407" y="246"/>
                    <a:pt x="407" y="246"/>
                    <a:pt x="407" y="246"/>
                  </a:cubicBezTo>
                  <a:cubicBezTo>
                    <a:pt x="418" y="141"/>
                    <a:pt x="418" y="141"/>
                    <a:pt x="418" y="141"/>
                  </a:cubicBezTo>
                  <a:cubicBezTo>
                    <a:pt x="496" y="94"/>
                    <a:pt x="496" y="94"/>
                    <a:pt x="496" y="94"/>
                  </a:cubicBezTo>
                  <a:cubicBezTo>
                    <a:pt x="522" y="105"/>
                    <a:pt x="522" y="105"/>
                    <a:pt x="522" y="105"/>
                  </a:cubicBezTo>
                  <a:cubicBezTo>
                    <a:pt x="532" y="68"/>
                    <a:pt x="532" y="68"/>
                    <a:pt x="532" y="68"/>
                  </a:cubicBezTo>
                  <a:cubicBezTo>
                    <a:pt x="553" y="73"/>
                    <a:pt x="553" y="73"/>
                    <a:pt x="553" y="73"/>
                  </a:cubicBezTo>
                  <a:cubicBezTo>
                    <a:pt x="621" y="11"/>
                    <a:pt x="621" y="11"/>
                    <a:pt x="621" y="11"/>
                  </a:cubicBezTo>
                  <a:cubicBezTo>
                    <a:pt x="668" y="0"/>
                    <a:pt x="668" y="0"/>
                    <a:pt x="668" y="0"/>
                  </a:cubicBezTo>
                  <a:cubicBezTo>
                    <a:pt x="710" y="27"/>
                    <a:pt x="710" y="27"/>
                    <a:pt x="710" y="27"/>
                  </a:cubicBezTo>
                  <a:cubicBezTo>
                    <a:pt x="725" y="58"/>
                    <a:pt x="725" y="58"/>
                    <a:pt x="725" y="58"/>
                  </a:cubicBezTo>
                  <a:cubicBezTo>
                    <a:pt x="725" y="89"/>
                    <a:pt x="725" y="89"/>
                    <a:pt x="725" y="89"/>
                  </a:cubicBezTo>
                  <a:cubicBezTo>
                    <a:pt x="772" y="115"/>
                    <a:pt x="772" y="115"/>
                    <a:pt x="772" y="115"/>
                  </a:cubicBezTo>
                  <a:cubicBezTo>
                    <a:pt x="772" y="152"/>
                    <a:pt x="772" y="152"/>
                    <a:pt x="772" y="152"/>
                  </a:cubicBezTo>
                  <a:cubicBezTo>
                    <a:pt x="809" y="183"/>
                    <a:pt x="809" y="183"/>
                    <a:pt x="809" y="183"/>
                  </a:cubicBezTo>
                  <a:cubicBezTo>
                    <a:pt x="851" y="167"/>
                    <a:pt x="851" y="167"/>
                    <a:pt x="851" y="167"/>
                  </a:cubicBezTo>
                  <a:cubicBezTo>
                    <a:pt x="856" y="131"/>
                    <a:pt x="856" y="131"/>
                    <a:pt x="856" y="131"/>
                  </a:cubicBezTo>
                  <a:cubicBezTo>
                    <a:pt x="882" y="126"/>
                    <a:pt x="882" y="126"/>
                    <a:pt x="882" y="126"/>
                  </a:cubicBezTo>
                  <a:cubicBezTo>
                    <a:pt x="898" y="162"/>
                    <a:pt x="898" y="162"/>
                    <a:pt x="898" y="162"/>
                  </a:cubicBezTo>
                  <a:cubicBezTo>
                    <a:pt x="903" y="220"/>
                    <a:pt x="903" y="220"/>
                    <a:pt x="903" y="220"/>
                  </a:cubicBezTo>
                  <a:cubicBezTo>
                    <a:pt x="918" y="225"/>
                    <a:pt x="918" y="225"/>
                    <a:pt x="918" y="225"/>
                  </a:cubicBezTo>
                  <a:cubicBezTo>
                    <a:pt x="918" y="240"/>
                    <a:pt x="918" y="240"/>
                    <a:pt x="918" y="240"/>
                  </a:cubicBezTo>
                  <a:cubicBezTo>
                    <a:pt x="913" y="277"/>
                    <a:pt x="913" y="277"/>
                    <a:pt x="913" y="277"/>
                  </a:cubicBezTo>
                  <a:cubicBezTo>
                    <a:pt x="913" y="277"/>
                    <a:pt x="918" y="298"/>
                    <a:pt x="918" y="303"/>
                  </a:cubicBezTo>
                  <a:cubicBezTo>
                    <a:pt x="918" y="308"/>
                    <a:pt x="939" y="329"/>
                    <a:pt x="939" y="329"/>
                  </a:cubicBezTo>
                  <a:cubicBezTo>
                    <a:pt x="929" y="366"/>
                    <a:pt x="929" y="366"/>
                    <a:pt x="929" y="366"/>
                  </a:cubicBezTo>
                  <a:cubicBezTo>
                    <a:pt x="929" y="366"/>
                    <a:pt x="950" y="392"/>
                    <a:pt x="955" y="392"/>
                  </a:cubicBezTo>
                  <a:cubicBezTo>
                    <a:pt x="960" y="392"/>
                    <a:pt x="997" y="382"/>
                    <a:pt x="1010" y="381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8" name="พิษณุโลก">
              <a:extLst>
                <a:ext uri="{FF2B5EF4-FFF2-40B4-BE49-F238E27FC236}">
                  <a16:creationId xmlns:a16="http://schemas.microsoft.com/office/drawing/2014/main" id="{8D27D36A-4325-4802-9D22-90A370E43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561" y="2030348"/>
              <a:ext cx="448070" cy="530368"/>
            </a:xfrm>
            <a:custGeom>
              <a:avLst/>
              <a:gdLst>
                <a:gd name="T0" fmla="*/ 1085 w 1095"/>
                <a:gd name="T1" fmla="*/ 493 h 1303"/>
                <a:gd name="T2" fmla="*/ 1064 w 1095"/>
                <a:gd name="T3" fmla="*/ 520 h 1303"/>
                <a:gd name="T4" fmla="*/ 1048 w 1095"/>
                <a:gd name="T5" fmla="*/ 583 h 1303"/>
                <a:gd name="T6" fmla="*/ 1027 w 1095"/>
                <a:gd name="T7" fmla="*/ 745 h 1303"/>
                <a:gd name="T8" fmla="*/ 981 w 1095"/>
                <a:gd name="T9" fmla="*/ 823 h 1303"/>
                <a:gd name="T10" fmla="*/ 918 w 1095"/>
                <a:gd name="T11" fmla="*/ 880 h 1303"/>
                <a:gd name="T12" fmla="*/ 954 w 1095"/>
                <a:gd name="T13" fmla="*/ 979 h 1303"/>
                <a:gd name="T14" fmla="*/ 866 w 1095"/>
                <a:gd name="T15" fmla="*/ 1042 h 1303"/>
                <a:gd name="T16" fmla="*/ 876 w 1095"/>
                <a:gd name="T17" fmla="*/ 1105 h 1303"/>
                <a:gd name="T18" fmla="*/ 793 w 1095"/>
                <a:gd name="T19" fmla="*/ 1214 h 1303"/>
                <a:gd name="T20" fmla="*/ 746 w 1095"/>
                <a:gd name="T21" fmla="*/ 1240 h 1303"/>
                <a:gd name="T22" fmla="*/ 700 w 1095"/>
                <a:gd name="T23" fmla="*/ 1302 h 1303"/>
                <a:gd name="T24" fmla="*/ 668 w 1095"/>
                <a:gd name="T25" fmla="*/ 1266 h 1303"/>
                <a:gd name="T26" fmla="*/ 621 w 1095"/>
                <a:gd name="T27" fmla="*/ 1188 h 1303"/>
                <a:gd name="T28" fmla="*/ 615 w 1095"/>
                <a:gd name="T29" fmla="*/ 1068 h 1303"/>
                <a:gd name="T30" fmla="*/ 568 w 1095"/>
                <a:gd name="T31" fmla="*/ 1073 h 1303"/>
                <a:gd name="T32" fmla="*/ 495 w 1095"/>
                <a:gd name="T33" fmla="*/ 1141 h 1303"/>
                <a:gd name="T34" fmla="*/ 454 w 1095"/>
                <a:gd name="T35" fmla="*/ 1094 h 1303"/>
                <a:gd name="T36" fmla="*/ 282 w 1095"/>
                <a:gd name="T37" fmla="*/ 1136 h 1303"/>
                <a:gd name="T38" fmla="*/ 318 w 1095"/>
                <a:gd name="T39" fmla="*/ 1073 h 1303"/>
                <a:gd name="T40" fmla="*/ 302 w 1095"/>
                <a:gd name="T41" fmla="*/ 1021 h 1303"/>
                <a:gd name="T42" fmla="*/ 266 w 1095"/>
                <a:gd name="T43" fmla="*/ 1068 h 1303"/>
                <a:gd name="T44" fmla="*/ 214 w 1095"/>
                <a:gd name="T45" fmla="*/ 1032 h 1303"/>
                <a:gd name="T46" fmla="*/ 119 w 1095"/>
                <a:gd name="T47" fmla="*/ 1080 h 1303"/>
                <a:gd name="T48" fmla="*/ 42 w 1095"/>
                <a:gd name="T49" fmla="*/ 1052 h 1303"/>
                <a:gd name="T50" fmla="*/ 0 w 1095"/>
                <a:gd name="T51" fmla="*/ 946 h 1303"/>
                <a:gd name="T52" fmla="*/ 31 w 1095"/>
                <a:gd name="T53" fmla="*/ 875 h 1303"/>
                <a:gd name="T54" fmla="*/ 73 w 1095"/>
                <a:gd name="T55" fmla="*/ 818 h 1303"/>
                <a:gd name="T56" fmla="*/ 125 w 1095"/>
                <a:gd name="T57" fmla="*/ 786 h 1303"/>
                <a:gd name="T58" fmla="*/ 214 w 1095"/>
                <a:gd name="T59" fmla="*/ 771 h 1303"/>
                <a:gd name="T60" fmla="*/ 136 w 1095"/>
                <a:gd name="T61" fmla="*/ 661 h 1303"/>
                <a:gd name="T62" fmla="*/ 104 w 1095"/>
                <a:gd name="T63" fmla="*/ 609 h 1303"/>
                <a:gd name="T64" fmla="*/ 73 w 1095"/>
                <a:gd name="T65" fmla="*/ 562 h 1303"/>
                <a:gd name="T66" fmla="*/ 99 w 1095"/>
                <a:gd name="T67" fmla="*/ 518 h 1303"/>
                <a:gd name="T68" fmla="*/ 151 w 1095"/>
                <a:gd name="T69" fmla="*/ 520 h 1303"/>
                <a:gd name="T70" fmla="*/ 323 w 1095"/>
                <a:gd name="T71" fmla="*/ 489 h 1303"/>
                <a:gd name="T72" fmla="*/ 381 w 1095"/>
                <a:gd name="T73" fmla="*/ 343 h 1303"/>
                <a:gd name="T74" fmla="*/ 433 w 1095"/>
                <a:gd name="T75" fmla="*/ 333 h 1303"/>
                <a:gd name="T76" fmla="*/ 516 w 1095"/>
                <a:gd name="T77" fmla="*/ 296 h 1303"/>
                <a:gd name="T78" fmla="*/ 574 w 1095"/>
                <a:gd name="T79" fmla="*/ 307 h 1303"/>
                <a:gd name="T80" fmla="*/ 673 w 1095"/>
                <a:gd name="T81" fmla="*/ 228 h 1303"/>
                <a:gd name="T82" fmla="*/ 819 w 1095"/>
                <a:gd name="T83" fmla="*/ 114 h 1303"/>
                <a:gd name="T84" fmla="*/ 876 w 1095"/>
                <a:gd name="T85" fmla="*/ 41 h 1303"/>
                <a:gd name="T86" fmla="*/ 923 w 1095"/>
                <a:gd name="T87" fmla="*/ 41 h 1303"/>
                <a:gd name="T88" fmla="*/ 990 w 1095"/>
                <a:gd name="T89" fmla="*/ 0 h 1303"/>
                <a:gd name="T90" fmla="*/ 1008 w 1095"/>
                <a:gd name="T91" fmla="*/ 40 h 1303"/>
                <a:gd name="T92" fmla="*/ 949 w 1095"/>
                <a:gd name="T93" fmla="*/ 166 h 1303"/>
                <a:gd name="T94" fmla="*/ 881 w 1095"/>
                <a:gd name="T95" fmla="*/ 171 h 1303"/>
                <a:gd name="T96" fmla="*/ 855 w 1095"/>
                <a:gd name="T97" fmla="*/ 244 h 1303"/>
                <a:gd name="T98" fmla="*/ 902 w 1095"/>
                <a:gd name="T99" fmla="*/ 260 h 1303"/>
                <a:gd name="T100" fmla="*/ 923 w 1095"/>
                <a:gd name="T101" fmla="*/ 369 h 1303"/>
                <a:gd name="T102" fmla="*/ 1017 w 1095"/>
                <a:gd name="T103" fmla="*/ 406 h 1303"/>
                <a:gd name="T104" fmla="*/ 1095 w 1095"/>
                <a:gd name="T105" fmla="*/ 46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95" h="1303">
                  <a:moveTo>
                    <a:pt x="1095" y="463"/>
                  </a:moveTo>
                  <a:cubicBezTo>
                    <a:pt x="1085" y="493"/>
                    <a:pt x="1085" y="493"/>
                    <a:pt x="1085" y="493"/>
                  </a:cubicBezTo>
                  <a:cubicBezTo>
                    <a:pt x="1085" y="494"/>
                    <a:pt x="1085" y="494"/>
                    <a:pt x="1085" y="494"/>
                  </a:cubicBezTo>
                  <a:cubicBezTo>
                    <a:pt x="1064" y="520"/>
                    <a:pt x="1064" y="520"/>
                    <a:pt x="1064" y="520"/>
                  </a:cubicBezTo>
                  <a:cubicBezTo>
                    <a:pt x="1069" y="562"/>
                    <a:pt x="1069" y="562"/>
                    <a:pt x="1069" y="562"/>
                  </a:cubicBezTo>
                  <a:cubicBezTo>
                    <a:pt x="1048" y="583"/>
                    <a:pt x="1048" y="583"/>
                    <a:pt x="1048" y="583"/>
                  </a:cubicBezTo>
                  <a:cubicBezTo>
                    <a:pt x="1043" y="729"/>
                    <a:pt x="1043" y="729"/>
                    <a:pt x="1043" y="729"/>
                  </a:cubicBezTo>
                  <a:cubicBezTo>
                    <a:pt x="1027" y="745"/>
                    <a:pt x="1027" y="745"/>
                    <a:pt x="1027" y="745"/>
                  </a:cubicBezTo>
                  <a:cubicBezTo>
                    <a:pt x="1027" y="797"/>
                    <a:pt x="1027" y="797"/>
                    <a:pt x="1027" y="797"/>
                  </a:cubicBezTo>
                  <a:cubicBezTo>
                    <a:pt x="981" y="823"/>
                    <a:pt x="981" y="823"/>
                    <a:pt x="981" y="823"/>
                  </a:cubicBezTo>
                  <a:cubicBezTo>
                    <a:pt x="981" y="849"/>
                    <a:pt x="981" y="849"/>
                    <a:pt x="981" y="849"/>
                  </a:cubicBezTo>
                  <a:cubicBezTo>
                    <a:pt x="918" y="880"/>
                    <a:pt x="918" y="880"/>
                    <a:pt x="918" y="880"/>
                  </a:cubicBezTo>
                  <a:cubicBezTo>
                    <a:pt x="918" y="912"/>
                    <a:pt x="918" y="912"/>
                    <a:pt x="918" y="912"/>
                  </a:cubicBezTo>
                  <a:cubicBezTo>
                    <a:pt x="954" y="979"/>
                    <a:pt x="954" y="979"/>
                    <a:pt x="954" y="979"/>
                  </a:cubicBezTo>
                  <a:cubicBezTo>
                    <a:pt x="892" y="1000"/>
                    <a:pt x="892" y="1000"/>
                    <a:pt x="892" y="1000"/>
                  </a:cubicBezTo>
                  <a:cubicBezTo>
                    <a:pt x="866" y="1042"/>
                    <a:pt x="866" y="1042"/>
                    <a:pt x="866" y="1042"/>
                  </a:cubicBezTo>
                  <a:cubicBezTo>
                    <a:pt x="866" y="1084"/>
                    <a:pt x="866" y="1084"/>
                    <a:pt x="866" y="1084"/>
                  </a:cubicBezTo>
                  <a:cubicBezTo>
                    <a:pt x="876" y="1105"/>
                    <a:pt x="876" y="1105"/>
                    <a:pt x="876" y="1105"/>
                  </a:cubicBezTo>
                  <a:cubicBezTo>
                    <a:pt x="824" y="1172"/>
                    <a:pt x="824" y="1172"/>
                    <a:pt x="824" y="1172"/>
                  </a:cubicBezTo>
                  <a:cubicBezTo>
                    <a:pt x="793" y="1214"/>
                    <a:pt x="793" y="1214"/>
                    <a:pt x="793" y="1214"/>
                  </a:cubicBezTo>
                  <a:cubicBezTo>
                    <a:pt x="756" y="1219"/>
                    <a:pt x="756" y="1219"/>
                    <a:pt x="756" y="1219"/>
                  </a:cubicBezTo>
                  <a:cubicBezTo>
                    <a:pt x="746" y="1240"/>
                    <a:pt x="746" y="1240"/>
                    <a:pt x="746" y="1240"/>
                  </a:cubicBezTo>
                  <a:cubicBezTo>
                    <a:pt x="735" y="1277"/>
                    <a:pt x="735" y="1277"/>
                    <a:pt x="735" y="1277"/>
                  </a:cubicBezTo>
                  <a:cubicBezTo>
                    <a:pt x="700" y="1302"/>
                    <a:pt x="700" y="1302"/>
                    <a:pt x="700" y="1302"/>
                  </a:cubicBezTo>
                  <a:cubicBezTo>
                    <a:pt x="699" y="1303"/>
                    <a:pt x="699" y="1303"/>
                    <a:pt x="699" y="1303"/>
                  </a:cubicBezTo>
                  <a:cubicBezTo>
                    <a:pt x="668" y="1266"/>
                    <a:pt x="668" y="1266"/>
                    <a:pt x="668" y="1266"/>
                  </a:cubicBezTo>
                  <a:cubicBezTo>
                    <a:pt x="662" y="1235"/>
                    <a:pt x="662" y="1235"/>
                    <a:pt x="662" y="1235"/>
                  </a:cubicBezTo>
                  <a:cubicBezTo>
                    <a:pt x="621" y="1188"/>
                    <a:pt x="621" y="1188"/>
                    <a:pt x="621" y="1188"/>
                  </a:cubicBezTo>
                  <a:cubicBezTo>
                    <a:pt x="631" y="1089"/>
                    <a:pt x="631" y="1089"/>
                    <a:pt x="631" y="1089"/>
                  </a:cubicBezTo>
                  <a:cubicBezTo>
                    <a:pt x="615" y="1068"/>
                    <a:pt x="615" y="1068"/>
                    <a:pt x="615" y="1068"/>
                  </a:cubicBezTo>
                  <a:cubicBezTo>
                    <a:pt x="595" y="1079"/>
                    <a:pt x="595" y="1079"/>
                    <a:pt x="595" y="1079"/>
                  </a:cubicBezTo>
                  <a:cubicBezTo>
                    <a:pt x="568" y="1073"/>
                    <a:pt x="568" y="1073"/>
                    <a:pt x="568" y="1073"/>
                  </a:cubicBezTo>
                  <a:cubicBezTo>
                    <a:pt x="553" y="1110"/>
                    <a:pt x="553" y="1110"/>
                    <a:pt x="553" y="1110"/>
                  </a:cubicBezTo>
                  <a:cubicBezTo>
                    <a:pt x="553" y="1110"/>
                    <a:pt x="501" y="1141"/>
                    <a:pt x="495" y="1141"/>
                  </a:cubicBezTo>
                  <a:cubicBezTo>
                    <a:pt x="490" y="1141"/>
                    <a:pt x="480" y="1105"/>
                    <a:pt x="480" y="1105"/>
                  </a:cubicBezTo>
                  <a:cubicBezTo>
                    <a:pt x="454" y="1094"/>
                    <a:pt x="454" y="1094"/>
                    <a:pt x="454" y="1094"/>
                  </a:cubicBezTo>
                  <a:cubicBezTo>
                    <a:pt x="417" y="1120"/>
                    <a:pt x="417" y="1120"/>
                    <a:pt x="417" y="1120"/>
                  </a:cubicBezTo>
                  <a:cubicBezTo>
                    <a:pt x="282" y="1136"/>
                    <a:pt x="282" y="1136"/>
                    <a:pt x="282" y="1136"/>
                  </a:cubicBezTo>
                  <a:cubicBezTo>
                    <a:pt x="276" y="1125"/>
                    <a:pt x="276" y="1125"/>
                    <a:pt x="276" y="1125"/>
                  </a:cubicBezTo>
                  <a:cubicBezTo>
                    <a:pt x="318" y="1073"/>
                    <a:pt x="318" y="1073"/>
                    <a:pt x="318" y="1073"/>
                  </a:cubicBezTo>
                  <a:cubicBezTo>
                    <a:pt x="318" y="1042"/>
                    <a:pt x="318" y="1042"/>
                    <a:pt x="318" y="1042"/>
                  </a:cubicBezTo>
                  <a:cubicBezTo>
                    <a:pt x="302" y="1021"/>
                    <a:pt x="302" y="1021"/>
                    <a:pt x="302" y="1021"/>
                  </a:cubicBezTo>
                  <a:cubicBezTo>
                    <a:pt x="287" y="1047"/>
                    <a:pt x="287" y="1047"/>
                    <a:pt x="287" y="1047"/>
                  </a:cubicBezTo>
                  <a:cubicBezTo>
                    <a:pt x="266" y="1068"/>
                    <a:pt x="266" y="1068"/>
                    <a:pt x="266" y="1068"/>
                  </a:cubicBezTo>
                  <a:cubicBezTo>
                    <a:pt x="240" y="1037"/>
                    <a:pt x="240" y="1037"/>
                    <a:pt x="240" y="1037"/>
                  </a:cubicBezTo>
                  <a:cubicBezTo>
                    <a:pt x="214" y="1032"/>
                    <a:pt x="214" y="1032"/>
                    <a:pt x="214" y="1032"/>
                  </a:cubicBezTo>
                  <a:cubicBezTo>
                    <a:pt x="214" y="1032"/>
                    <a:pt x="172" y="1073"/>
                    <a:pt x="172" y="1079"/>
                  </a:cubicBezTo>
                  <a:cubicBezTo>
                    <a:pt x="172" y="1082"/>
                    <a:pt x="141" y="1081"/>
                    <a:pt x="119" y="1080"/>
                  </a:cubicBezTo>
                  <a:cubicBezTo>
                    <a:pt x="108" y="1079"/>
                    <a:pt x="99" y="1079"/>
                    <a:pt x="99" y="1079"/>
                  </a:cubicBezTo>
                  <a:cubicBezTo>
                    <a:pt x="42" y="1052"/>
                    <a:pt x="42" y="1052"/>
                    <a:pt x="42" y="1052"/>
                  </a:cubicBezTo>
                  <a:cubicBezTo>
                    <a:pt x="29" y="1020"/>
                    <a:pt x="29" y="1020"/>
                    <a:pt x="29" y="1020"/>
                  </a:cubicBezTo>
                  <a:cubicBezTo>
                    <a:pt x="0" y="946"/>
                    <a:pt x="0" y="946"/>
                    <a:pt x="0" y="946"/>
                  </a:cubicBezTo>
                  <a:cubicBezTo>
                    <a:pt x="10" y="886"/>
                    <a:pt x="10" y="886"/>
                    <a:pt x="10" y="886"/>
                  </a:cubicBezTo>
                  <a:cubicBezTo>
                    <a:pt x="31" y="875"/>
                    <a:pt x="31" y="875"/>
                    <a:pt x="31" y="875"/>
                  </a:cubicBezTo>
                  <a:cubicBezTo>
                    <a:pt x="73" y="854"/>
                    <a:pt x="73" y="854"/>
                    <a:pt x="73" y="854"/>
                  </a:cubicBezTo>
                  <a:cubicBezTo>
                    <a:pt x="73" y="818"/>
                    <a:pt x="73" y="818"/>
                    <a:pt x="73" y="818"/>
                  </a:cubicBezTo>
                  <a:cubicBezTo>
                    <a:pt x="120" y="807"/>
                    <a:pt x="120" y="807"/>
                    <a:pt x="120" y="807"/>
                  </a:cubicBezTo>
                  <a:cubicBezTo>
                    <a:pt x="125" y="786"/>
                    <a:pt x="125" y="786"/>
                    <a:pt x="125" y="786"/>
                  </a:cubicBezTo>
                  <a:cubicBezTo>
                    <a:pt x="125" y="786"/>
                    <a:pt x="167" y="786"/>
                    <a:pt x="177" y="792"/>
                  </a:cubicBezTo>
                  <a:cubicBezTo>
                    <a:pt x="188" y="797"/>
                    <a:pt x="214" y="771"/>
                    <a:pt x="214" y="771"/>
                  </a:cubicBezTo>
                  <a:cubicBezTo>
                    <a:pt x="214" y="708"/>
                    <a:pt x="214" y="708"/>
                    <a:pt x="214" y="708"/>
                  </a:cubicBezTo>
                  <a:cubicBezTo>
                    <a:pt x="214" y="708"/>
                    <a:pt x="136" y="667"/>
                    <a:pt x="136" y="661"/>
                  </a:cubicBezTo>
                  <a:cubicBezTo>
                    <a:pt x="136" y="635"/>
                    <a:pt x="136" y="635"/>
                    <a:pt x="136" y="635"/>
                  </a:cubicBezTo>
                  <a:cubicBezTo>
                    <a:pt x="104" y="609"/>
                    <a:pt x="104" y="609"/>
                    <a:pt x="104" y="609"/>
                  </a:cubicBezTo>
                  <a:cubicBezTo>
                    <a:pt x="94" y="588"/>
                    <a:pt x="94" y="588"/>
                    <a:pt x="94" y="588"/>
                  </a:cubicBezTo>
                  <a:cubicBezTo>
                    <a:pt x="73" y="562"/>
                    <a:pt x="73" y="562"/>
                    <a:pt x="73" y="562"/>
                  </a:cubicBezTo>
                  <a:cubicBezTo>
                    <a:pt x="73" y="531"/>
                    <a:pt x="73" y="531"/>
                    <a:pt x="73" y="531"/>
                  </a:cubicBezTo>
                  <a:cubicBezTo>
                    <a:pt x="99" y="518"/>
                    <a:pt x="99" y="518"/>
                    <a:pt x="99" y="518"/>
                  </a:cubicBezTo>
                  <a:cubicBezTo>
                    <a:pt x="99" y="520"/>
                    <a:pt x="99" y="520"/>
                    <a:pt x="99" y="520"/>
                  </a:cubicBezTo>
                  <a:cubicBezTo>
                    <a:pt x="151" y="520"/>
                    <a:pt x="151" y="520"/>
                    <a:pt x="151" y="520"/>
                  </a:cubicBezTo>
                  <a:cubicBezTo>
                    <a:pt x="250" y="510"/>
                    <a:pt x="250" y="510"/>
                    <a:pt x="250" y="510"/>
                  </a:cubicBezTo>
                  <a:cubicBezTo>
                    <a:pt x="323" y="489"/>
                    <a:pt x="323" y="489"/>
                    <a:pt x="323" y="489"/>
                  </a:cubicBezTo>
                  <a:cubicBezTo>
                    <a:pt x="360" y="442"/>
                    <a:pt x="360" y="442"/>
                    <a:pt x="360" y="442"/>
                  </a:cubicBezTo>
                  <a:cubicBezTo>
                    <a:pt x="381" y="343"/>
                    <a:pt x="381" y="343"/>
                    <a:pt x="381" y="343"/>
                  </a:cubicBezTo>
                  <a:cubicBezTo>
                    <a:pt x="412" y="333"/>
                    <a:pt x="412" y="333"/>
                    <a:pt x="412" y="333"/>
                  </a:cubicBezTo>
                  <a:cubicBezTo>
                    <a:pt x="433" y="333"/>
                    <a:pt x="433" y="333"/>
                    <a:pt x="433" y="333"/>
                  </a:cubicBezTo>
                  <a:cubicBezTo>
                    <a:pt x="480" y="296"/>
                    <a:pt x="480" y="296"/>
                    <a:pt x="480" y="296"/>
                  </a:cubicBezTo>
                  <a:cubicBezTo>
                    <a:pt x="516" y="296"/>
                    <a:pt x="516" y="296"/>
                    <a:pt x="516" y="296"/>
                  </a:cubicBezTo>
                  <a:cubicBezTo>
                    <a:pt x="548" y="291"/>
                    <a:pt x="548" y="291"/>
                    <a:pt x="548" y="291"/>
                  </a:cubicBezTo>
                  <a:cubicBezTo>
                    <a:pt x="574" y="307"/>
                    <a:pt x="574" y="307"/>
                    <a:pt x="574" y="307"/>
                  </a:cubicBezTo>
                  <a:cubicBezTo>
                    <a:pt x="652" y="291"/>
                    <a:pt x="652" y="291"/>
                    <a:pt x="652" y="291"/>
                  </a:cubicBezTo>
                  <a:cubicBezTo>
                    <a:pt x="673" y="228"/>
                    <a:pt x="673" y="228"/>
                    <a:pt x="673" y="228"/>
                  </a:cubicBezTo>
                  <a:cubicBezTo>
                    <a:pt x="803" y="155"/>
                    <a:pt x="803" y="155"/>
                    <a:pt x="803" y="155"/>
                  </a:cubicBezTo>
                  <a:cubicBezTo>
                    <a:pt x="819" y="114"/>
                    <a:pt x="819" y="114"/>
                    <a:pt x="819" y="114"/>
                  </a:cubicBezTo>
                  <a:cubicBezTo>
                    <a:pt x="876" y="72"/>
                    <a:pt x="876" y="72"/>
                    <a:pt x="876" y="72"/>
                  </a:cubicBezTo>
                  <a:cubicBezTo>
                    <a:pt x="876" y="41"/>
                    <a:pt x="876" y="41"/>
                    <a:pt x="876" y="41"/>
                  </a:cubicBezTo>
                  <a:cubicBezTo>
                    <a:pt x="908" y="30"/>
                    <a:pt x="908" y="30"/>
                    <a:pt x="908" y="30"/>
                  </a:cubicBezTo>
                  <a:cubicBezTo>
                    <a:pt x="923" y="41"/>
                    <a:pt x="923" y="41"/>
                    <a:pt x="923" y="41"/>
                  </a:cubicBezTo>
                  <a:cubicBezTo>
                    <a:pt x="970" y="41"/>
                    <a:pt x="970" y="41"/>
                    <a:pt x="970" y="41"/>
                  </a:cubicBezTo>
                  <a:cubicBezTo>
                    <a:pt x="990" y="0"/>
                    <a:pt x="990" y="0"/>
                    <a:pt x="990" y="0"/>
                  </a:cubicBezTo>
                  <a:cubicBezTo>
                    <a:pt x="1008" y="4"/>
                    <a:pt x="1008" y="4"/>
                    <a:pt x="1008" y="4"/>
                  </a:cubicBezTo>
                  <a:cubicBezTo>
                    <a:pt x="1008" y="40"/>
                    <a:pt x="1008" y="40"/>
                    <a:pt x="1008" y="40"/>
                  </a:cubicBezTo>
                  <a:cubicBezTo>
                    <a:pt x="972" y="154"/>
                    <a:pt x="972" y="154"/>
                    <a:pt x="972" y="154"/>
                  </a:cubicBezTo>
                  <a:cubicBezTo>
                    <a:pt x="949" y="166"/>
                    <a:pt x="949" y="166"/>
                    <a:pt x="949" y="166"/>
                  </a:cubicBezTo>
                  <a:cubicBezTo>
                    <a:pt x="913" y="145"/>
                    <a:pt x="913" y="145"/>
                    <a:pt x="913" y="145"/>
                  </a:cubicBezTo>
                  <a:cubicBezTo>
                    <a:pt x="881" y="171"/>
                    <a:pt x="881" y="171"/>
                    <a:pt x="881" y="171"/>
                  </a:cubicBezTo>
                  <a:cubicBezTo>
                    <a:pt x="892" y="208"/>
                    <a:pt x="892" y="208"/>
                    <a:pt x="892" y="208"/>
                  </a:cubicBezTo>
                  <a:cubicBezTo>
                    <a:pt x="855" y="244"/>
                    <a:pt x="855" y="244"/>
                    <a:pt x="855" y="244"/>
                  </a:cubicBezTo>
                  <a:cubicBezTo>
                    <a:pt x="866" y="270"/>
                    <a:pt x="866" y="270"/>
                    <a:pt x="866" y="270"/>
                  </a:cubicBezTo>
                  <a:cubicBezTo>
                    <a:pt x="902" y="260"/>
                    <a:pt x="902" y="260"/>
                    <a:pt x="902" y="260"/>
                  </a:cubicBezTo>
                  <a:cubicBezTo>
                    <a:pt x="923" y="270"/>
                    <a:pt x="923" y="270"/>
                    <a:pt x="923" y="270"/>
                  </a:cubicBezTo>
                  <a:cubicBezTo>
                    <a:pt x="923" y="369"/>
                    <a:pt x="923" y="369"/>
                    <a:pt x="923" y="369"/>
                  </a:cubicBezTo>
                  <a:cubicBezTo>
                    <a:pt x="991" y="369"/>
                    <a:pt x="991" y="369"/>
                    <a:pt x="991" y="369"/>
                  </a:cubicBezTo>
                  <a:cubicBezTo>
                    <a:pt x="991" y="369"/>
                    <a:pt x="1001" y="395"/>
                    <a:pt x="1017" y="406"/>
                  </a:cubicBezTo>
                  <a:cubicBezTo>
                    <a:pt x="1033" y="416"/>
                    <a:pt x="1074" y="421"/>
                    <a:pt x="1074" y="421"/>
                  </a:cubicBezTo>
                  <a:lnTo>
                    <a:pt x="1095" y="46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9" name="พิจิตร">
              <a:extLst>
                <a:ext uri="{FF2B5EF4-FFF2-40B4-BE49-F238E27FC236}">
                  <a16:creationId xmlns:a16="http://schemas.microsoft.com/office/drawing/2014/main" id="{0134BA9B-8EF5-4AA8-AEC2-293AD71B3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67" y="2447327"/>
              <a:ext cx="298104" cy="267013"/>
            </a:xfrm>
            <a:custGeom>
              <a:avLst/>
              <a:gdLst>
                <a:gd name="T0" fmla="*/ 725 w 725"/>
                <a:gd name="T1" fmla="*/ 621 h 657"/>
                <a:gd name="T2" fmla="*/ 702 w 725"/>
                <a:gd name="T3" fmla="*/ 644 h 657"/>
                <a:gd name="T4" fmla="*/ 673 w 725"/>
                <a:gd name="T5" fmla="*/ 590 h 657"/>
                <a:gd name="T6" fmla="*/ 631 w 725"/>
                <a:gd name="T7" fmla="*/ 595 h 657"/>
                <a:gd name="T8" fmla="*/ 605 w 725"/>
                <a:gd name="T9" fmla="*/ 579 h 657"/>
                <a:gd name="T10" fmla="*/ 579 w 725"/>
                <a:gd name="T11" fmla="*/ 579 h 657"/>
                <a:gd name="T12" fmla="*/ 511 w 725"/>
                <a:gd name="T13" fmla="*/ 642 h 657"/>
                <a:gd name="T14" fmla="*/ 339 w 725"/>
                <a:gd name="T15" fmla="*/ 642 h 657"/>
                <a:gd name="T16" fmla="*/ 323 w 725"/>
                <a:gd name="T17" fmla="*/ 610 h 657"/>
                <a:gd name="T18" fmla="*/ 302 w 725"/>
                <a:gd name="T19" fmla="*/ 600 h 657"/>
                <a:gd name="T20" fmla="*/ 282 w 725"/>
                <a:gd name="T21" fmla="*/ 631 h 657"/>
                <a:gd name="T22" fmla="*/ 214 w 725"/>
                <a:gd name="T23" fmla="*/ 657 h 657"/>
                <a:gd name="T24" fmla="*/ 177 w 725"/>
                <a:gd name="T25" fmla="*/ 642 h 657"/>
                <a:gd name="T26" fmla="*/ 120 w 725"/>
                <a:gd name="T27" fmla="*/ 522 h 657"/>
                <a:gd name="T28" fmla="*/ 89 w 725"/>
                <a:gd name="T29" fmla="*/ 443 h 657"/>
                <a:gd name="T30" fmla="*/ 49 w 725"/>
                <a:gd name="T31" fmla="*/ 422 h 657"/>
                <a:gd name="T32" fmla="*/ 57 w 725"/>
                <a:gd name="T33" fmla="*/ 407 h 657"/>
                <a:gd name="T34" fmla="*/ 48 w 725"/>
                <a:gd name="T35" fmla="*/ 386 h 657"/>
                <a:gd name="T36" fmla="*/ 26 w 725"/>
                <a:gd name="T37" fmla="*/ 334 h 657"/>
                <a:gd name="T38" fmla="*/ 36 w 725"/>
                <a:gd name="T39" fmla="*/ 282 h 657"/>
                <a:gd name="T40" fmla="*/ 0 w 725"/>
                <a:gd name="T41" fmla="*/ 209 h 657"/>
                <a:gd name="T42" fmla="*/ 57 w 725"/>
                <a:gd name="T43" fmla="*/ 115 h 657"/>
                <a:gd name="T44" fmla="*/ 25 w 725"/>
                <a:gd name="T45" fmla="*/ 59 h 657"/>
                <a:gd name="T46" fmla="*/ 78 w 725"/>
                <a:gd name="T47" fmla="*/ 58 h 657"/>
                <a:gd name="T48" fmla="*/ 120 w 725"/>
                <a:gd name="T49" fmla="*/ 11 h 657"/>
                <a:gd name="T50" fmla="*/ 146 w 725"/>
                <a:gd name="T51" fmla="*/ 16 h 657"/>
                <a:gd name="T52" fmla="*/ 172 w 725"/>
                <a:gd name="T53" fmla="*/ 47 h 657"/>
                <a:gd name="T54" fmla="*/ 193 w 725"/>
                <a:gd name="T55" fmla="*/ 26 h 657"/>
                <a:gd name="T56" fmla="*/ 208 w 725"/>
                <a:gd name="T57" fmla="*/ 0 h 657"/>
                <a:gd name="T58" fmla="*/ 224 w 725"/>
                <a:gd name="T59" fmla="*/ 21 h 657"/>
                <a:gd name="T60" fmla="*/ 224 w 725"/>
                <a:gd name="T61" fmla="*/ 52 h 657"/>
                <a:gd name="T62" fmla="*/ 182 w 725"/>
                <a:gd name="T63" fmla="*/ 104 h 657"/>
                <a:gd name="T64" fmla="*/ 188 w 725"/>
                <a:gd name="T65" fmla="*/ 115 h 657"/>
                <a:gd name="T66" fmla="*/ 323 w 725"/>
                <a:gd name="T67" fmla="*/ 99 h 657"/>
                <a:gd name="T68" fmla="*/ 360 w 725"/>
                <a:gd name="T69" fmla="*/ 73 h 657"/>
                <a:gd name="T70" fmla="*/ 386 w 725"/>
                <a:gd name="T71" fmla="*/ 84 h 657"/>
                <a:gd name="T72" fmla="*/ 401 w 725"/>
                <a:gd name="T73" fmla="*/ 120 h 657"/>
                <a:gd name="T74" fmla="*/ 459 w 725"/>
                <a:gd name="T75" fmla="*/ 89 h 657"/>
                <a:gd name="T76" fmla="*/ 474 w 725"/>
                <a:gd name="T77" fmla="*/ 52 h 657"/>
                <a:gd name="T78" fmla="*/ 501 w 725"/>
                <a:gd name="T79" fmla="*/ 58 h 657"/>
                <a:gd name="T80" fmla="*/ 521 w 725"/>
                <a:gd name="T81" fmla="*/ 47 h 657"/>
                <a:gd name="T82" fmla="*/ 537 w 725"/>
                <a:gd name="T83" fmla="*/ 68 h 657"/>
                <a:gd name="T84" fmla="*/ 527 w 725"/>
                <a:gd name="T85" fmla="*/ 167 h 657"/>
                <a:gd name="T86" fmla="*/ 568 w 725"/>
                <a:gd name="T87" fmla="*/ 214 h 657"/>
                <a:gd name="T88" fmla="*/ 574 w 725"/>
                <a:gd name="T89" fmla="*/ 245 h 657"/>
                <a:gd name="T90" fmla="*/ 605 w 725"/>
                <a:gd name="T91" fmla="*/ 282 h 657"/>
                <a:gd name="T92" fmla="*/ 606 w 725"/>
                <a:gd name="T93" fmla="*/ 281 h 657"/>
                <a:gd name="T94" fmla="*/ 594 w 725"/>
                <a:gd name="T95" fmla="*/ 297 h 657"/>
                <a:gd name="T96" fmla="*/ 657 w 725"/>
                <a:gd name="T97" fmla="*/ 360 h 657"/>
                <a:gd name="T98" fmla="*/ 594 w 725"/>
                <a:gd name="T99" fmla="*/ 433 h 657"/>
                <a:gd name="T100" fmla="*/ 594 w 725"/>
                <a:gd name="T101" fmla="*/ 527 h 657"/>
                <a:gd name="T102" fmla="*/ 626 w 725"/>
                <a:gd name="T103" fmla="*/ 553 h 657"/>
                <a:gd name="T104" fmla="*/ 709 w 725"/>
                <a:gd name="T105" fmla="*/ 584 h 657"/>
                <a:gd name="T106" fmla="*/ 725 w 725"/>
                <a:gd name="T107" fmla="*/ 621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25" h="657">
                  <a:moveTo>
                    <a:pt x="725" y="621"/>
                  </a:moveTo>
                  <a:cubicBezTo>
                    <a:pt x="702" y="644"/>
                    <a:pt x="702" y="644"/>
                    <a:pt x="702" y="644"/>
                  </a:cubicBezTo>
                  <a:cubicBezTo>
                    <a:pt x="673" y="590"/>
                    <a:pt x="673" y="590"/>
                    <a:pt x="673" y="590"/>
                  </a:cubicBezTo>
                  <a:cubicBezTo>
                    <a:pt x="631" y="595"/>
                    <a:pt x="631" y="595"/>
                    <a:pt x="631" y="595"/>
                  </a:cubicBezTo>
                  <a:cubicBezTo>
                    <a:pt x="605" y="579"/>
                    <a:pt x="605" y="579"/>
                    <a:pt x="605" y="579"/>
                  </a:cubicBezTo>
                  <a:cubicBezTo>
                    <a:pt x="579" y="579"/>
                    <a:pt x="579" y="579"/>
                    <a:pt x="579" y="579"/>
                  </a:cubicBezTo>
                  <a:cubicBezTo>
                    <a:pt x="511" y="642"/>
                    <a:pt x="511" y="642"/>
                    <a:pt x="511" y="642"/>
                  </a:cubicBezTo>
                  <a:cubicBezTo>
                    <a:pt x="339" y="642"/>
                    <a:pt x="339" y="642"/>
                    <a:pt x="339" y="642"/>
                  </a:cubicBezTo>
                  <a:cubicBezTo>
                    <a:pt x="323" y="610"/>
                    <a:pt x="323" y="610"/>
                    <a:pt x="323" y="610"/>
                  </a:cubicBezTo>
                  <a:cubicBezTo>
                    <a:pt x="302" y="600"/>
                    <a:pt x="302" y="600"/>
                    <a:pt x="302" y="600"/>
                  </a:cubicBezTo>
                  <a:cubicBezTo>
                    <a:pt x="282" y="631"/>
                    <a:pt x="282" y="631"/>
                    <a:pt x="282" y="631"/>
                  </a:cubicBezTo>
                  <a:cubicBezTo>
                    <a:pt x="214" y="657"/>
                    <a:pt x="214" y="657"/>
                    <a:pt x="214" y="657"/>
                  </a:cubicBezTo>
                  <a:cubicBezTo>
                    <a:pt x="177" y="642"/>
                    <a:pt x="177" y="642"/>
                    <a:pt x="177" y="642"/>
                  </a:cubicBezTo>
                  <a:cubicBezTo>
                    <a:pt x="120" y="522"/>
                    <a:pt x="120" y="522"/>
                    <a:pt x="120" y="522"/>
                  </a:cubicBezTo>
                  <a:cubicBezTo>
                    <a:pt x="89" y="443"/>
                    <a:pt x="89" y="443"/>
                    <a:pt x="89" y="443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57" y="407"/>
                    <a:pt x="57" y="407"/>
                    <a:pt x="57" y="407"/>
                  </a:cubicBezTo>
                  <a:cubicBezTo>
                    <a:pt x="48" y="386"/>
                    <a:pt x="48" y="386"/>
                    <a:pt x="48" y="386"/>
                  </a:cubicBezTo>
                  <a:cubicBezTo>
                    <a:pt x="26" y="334"/>
                    <a:pt x="26" y="334"/>
                    <a:pt x="26" y="334"/>
                  </a:cubicBezTo>
                  <a:cubicBezTo>
                    <a:pt x="36" y="282"/>
                    <a:pt x="36" y="282"/>
                    <a:pt x="36" y="282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57" y="115"/>
                    <a:pt x="57" y="115"/>
                    <a:pt x="57" y="115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47" y="60"/>
                    <a:pt x="78" y="61"/>
                    <a:pt x="78" y="58"/>
                  </a:cubicBezTo>
                  <a:cubicBezTo>
                    <a:pt x="78" y="52"/>
                    <a:pt x="120" y="11"/>
                    <a:pt x="120" y="11"/>
                  </a:cubicBezTo>
                  <a:cubicBezTo>
                    <a:pt x="146" y="16"/>
                    <a:pt x="146" y="16"/>
                    <a:pt x="146" y="16"/>
                  </a:cubicBezTo>
                  <a:cubicBezTo>
                    <a:pt x="172" y="47"/>
                    <a:pt x="172" y="47"/>
                    <a:pt x="172" y="47"/>
                  </a:cubicBezTo>
                  <a:cubicBezTo>
                    <a:pt x="193" y="26"/>
                    <a:pt x="193" y="26"/>
                    <a:pt x="193" y="26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24" y="21"/>
                    <a:pt x="224" y="21"/>
                    <a:pt x="224" y="21"/>
                  </a:cubicBezTo>
                  <a:cubicBezTo>
                    <a:pt x="224" y="52"/>
                    <a:pt x="224" y="52"/>
                    <a:pt x="224" y="52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88" y="115"/>
                    <a:pt x="188" y="115"/>
                    <a:pt x="188" y="115"/>
                  </a:cubicBezTo>
                  <a:cubicBezTo>
                    <a:pt x="323" y="99"/>
                    <a:pt x="323" y="99"/>
                    <a:pt x="323" y="99"/>
                  </a:cubicBezTo>
                  <a:cubicBezTo>
                    <a:pt x="360" y="73"/>
                    <a:pt x="360" y="73"/>
                    <a:pt x="360" y="73"/>
                  </a:cubicBezTo>
                  <a:cubicBezTo>
                    <a:pt x="386" y="84"/>
                    <a:pt x="386" y="84"/>
                    <a:pt x="386" y="84"/>
                  </a:cubicBezTo>
                  <a:cubicBezTo>
                    <a:pt x="386" y="84"/>
                    <a:pt x="396" y="120"/>
                    <a:pt x="401" y="120"/>
                  </a:cubicBezTo>
                  <a:cubicBezTo>
                    <a:pt x="407" y="120"/>
                    <a:pt x="459" y="89"/>
                    <a:pt x="459" y="89"/>
                  </a:cubicBezTo>
                  <a:cubicBezTo>
                    <a:pt x="474" y="52"/>
                    <a:pt x="474" y="52"/>
                    <a:pt x="474" y="52"/>
                  </a:cubicBezTo>
                  <a:cubicBezTo>
                    <a:pt x="501" y="58"/>
                    <a:pt x="501" y="58"/>
                    <a:pt x="501" y="58"/>
                  </a:cubicBezTo>
                  <a:cubicBezTo>
                    <a:pt x="521" y="47"/>
                    <a:pt x="521" y="47"/>
                    <a:pt x="521" y="47"/>
                  </a:cubicBezTo>
                  <a:cubicBezTo>
                    <a:pt x="537" y="68"/>
                    <a:pt x="537" y="68"/>
                    <a:pt x="537" y="68"/>
                  </a:cubicBezTo>
                  <a:cubicBezTo>
                    <a:pt x="527" y="167"/>
                    <a:pt x="527" y="167"/>
                    <a:pt x="527" y="167"/>
                  </a:cubicBezTo>
                  <a:cubicBezTo>
                    <a:pt x="568" y="214"/>
                    <a:pt x="568" y="214"/>
                    <a:pt x="568" y="214"/>
                  </a:cubicBezTo>
                  <a:cubicBezTo>
                    <a:pt x="574" y="245"/>
                    <a:pt x="574" y="245"/>
                    <a:pt x="574" y="245"/>
                  </a:cubicBezTo>
                  <a:cubicBezTo>
                    <a:pt x="605" y="282"/>
                    <a:pt x="605" y="282"/>
                    <a:pt x="605" y="282"/>
                  </a:cubicBezTo>
                  <a:cubicBezTo>
                    <a:pt x="606" y="281"/>
                    <a:pt x="606" y="281"/>
                    <a:pt x="606" y="281"/>
                  </a:cubicBezTo>
                  <a:cubicBezTo>
                    <a:pt x="594" y="297"/>
                    <a:pt x="594" y="297"/>
                    <a:pt x="594" y="297"/>
                  </a:cubicBezTo>
                  <a:cubicBezTo>
                    <a:pt x="657" y="360"/>
                    <a:pt x="657" y="360"/>
                    <a:pt x="657" y="360"/>
                  </a:cubicBezTo>
                  <a:cubicBezTo>
                    <a:pt x="594" y="433"/>
                    <a:pt x="594" y="433"/>
                    <a:pt x="594" y="433"/>
                  </a:cubicBezTo>
                  <a:cubicBezTo>
                    <a:pt x="594" y="527"/>
                    <a:pt x="594" y="527"/>
                    <a:pt x="594" y="527"/>
                  </a:cubicBezTo>
                  <a:cubicBezTo>
                    <a:pt x="626" y="553"/>
                    <a:pt x="626" y="553"/>
                    <a:pt x="626" y="553"/>
                  </a:cubicBezTo>
                  <a:cubicBezTo>
                    <a:pt x="709" y="584"/>
                    <a:pt x="709" y="584"/>
                    <a:pt x="709" y="584"/>
                  </a:cubicBezTo>
                  <a:lnTo>
                    <a:pt x="725" y="62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0" name="พระนครศรีอยุธยา">
              <a:extLst>
                <a:ext uri="{FF2B5EF4-FFF2-40B4-BE49-F238E27FC236}">
                  <a16:creationId xmlns:a16="http://schemas.microsoft.com/office/drawing/2014/main" id="{8C1FC3C9-20D7-43F4-808E-6EC18A512A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1923" y="3186184"/>
              <a:ext cx="219462" cy="208489"/>
            </a:xfrm>
            <a:custGeom>
              <a:avLst/>
              <a:gdLst>
                <a:gd name="T0" fmla="*/ 538 w 538"/>
                <a:gd name="T1" fmla="*/ 312 h 510"/>
                <a:gd name="T2" fmla="*/ 538 w 538"/>
                <a:gd name="T3" fmla="*/ 380 h 510"/>
                <a:gd name="T4" fmla="*/ 371 w 538"/>
                <a:gd name="T5" fmla="*/ 474 h 510"/>
                <a:gd name="T6" fmla="*/ 345 w 538"/>
                <a:gd name="T7" fmla="*/ 479 h 510"/>
                <a:gd name="T8" fmla="*/ 313 w 538"/>
                <a:gd name="T9" fmla="*/ 500 h 510"/>
                <a:gd name="T10" fmla="*/ 271 w 538"/>
                <a:gd name="T11" fmla="*/ 491 h 510"/>
                <a:gd name="T12" fmla="*/ 261 w 538"/>
                <a:gd name="T13" fmla="*/ 489 h 510"/>
                <a:gd name="T14" fmla="*/ 235 w 538"/>
                <a:gd name="T15" fmla="*/ 510 h 510"/>
                <a:gd name="T16" fmla="*/ 121 w 538"/>
                <a:gd name="T17" fmla="*/ 505 h 510"/>
                <a:gd name="T18" fmla="*/ 120 w 538"/>
                <a:gd name="T19" fmla="*/ 505 h 510"/>
                <a:gd name="T20" fmla="*/ 110 w 538"/>
                <a:gd name="T21" fmla="*/ 489 h 510"/>
                <a:gd name="T22" fmla="*/ 93 w 538"/>
                <a:gd name="T23" fmla="*/ 484 h 510"/>
                <a:gd name="T24" fmla="*/ 79 w 538"/>
                <a:gd name="T25" fmla="*/ 479 h 510"/>
                <a:gd name="T26" fmla="*/ 68 w 538"/>
                <a:gd name="T27" fmla="*/ 489 h 510"/>
                <a:gd name="T28" fmla="*/ 58 w 538"/>
                <a:gd name="T29" fmla="*/ 489 h 510"/>
                <a:gd name="T30" fmla="*/ 58 w 538"/>
                <a:gd name="T31" fmla="*/ 442 h 510"/>
                <a:gd name="T32" fmla="*/ 0 w 538"/>
                <a:gd name="T33" fmla="*/ 435 h 510"/>
                <a:gd name="T34" fmla="*/ 21 w 538"/>
                <a:gd name="T35" fmla="*/ 421 h 510"/>
                <a:gd name="T36" fmla="*/ 24 w 538"/>
                <a:gd name="T37" fmla="*/ 411 h 510"/>
                <a:gd name="T38" fmla="*/ 37 w 538"/>
                <a:gd name="T39" fmla="*/ 369 h 510"/>
                <a:gd name="T40" fmla="*/ 37 w 538"/>
                <a:gd name="T41" fmla="*/ 333 h 510"/>
                <a:gd name="T42" fmla="*/ 63 w 538"/>
                <a:gd name="T43" fmla="*/ 307 h 510"/>
                <a:gd name="T44" fmla="*/ 63 w 538"/>
                <a:gd name="T45" fmla="*/ 239 h 510"/>
                <a:gd name="T46" fmla="*/ 27 w 538"/>
                <a:gd name="T47" fmla="*/ 197 h 510"/>
                <a:gd name="T48" fmla="*/ 23 w 538"/>
                <a:gd name="T49" fmla="*/ 166 h 510"/>
                <a:gd name="T50" fmla="*/ 53 w 538"/>
                <a:gd name="T51" fmla="*/ 150 h 510"/>
                <a:gd name="T52" fmla="*/ 100 w 538"/>
                <a:gd name="T53" fmla="*/ 161 h 510"/>
                <a:gd name="T54" fmla="*/ 136 w 538"/>
                <a:gd name="T55" fmla="*/ 145 h 510"/>
                <a:gd name="T56" fmla="*/ 162 w 538"/>
                <a:gd name="T57" fmla="*/ 140 h 510"/>
                <a:gd name="T58" fmla="*/ 193 w 538"/>
                <a:gd name="T59" fmla="*/ 155 h 510"/>
                <a:gd name="T60" fmla="*/ 188 w 538"/>
                <a:gd name="T61" fmla="*/ 197 h 510"/>
                <a:gd name="T62" fmla="*/ 235 w 538"/>
                <a:gd name="T63" fmla="*/ 202 h 510"/>
                <a:gd name="T64" fmla="*/ 256 w 538"/>
                <a:gd name="T65" fmla="*/ 171 h 510"/>
                <a:gd name="T66" fmla="*/ 256 w 538"/>
                <a:gd name="T67" fmla="*/ 109 h 510"/>
                <a:gd name="T68" fmla="*/ 240 w 538"/>
                <a:gd name="T69" fmla="*/ 67 h 510"/>
                <a:gd name="T70" fmla="*/ 256 w 538"/>
                <a:gd name="T71" fmla="*/ 15 h 510"/>
                <a:gd name="T72" fmla="*/ 277 w 538"/>
                <a:gd name="T73" fmla="*/ 0 h 510"/>
                <a:gd name="T74" fmla="*/ 338 w 538"/>
                <a:gd name="T75" fmla="*/ 8 h 510"/>
                <a:gd name="T76" fmla="*/ 313 w 538"/>
                <a:gd name="T77" fmla="*/ 51 h 510"/>
                <a:gd name="T78" fmla="*/ 350 w 538"/>
                <a:gd name="T79" fmla="*/ 88 h 510"/>
                <a:gd name="T80" fmla="*/ 407 w 538"/>
                <a:gd name="T81" fmla="*/ 93 h 510"/>
                <a:gd name="T82" fmla="*/ 423 w 538"/>
                <a:gd name="T83" fmla="*/ 72 h 510"/>
                <a:gd name="T84" fmla="*/ 449 w 538"/>
                <a:gd name="T85" fmla="*/ 82 h 510"/>
                <a:gd name="T86" fmla="*/ 506 w 538"/>
                <a:gd name="T87" fmla="*/ 82 h 510"/>
                <a:gd name="T88" fmla="*/ 506 w 538"/>
                <a:gd name="T89" fmla="*/ 103 h 510"/>
                <a:gd name="T90" fmla="*/ 475 w 538"/>
                <a:gd name="T91" fmla="*/ 129 h 510"/>
                <a:gd name="T92" fmla="*/ 496 w 538"/>
                <a:gd name="T93" fmla="*/ 155 h 510"/>
                <a:gd name="T94" fmla="*/ 486 w 538"/>
                <a:gd name="T95" fmla="*/ 223 h 510"/>
                <a:gd name="T96" fmla="*/ 512 w 538"/>
                <a:gd name="T97" fmla="*/ 239 h 510"/>
                <a:gd name="T98" fmla="*/ 509 w 538"/>
                <a:gd name="T99" fmla="*/ 250 h 510"/>
                <a:gd name="T100" fmla="*/ 501 w 538"/>
                <a:gd name="T101" fmla="*/ 286 h 510"/>
                <a:gd name="T102" fmla="*/ 538 w 538"/>
                <a:gd name="T103" fmla="*/ 312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38" h="510">
                  <a:moveTo>
                    <a:pt x="538" y="312"/>
                  </a:moveTo>
                  <a:cubicBezTo>
                    <a:pt x="538" y="380"/>
                    <a:pt x="538" y="380"/>
                    <a:pt x="538" y="380"/>
                  </a:cubicBezTo>
                  <a:cubicBezTo>
                    <a:pt x="371" y="474"/>
                    <a:pt x="371" y="474"/>
                    <a:pt x="371" y="474"/>
                  </a:cubicBezTo>
                  <a:cubicBezTo>
                    <a:pt x="345" y="479"/>
                    <a:pt x="345" y="479"/>
                    <a:pt x="345" y="479"/>
                  </a:cubicBezTo>
                  <a:cubicBezTo>
                    <a:pt x="313" y="500"/>
                    <a:pt x="313" y="500"/>
                    <a:pt x="313" y="500"/>
                  </a:cubicBezTo>
                  <a:cubicBezTo>
                    <a:pt x="271" y="491"/>
                    <a:pt x="271" y="491"/>
                    <a:pt x="271" y="491"/>
                  </a:cubicBezTo>
                  <a:cubicBezTo>
                    <a:pt x="261" y="489"/>
                    <a:pt x="261" y="489"/>
                    <a:pt x="261" y="489"/>
                  </a:cubicBezTo>
                  <a:cubicBezTo>
                    <a:pt x="261" y="489"/>
                    <a:pt x="240" y="510"/>
                    <a:pt x="235" y="510"/>
                  </a:cubicBezTo>
                  <a:cubicBezTo>
                    <a:pt x="230" y="510"/>
                    <a:pt x="130" y="505"/>
                    <a:pt x="121" y="505"/>
                  </a:cubicBezTo>
                  <a:cubicBezTo>
                    <a:pt x="120" y="505"/>
                    <a:pt x="120" y="505"/>
                    <a:pt x="120" y="505"/>
                  </a:cubicBezTo>
                  <a:cubicBezTo>
                    <a:pt x="110" y="489"/>
                    <a:pt x="110" y="489"/>
                    <a:pt x="110" y="489"/>
                  </a:cubicBezTo>
                  <a:cubicBezTo>
                    <a:pt x="93" y="484"/>
                    <a:pt x="93" y="484"/>
                    <a:pt x="93" y="484"/>
                  </a:cubicBezTo>
                  <a:cubicBezTo>
                    <a:pt x="79" y="479"/>
                    <a:pt x="79" y="479"/>
                    <a:pt x="79" y="479"/>
                  </a:cubicBezTo>
                  <a:cubicBezTo>
                    <a:pt x="68" y="489"/>
                    <a:pt x="68" y="489"/>
                    <a:pt x="68" y="489"/>
                  </a:cubicBezTo>
                  <a:cubicBezTo>
                    <a:pt x="58" y="489"/>
                    <a:pt x="58" y="489"/>
                    <a:pt x="58" y="489"/>
                  </a:cubicBezTo>
                  <a:cubicBezTo>
                    <a:pt x="58" y="442"/>
                    <a:pt x="58" y="442"/>
                    <a:pt x="58" y="442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21" y="421"/>
                    <a:pt x="21" y="421"/>
                    <a:pt x="21" y="421"/>
                  </a:cubicBezTo>
                  <a:cubicBezTo>
                    <a:pt x="24" y="411"/>
                    <a:pt x="24" y="411"/>
                    <a:pt x="24" y="411"/>
                  </a:cubicBezTo>
                  <a:cubicBezTo>
                    <a:pt x="37" y="369"/>
                    <a:pt x="37" y="369"/>
                    <a:pt x="37" y="369"/>
                  </a:cubicBezTo>
                  <a:cubicBezTo>
                    <a:pt x="37" y="333"/>
                    <a:pt x="37" y="333"/>
                    <a:pt x="37" y="333"/>
                  </a:cubicBezTo>
                  <a:cubicBezTo>
                    <a:pt x="63" y="307"/>
                    <a:pt x="63" y="307"/>
                    <a:pt x="63" y="307"/>
                  </a:cubicBezTo>
                  <a:cubicBezTo>
                    <a:pt x="63" y="239"/>
                    <a:pt x="63" y="239"/>
                    <a:pt x="63" y="239"/>
                  </a:cubicBezTo>
                  <a:cubicBezTo>
                    <a:pt x="27" y="197"/>
                    <a:pt x="27" y="197"/>
                    <a:pt x="27" y="197"/>
                  </a:cubicBezTo>
                  <a:cubicBezTo>
                    <a:pt x="23" y="166"/>
                    <a:pt x="23" y="166"/>
                    <a:pt x="23" y="166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100" y="161"/>
                    <a:pt x="100" y="161"/>
                    <a:pt x="100" y="161"/>
                  </a:cubicBezTo>
                  <a:cubicBezTo>
                    <a:pt x="136" y="145"/>
                    <a:pt x="136" y="145"/>
                    <a:pt x="136" y="145"/>
                  </a:cubicBezTo>
                  <a:cubicBezTo>
                    <a:pt x="162" y="140"/>
                    <a:pt x="162" y="140"/>
                    <a:pt x="162" y="140"/>
                  </a:cubicBezTo>
                  <a:cubicBezTo>
                    <a:pt x="193" y="155"/>
                    <a:pt x="193" y="155"/>
                    <a:pt x="193" y="155"/>
                  </a:cubicBezTo>
                  <a:cubicBezTo>
                    <a:pt x="193" y="155"/>
                    <a:pt x="183" y="192"/>
                    <a:pt x="188" y="197"/>
                  </a:cubicBezTo>
                  <a:cubicBezTo>
                    <a:pt x="193" y="202"/>
                    <a:pt x="235" y="202"/>
                    <a:pt x="235" y="202"/>
                  </a:cubicBezTo>
                  <a:cubicBezTo>
                    <a:pt x="256" y="171"/>
                    <a:pt x="256" y="171"/>
                    <a:pt x="256" y="171"/>
                  </a:cubicBezTo>
                  <a:cubicBezTo>
                    <a:pt x="256" y="109"/>
                    <a:pt x="256" y="109"/>
                    <a:pt x="256" y="109"/>
                  </a:cubicBezTo>
                  <a:cubicBezTo>
                    <a:pt x="256" y="109"/>
                    <a:pt x="240" y="72"/>
                    <a:pt x="240" y="67"/>
                  </a:cubicBezTo>
                  <a:cubicBezTo>
                    <a:pt x="240" y="62"/>
                    <a:pt x="256" y="15"/>
                    <a:pt x="256" y="15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338" y="8"/>
                    <a:pt x="338" y="8"/>
                    <a:pt x="338" y="8"/>
                  </a:cubicBezTo>
                  <a:cubicBezTo>
                    <a:pt x="313" y="51"/>
                    <a:pt x="313" y="51"/>
                    <a:pt x="313" y="51"/>
                  </a:cubicBezTo>
                  <a:cubicBezTo>
                    <a:pt x="350" y="88"/>
                    <a:pt x="350" y="88"/>
                    <a:pt x="350" y="88"/>
                  </a:cubicBezTo>
                  <a:cubicBezTo>
                    <a:pt x="407" y="93"/>
                    <a:pt x="407" y="93"/>
                    <a:pt x="407" y="93"/>
                  </a:cubicBezTo>
                  <a:cubicBezTo>
                    <a:pt x="423" y="72"/>
                    <a:pt x="423" y="72"/>
                    <a:pt x="423" y="72"/>
                  </a:cubicBezTo>
                  <a:cubicBezTo>
                    <a:pt x="449" y="82"/>
                    <a:pt x="449" y="82"/>
                    <a:pt x="449" y="82"/>
                  </a:cubicBezTo>
                  <a:cubicBezTo>
                    <a:pt x="506" y="82"/>
                    <a:pt x="506" y="82"/>
                    <a:pt x="506" y="82"/>
                  </a:cubicBezTo>
                  <a:cubicBezTo>
                    <a:pt x="506" y="103"/>
                    <a:pt x="506" y="103"/>
                    <a:pt x="506" y="103"/>
                  </a:cubicBezTo>
                  <a:cubicBezTo>
                    <a:pt x="475" y="129"/>
                    <a:pt x="475" y="129"/>
                    <a:pt x="475" y="129"/>
                  </a:cubicBezTo>
                  <a:cubicBezTo>
                    <a:pt x="496" y="155"/>
                    <a:pt x="496" y="155"/>
                    <a:pt x="496" y="155"/>
                  </a:cubicBezTo>
                  <a:cubicBezTo>
                    <a:pt x="486" y="223"/>
                    <a:pt x="486" y="223"/>
                    <a:pt x="486" y="223"/>
                  </a:cubicBezTo>
                  <a:cubicBezTo>
                    <a:pt x="512" y="239"/>
                    <a:pt x="512" y="239"/>
                    <a:pt x="512" y="239"/>
                  </a:cubicBezTo>
                  <a:cubicBezTo>
                    <a:pt x="509" y="250"/>
                    <a:pt x="509" y="250"/>
                    <a:pt x="509" y="250"/>
                  </a:cubicBezTo>
                  <a:cubicBezTo>
                    <a:pt x="501" y="286"/>
                    <a:pt x="501" y="286"/>
                    <a:pt x="501" y="286"/>
                  </a:cubicBezTo>
                  <a:lnTo>
                    <a:pt x="538" y="3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1" name="ปทุมธานี">
              <a:extLst>
                <a:ext uri="{FF2B5EF4-FFF2-40B4-BE49-F238E27FC236}">
                  <a16:creationId xmlns:a16="http://schemas.microsoft.com/office/drawing/2014/main" id="{4D161B58-0DF4-4865-8B1C-E09AFB1F8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644" y="3332492"/>
              <a:ext cx="223120" cy="133507"/>
            </a:xfrm>
            <a:custGeom>
              <a:avLst/>
              <a:gdLst>
                <a:gd name="T0" fmla="*/ 548 w 548"/>
                <a:gd name="T1" fmla="*/ 2 h 328"/>
                <a:gd name="T2" fmla="*/ 548 w 548"/>
                <a:gd name="T3" fmla="*/ 16 h 328"/>
                <a:gd name="T4" fmla="*/ 511 w 548"/>
                <a:gd name="T5" fmla="*/ 47 h 328"/>
                <a:gd name="T6" fmla="*/ 511 w 548"/>
                <a:gd name="T7" fmla="*/ 282 h 328"/>
                <a:gd name="T8" fmla="*/ 508 w 548"/>
                <a:gd name="T9" fmla="*/ 299 h 328"/>
                <a:gd name="T10" fmla="*/ 508 w 548"/>
                <a:gd name="T11" fmla="*/ 299 h 328"/>
                <a:gd name="T12" fmla="*/ 428 w 548"/>
                <a:gd name="T13" fmla="*/ 318 h 328"/>
                <a:gd name="T14" fmla="*/ 402 w 548"/>
                <a:gd name="T15" fmla="*/ 308 h 328"/>
                <a:gd name="T16" fmla="*/ 381 w 548"/>
                <a:gd name="T17" fmla="*/ 328 h 328"/>
                <a:gd name="T18" fmla="*/ 276 w 548"/>
                <a:gd name="T19" fmla="*/ 328 h 328"/>
                <a:gd name="T20" fmla="*/ 235 w 548"/>
                <a:gd name="T21" fmla="*/ 292 h 328"/>
                <a:gd name="T22" fmla="*/ 151 w 548"/>
                <a:gd name="T23" fmla="*/ 292 h 328"/>
                <a:gd name="T24" fmla="*/ 110 w 548"/>
                <a:gd name="T25" fmla="*/ 266 h 328"/>
                <a:gd name="T26" fmla="*/ 47 w 548"/>
                <a:gd name="T27" fmla="*/ 266 h 328"/>
                <a:gd name="T28" fmla="*/ 21 w 548"/>
                <a:gd name="T29" fmla="*/ 245 h 328"/>
                <a:gd name="T30" fmla="*/ 0 w 548"/>
                <a:gd name="T31" fmla="*/ 208 h 328"/>
                <a:gd name="T32" fmla="*/ 11 w 548"/>
                <a:gd name="T33" fmla="*/ 146 h 328"/>
                <a:gd name="T34" fmla="*/ 125 w 548"/>
                <a:gd name="T35" fmla="*/ 151 h 328"/>
                <a:gd name="T36" fmla="*/ 151 w 548"/>
                <a:gd name="T37" fmla="*/ 130 h 328"/>
                <a:gd name="T38" fmla="*/ 161 w 548"/>
                <a:gd name="T39" fmla="*/ 132 h 328"/>
                <a:gd name="T40" fmla="*/ 203 w 548"/>
                <a:gd name="T41" fmla="*/ 141 h 328"/>
                <a:gd name="T42" fmla="*/ 235 w 548"/>
                <a:gd name="T43" fmla="*/ 120 h 328"/>
                <a:gd name="T44" fmla="*/ 261 w 548"/>
                <a:gd name="T45" fmla="*/ 115 h 328"/>
                <a:gd name="T46" fmla="*/ 428 w 548"/>
                <a:gd name="T47" fmla="*/ 21 h 328"/>
                <a:gd name="T48" fmla="*/ 469 w 548"/>
                <a:gd name="T49" fmla="*/ 0 h 328"/>
                <a:gd name="T50" fmla="*/ 496 w 548"/>
                <a:gd name="T51" fmla="*/ 10 h 328"/>
                <a:gd name="T52" fmla="*/ 548 w 548"/>
                <a:gd name="T53" fmla="*/ 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8" h="328">
                  <a:moveTo>
                    <a:pt x="548" y="2"/>
                  </a:moveTo>
                  <a:cubicBezTo>
                    <a:pt x="548" y="16"/>
                    <a:pt x="548" y="16"/>
                    <a:pt x="548" y="16"/>
                  </a:cubicBezTo>
                  <a:cubicBezTo>
                    <a:pt x="511" y="47"/>
                    <a:pt x="511" y="47"/>
                    <a:pt x="511" y="47"/>
                  </a:cubicBezTo>
                  <a:cubicBezTo>
                    <a:pt x="511" y="282"/>
                    <a:pt x="511" y="282"/>
                    <a:pt x="511" y="282"/>
                  </a:cubicBezTo>
                  <a:cubicBezTo>
                    <a:pt x="508" y="299"/>
                    <a:pt x="508" y="299"/>
                    <a:pt x="508" y="299"/>
                  </a:cubicBezTo>
                  <a:cubicBezTo>
                    <a:pt x="508" y="299"/>
                    <a:pt x="508" y="299"/>
                    <a:pt x="508" y="299"/>
                  </a:cubicBezTo>
                  <a:cubicBezTo>
                    <a:pt x="494" y="303"/>
                    <a:pt x="432" y="318"/>
                    <a:pt x="428" y="318"/>
                  </a:cubicBezTo>
                  <a:cubicBezTo>
                    <a:pt x="422" y="318"/>
                    <a:pt x="402" y="308"/>
                    <a:pt x="402" y="308"/>
                  </a:cubicBezTo>
                  <a:cubicBezTo>
                    <a:pt x="381" y="328"/>
                    <a:pt x="381" y="328"/>
                    <a:pt x="381" y="328"/>
                  </a:cubicBezTo>
                  <a:cubicBezTo>
                    <a:pt x="276" y="328"/>
                    <a:pt x="276" y="328"/>
                    <a:pt x="276" y="328"/>
                  </a:cubicBezTo>
                  <a:cubicBezTo>
                    <a:pt x="235" y="292"/>
                    <a:pt x="235" y="292"/>
                    <a:pt x="235" y="292"/>
                  </a:cubicBezTo>
                  <a:cubicBezTo>
                    <a:pt x="151" y="292"/>
                    <a:pt x="151" y="292"/>
                    <a:pt x="151" y="292"/>
                  </a:cubicBezTo>
                  <a:cubicBezTo>
                    <a:pt x="110" y="266"/>
                    <a:pt x="110" y="266"/>
                    <a:pt x="110" y="266"/>
                  </a:cubicBezTo>
                  <a:cubicBezTo>
                    <a:pt x="47" y="266"/>
                    <a:pt x="47" y="266"/>
                    <a:pt x="47" y="266"/>
                  </a:cubicBezTo>
                  <a:cubicBezTo>
                    <a:pt x="21" y="245"/>
                    <a:pt x="21" y="245"/>
                    <a:pt x="21" y="245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1" y="146"/>
                    <a:pt x="11" y="146"/>
                    <a:pt x="11" y="146"/>
                  </a:cubicBezTo>
                  <a:cubicBezTo>
                    <a:pt x="20" y="146"/>
                    <a:pt x="120" y="151"/>
                    <a:pt x="125" y="151"/>
                  </a:cubicBezTo>
                  <a:cubicBezTo>
                    <a:pt x="130" y="151"/>
                    <a:pt x="151" y="130"/>
                    <a:pt x="151" y="130"/>
                  </a:cubicBezTo>
                  <a:cubicBezTo>
                    <a:pt x="161" y="132"/>
                    <a:pt x="161" y="132"/>
                    <a:pt x="161" y="132"/>
                  </a:cubicBezTo>
                  <a:cubicBezTo>
                    <a:pt x="203" y="141"/>
                    <a:pt x="203" y="141"/>
                    <a:pt x="203" y="141"/>
                  </a:cubicBezTo>
                  <a:cubicBezTo>
                    <a:pt x="235" y="120"/>
                    <a:pt x="235" y="120"/>
                    <a:pt x="235" y="120"/>
                  </a:cubicBezTo>
                  <a:cubicBezTo>
                    <a:pt x="261" y="115"/>
                    <a:pt x="261" y="115"/>
                    <a:pt x="261" y="115"/>
                  </a:cubicBezTo>
                  <a:cubicBezTo>
                    <a:pt x="428" y="21"/>
                    <a:pt x="428" y="21"/>
                    <a:pt x="428" y="21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496" y="10"/>
                    <a:pt x="496" y="10"/>
                    <a:pt x="496" y="10"/>
                  </a:cubicBezTo>
                  <a:lnTo>
                    <a:pt x="548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2" name="นนทบุรี">
              <a:extLst>
                <a:ext uri="{FF2B5EF4-FFF2-40B4-BE49-F238E27FC236}">
                  <a16:creationId xmlns:a16="http://schemas.microsoft.com/office/drawing/2014/main" id="{09CF6F8A-C189-4D1B-A38D-EB56E67C9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212" y="3381870"/>
              <a:ext cx="109731" cy="128020"/>
            </a:xfrm>
            <a:custGeom>
              <a:avLst/>
              <a:gdLst>
                <a:gd name="T0" fmla="*/ 268 w 268"/>
                <a:gd name="T1" fmla="*/ 172 h 313"/>
                <a:gd name="T2" fmla="*/ 230 w 268"/>
                <a:gd name="T3" fmla="*/ 281 h 313"/>
                <a:gd name="T4" fmla="*/ 209 w 268"/>
                <a:gd name="T5" fmla="*/ 313 h 313"/>
                <a:gd name="T6" fmla="*/ 178 w 268"/>
                <a:gd name="T7" fmla="*/ 302 h 313"/>
                <a:gd name="T8" fmla="*/ 144 w 268"/>
                <a:gd name="T9" fmla="*/ 302 h 313"/>
                <a:gd name="T10" fmla="*/ 140 w 268"/>
                <a:gd name="T11" fmla="*/ 302 h 313"/>
                <a:gd name="T12" fmla="*/ 95 w 268"/>
                <a:gd name="T13" fmla="*/ 301 h 313"/>
                <a:gd name="T14" fmla="*/ 87 w 268"/>
                <a:gd name="T15" fmla="*/ 301 h 313"/>
                <a:gd name="T16" fmla="*/ 85 w 268"/>
                <a:gd name="T17" fmla="*/ 301 h 313"/>
                <a:gd name="T18" fmla="*/ 81 w 268"/>
                <a:gd name="T19" fmla="*/ 300 h 313"/>
                <a:gd name="T20" fmla="*/ 73 w 268"/>
                <a:gd name="T21" fmla="*/ 300 h 313"/>
                <a:gd name="T22" fmla="*/ 70 w 268"/>
                <a:gd name="T23" fmla="*/ 300 h 313"/>
                <a:gd name="T24" fmla="*/ 64 w 268"/>
                <a:gd name="T25" fmla="*/ 299 h 313"/>
                <a:gd name="T26" fmla="*/ 58 w 268"/>
                <a:gd name="T27" fmla="*/ 297 h 313"/>
                <a:gd name="T28" fmla="*/ 0 w 268"/>
                <a:gd name="T29" fmla="*/ 193 h 313"/>
                <a:gd name="T30" fmla="*/ 27 w 268"/>
                <a:gd name="T31" fmla="*/ 146 h 313"/>
                <a:gd name="T32" fmla="*/ 0 w 268"/>
                <a:gd name="T33" fmla="*/ 130 h 313"/>
                <a:gd name="T34" fmla="*/ 11 w 268"/>
                <a:gd name="T35" fmla="*/ 10 h 313"/>
                <a:gd name="T36" fmla="*/ 21 w 268"/>
                <a:gd name="T37" fmla="*/ 10 h 313"/>
                <a:gd name="T38" fmla="*/ 32 w 268"/>
                <a:gd name="T39" fmla="*/ 0 h 313"/>
                <a:gd name="T40" fmla="*/ 46 w 268"/>
                <a:gd name="T41" fmla="*/ 5 h 313"/>
                <a:gd name="T42" fmla="*/ 63 w 268"/>
                <a:gd name="T43" fmla="*/ 10 h 313"/>
                <a:gd name="T44" fmla="*/ 73 w 268"/>
                <a:gd name="T45" fmla="*/ 26 h 313"/>
                <a:gd name="T46" fmla="*/ 74 w 268"/>
                <a:gd name="T47" fmla="*/ 26 h 313"/>
                <a:gd name="T48" fmla="*/ 63 w 268"/>
                <a:gd name="T49" fmla="*/ 88 h 313"/>
                <a:gd name="T50" fmla="*/ 84 w 268"/>
                <a:gd name="T51" fmla="*/ 125 h 313"/>
                <a:gd name="T52" fmla="*/ 110 w 268"/>
                <a:gd name="T53" fmla="*/ 146 h 313"/>
                <a:gd name="T54" fmla="*/ 173 w 268"/>
                <a:gd name="T55" fmla="*/ 146 h 313"/>
                <a:gd name="T56" fmla="*/ 214 w 268"/>
                <a:gd name="T57" fmla="*/ 172 h 313"/>
                <a:gd name="T58" fmla="*/ 268 w 268"/>
                <a:gd name="T59" fmla="*/ 17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8" h="313">
                  <a:moveTo>
                    <a:pt x="268" y="172"/>
                  </a:moveTo>
                  <a:cubicBezTo>
                    <a:pt x="230" y="281"/>
                    <a:pt x="230" y="281"/>
                    <a:pt x="230" y="281"/>
                  </a:cubicBezTo>
                  <a:cubicBezTo>
                    <a:pt x="209" y="313"/>
                    <a:pt x="209" y="313"/>
                    <a:pt x="209" y="313"/>
                  </a:cubicBezTo>
                  <a:cubicBezTo>
                    <a:pt x="209" y="313"/>
                    <a:pt x="183" y="302"/>
                    <a:pt x="178" y="302"/>
                  </a:cubicBezTo>
                  <a:cubicBezTo>
                    <a:pt x="176" y="302"/>
                    <a:pt x="162" y="302"/>
                    <a:pt x="144" y="302"/>
                  </a:cubicBezTo>
                  <a:cubicBezTo>
                    <a:pt x="143" y="302"/>
                    <a:pt x="141" y="302"/>
                    <a:pt x="140" y="302"/>
                  </a:cubicBezTo>
                  <a:cubicBezTo>
                    <a:pt x="125" y="302"/>
                    <a:pt x="109" y="302"/>
                    <a:pt x="95" y="301"/>
                  </a:cubicBezTo>
                  <a:cubicBezTo>
                    <a:pt x="92" y="301"/>
                    <a:pt x="90" y="301"/>
                    <a:pt x="87" y="301"/>
                  </a:cubicBezTo>
                  <a:cubicBezTo>
                    <a:pt x="87" y="301"/>
                    <a:pt x="86" y="301"/>
                    <a:pt x="85" y="301"/>
                  </a:cubicBezTo>
                  <a:cubicBezTo>
                    <a:pt x="84" y="300"/>
                    <a:pt x="83" y="300"/>
                    <a:pt x="81" y="300"/>
                  </a:cubicBezTo>
                  <a:cubicBezTo>
                    <a:pt x="78" y="300"/>
                    <a:pt x="76" y="300"/>
                    <a:pt x="73" y="300"/>
                  </a:cubicBezTo>
                  <a:cubicBezTo>
                    <a:pt x="72" y="300"/>
                    <a:pt x="71" y="300"/>
                    <a:pt x="70" y="300"/>
                  </a:cubicBezTo>
                  <a:cubicBezTo>
                    <a:pt x="68" y="299"/>
                    <a:pt x="66" y="299"/>
                    <a:pt x="64" y="299"/>
                  </a:cubicBezTo>
                  <a:cubicBezTo>
                    <a:pt x="61" y="298"/>
                    <a:pt x="58" y="298"/>
                    <a:pt x="58" y="297"/>
                  </a:cubicBezTo>
                  <a:cubicBezTo>
                    <a:pt x="53" y="292"/>
                    <a:pt x="0" y="193"/>
                    <a:pt x="0" y="193"/>
                  </a:cubicBezTo>
                  <a:cubicBezTo>
                    <a:pt x="27" y="146"/>
                    <a:pt x="27" y="146"/>
                    <a:pt x="27" y="146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84" y="125"/>
                    <a:pt x="84" y="125"/>
                    <a:pt x="84" y="125"/>
                  </a:cubicBezTo>
                  <a:cubicBezTo>
                    <a:pt x="110" y="146"/>
                    <a:pt x="110" y="146"/>
                    <a:pt x="110" y="146"/>
                  </a:cubicBezTo>
                  <a:cubicBezTo>
                    <a:pt x="173" y="146"/>
                    <a:pt x="173" y="146"/>
                    <a:pt x="173" y="146"/>
                  </a:cubicBezTo>
                  <a:cubicBezTo>
                    <a:pt x="214" y="172"/>
                    <a:pt x="214" y="172"/>
                    <a:pt x="214" y="172"/>
                  </a:cubicBezTo>
                  <a:lnTo>
                    <a:pt x="268" y="1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3" name="นครสวรรค์">
              <a:extLst>
                <a:ext uri="{FF2B5EF4-FFF2-40B4-BE49-F238E27FC236}">
                  <a16:creationId xmlns:a16="http://schemas.microsoft.com/office/drawing/2014/main" id="{E017E711-40B5-4EF2-B668-DE813775C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918" y="2619239"/>
              <a:ext cx="632783" cy="418808"/>
            </a:xfrm>
            <a:custGeom>
              <a:avLst/>
              <a:gdLst>
                <a:gd name="T0" fmla="*/ 1532 w 1543"/>
                <a:gd name="T1" fmla="*/ 558 h 1028"/>
                <a:gd name="T2" fmla="*/ 1476 w 1543"/>
                <a:gd name="T3" fmla="*/ 600 h 1028"/>
                <a:gd name="T4" fmla="*/ 1455 w 1543"/>
                <a:gd name="T5" fmla="*/ 668 h 1028"/>
                <a:gd name="T6" fmla="*/ 1361 w 1543"/>
                <a:gd name="T7" fmla="*/ 720 h 1028"/>
                <a:gd name="T8" fmla="*/ 1330 w 1543"/>
                <a:gd name="T9" fmla="*/ 814 h 1028"/>
                <a:gd name="T10" fmla="*/ 1272 w 1543"/>
                <a:gd name="T11" fmla="*/ 903 h 1028"/>
                <a:gd name="T12" fmla="*/ 1251 w 1543"/>
                <a:gd name="T13" fmla="*/ 960 h 1028"/>
                <a:gd name="T14" fmla="*/ 1189 w 1543"/>
                <a:gd name="T15" fmla="*/ 1010 h 1028"/>
                <a:gd name="T16" fmla="*/ 1121 w 1543"/>
                <a:gd name="T17" fmla="*/ 997 h 1028"/>
                <a:gd name="T18" fmla="*/ 1116 w 1543"/>
                <a:gd name="T19" fmla="*/ 971 h 1028"/>
                <a:gd name="T20" fmla="*/ 1048 w 1543"/>
                <a:gd name="T21" fmla="*/ 900 h 1028"/>
                <a:gd name="T22" fmla="*/ 1022 w 1543"/>
                <a:gd name="T23" fmla="*/ 830 h 1028"/>
                <a:gd name="T24" fmla="*/ 1006 w 1543"/>
                <a:gd name="T25" fmla="*/ 746 h 1028"/>
                <a:gd name="T26" fmla="*/ 912 w 1543"/>
                <a:gd name="T27" fmla="*/ 705 h 1028"/>
                <a:gd name="T28" fmla="*/ 855 w 1543"/>
                <a:gd name="T29" fmla="*/ 689 h 1028"/>
                <a:gd name="T30" fmla="*/ 813 w 1543"/>
                <a:gd name="T31" fmla="*/ 632 h 1028"/>
                <a:gd name="T32" fmla="*/ 753 w 1543"/>
                <a:gd name="T33" fmla="*/ 591 h 1028"/>
                <a:gd name="T34" fmla="*/ 751 w 1543"/>
                <a:gd name="T35" fmla="*/ 486 h 1028"/>
                <a:gd name="T36" fmla="*/ 688 w 1543"/>
                <a:gd name="T37" fmla="*/ 475 h 1028"/>
                <a:gd name="T38" fmla="*/ 589 w 1543"/>
                <a:gd name="T39" fmla="*/ 454 h 1028"/>
                <a:gd name="T40" fmla="*/ 391 w 1543"/>
                <a:gd name="T41" fmla="*/ 564 h 1028"/>
                <a:gd name="T42" fmla="*/ 250 w 1543"/>
                <a:gd name="T43" fmla="*/ 501 h 1028"/>
                <a:gd name="T44" fmla="*/ 135 w 1543"/>
                <a:gd name="T45" fmla="*/ 418 h 1028"/>
                <a:gd name="T46" fmla="*/ 46 w 1543"/>
                <a:gd name="T47" fmla="*/ 357 h 1028"/>
                <a:gd name="T48" fmla="*/ 0 w 1543"/>
                <a:gd name="T49" fmla="*/ 308 h 1028"/>
                <a:gd name="T50" fmla="*/ 3 w 1543"/>
                <a:gd name="T51" fmla="*/ 252 h 1028"/>
                <a:gd name="T52" fmla="*/ 114 w 1543"/>
                <a:gd name="T53" fmla="*/ 220 h 1028"/>
                <a:gd name="T54" fmla="*/ 323 w 1543"/>
                <a:gd name="T55" fmla="*/ 261 h 1028"/>
                <a:gd name="T56" fmla="*/ 505 w 1543"/>
                <a:gd name="T57" fmla="*/ 272 h 1028"/>
                <a:gd name="T58" fmla="*/ 625 w 1543"/>
                <a:gd name="T59" fmla="*/ 246 h 1028"/>
                <a:gd name="T60" fmla="*/ 730 w 1543"/>
                <a:gd name="T61" fmla="*/ 110 h 1028"/>
                <a:gd name="T62" fmla="*/ 831 w 1543"/>
                <a:gd name="T63" fmla="*/ 0 h 1028"/>
                <a:gd name="T64" fmla="*/ 902 w 1543"/>
                <a:gd name="T65" fmla="*/ 100 h 1028"/>
                <a:gd name="T66" fmla="*/ 996 w 1543"/>
                <a:gd name="T67" fmla="*/ 235 h 1028"/>
                <a:gd name="T68" fmla="*/ 1084 w 1543"/>
                <a:gd name="T69" fmla="*/ 178 h 1028"/>
                <a:gd name="T70" fmla="*/ 1121 w 1543"/>
                <a:gd name="T71" fmla="*/ 220 h 1028"/>
                <a:gd name="T72" fmla="*/ 1361 w 1543"/>
                <a:gd name="T73" fmla="*/ 157 h 1028"/>
                <a:gd name="T74" fmla="*/ 1413 w 1543"/>
                <a:gd name="T75" fmla="*/ 173 h 1028"/>
                <a:gd name="T76" fmla="*/ 1484 w 1543"/>
                <a:gd name="T77" fmla="*/ 222 h 1028"/>
                <a:gd name="T78" fmla="*/ 1481 w 1543"/>
                <a:gd name="T79" fmla="*/ 261 h 1028"/>
                <a:gd name="T80" fmla="*/ 1512 w 1543"/>
                <a:gd name="T81" fmla="*/ 308 h 1028"/>
                <a:gd name="T82" fmla="*/ 1543 w 1543"/>
                <a:gd name="T83" fmla="*/ 444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43" h="1028">
                  <a:moveTo>
                    <a:pt x="1517" y="538"/>
                  </a:moveTo>
                  <a:cubicBezTo>
                    <a:pt x="1532" y="558"/>
                    <a:pt x="1532" y="558"/>
                    <a:pt x="1532" y="558"/>
                  </a:cubicBezTo>
                  <a:cubicBezTo>
                    <a:pt x="1496" y="574"/>
                    <a:pt x="1496" y="574"/>
                    <a:pt x="1496" y="574"/>
                  </a:cubicBezTo>
                  <a:cubicBezTo>
                    <a:pt x="1476" y="600"/>
                    <a:pt x="1476" y="600"/>
                    <a:pt x="1476" y="600"/>
                  </a:cubicBezTo>
                  <a:cubicBezTo>
                    <a:pt x="1486" y="647"/>
                    <a:pt x="1486" y="647"/>
                    <a:pt x="1486" y="647"/>
                  </a:cubicBezTo>
                  <a:cubicBezTo>
                    <a:pt x="1455" y="668"/>
                    <a:pt x="1455" y="668"/>
                    <a:pt x="1455" y="668"/>
                  </a:cubicBezTo>
                  <a:cubicBezTo>
                    <a:pt x="1403" y="668"/>
                    <a:pt x="1403" y="668"/>
                    <a:pt x="1403" y="668"/>
                  </a:cubicBezTo>
                  <a:cubicBezTo>
                    <a:pt x="1361" y="720"/>
                    <a:pt x="1361" y="720"/>
                    <a:pt x="1361" y="720"/>
                  </a:cubicBezTo>
                  <a:cubicBezTo>
                    <a:pt x="1366" y="783"/>
                    <a:pt x="1366" y="783"/>
                    <a:pt x="1366" y="783"/>
                  </a:cubicBezTo>
                  <a:cubicBezTo>
                    <a:pt x="1330" y="814"/>
                    <a:pt x="1330" y="814"/>
                    <a:pt x="1330" y="814"/>
                  </a:cubicBezTo>
                  <a:cubicBezTo>
                    <a:pt x="1335" y="856"/>
                    <a:pt x="1335" y="856"/>
                    <a:pt x="1335" y="856"/>
                  </a:cubicBezTo>
                  <a:cubicBezTo>
                    <a:pt x="1272" y="903"/>
                    <a:pt x="1272" y="903"/>
                    <a:pt x="1272" y="903"/>
                  </a:cubicBezTo>
                  <a:cubicBezTo>
                    <a:pt x="1272" y="903"/>
                    <a:pt x="1269" y="914"/>
                    <a:pt x="1265" y="927"/>
                  </a:cubicBezTo>
                  <a:cubicBezTo>
                    <a:pt x="1260" y="941"/>
                    <a:pt x="1254" y="957"/>
                    <a:pt x="1251" y="960"/>
                  </a:cubicBezTo>
                  <a:cubicBezTo>
                    <a:pt x="1246" y="966"/>
                    <a:pt x="1210" y="986"/>
                    <a:pt x="1210" y="986"/>
                  </a:cubicBezTo>
                  <a:cubicBezTo>
                    <a:pt x="1189" y="1010"/>
                    <a:pt x="1189" y="1010"/>
                    <a:pt x="1189" y="1010"/>
                  </a:cubicBezTo>
                  <a:cubicBezTo>
                    <a:pt x="1173" y="1028"/>
                    <a:pt x="1173" y="1028"/>
                    <a:pt x="1173" y="1028"/>
                  </a:cubicBezTo>
                  <a:cubicBezTo>
                    <a:pt x="1121" y="997"/>
                    <a:pt x="1121" y="997"/>
                    <a:pt x="1121" y="997"/>
                  </a:cubicBezTo>
                  <a:cubicBezTo>
                    <a:pt x="1116" y="972"/>
                    <a:pt x="1116" y="972"/>
                    <a:pt x="1116" y="972"/>
                  </a:cubicBezTo>
                  <a:cubicBezTo>
                    <a:pt x="1116" y="971"/>
                    <a:pt x="1116" y="971"/>
                    <a:pt x="1116" y="971"/>
                  </a:cubicBezTo>
                  <a:cubicBezTo>
                    <a:pt x="1048" y="903"/>
                    <a:pt x="1048" y="903"/>
                    <a:pt x="1048" y="903"/>
                  </a:cubicBezTo>
                  <a:cubicBezTo>
                    <a:pt x="1048" y="900"/>
                    <a:pt x="1048" y="900"/>
                    <a:pt x="1048" y="900"/>
                  </a:cubicBezTo>
                  <a:cubicBezTo>
                    <a:pt x="1053" y="872"/>
                    <a:pt x="1053" y="872"/>
                    <a:pt x="1053" y="872"/>
                  </a:cubicBezTo>
                  <a:cubicBezTo>
                    <a:pt x="1022" y="830"/>
                    <a:pt x="1022" y="830"/>
                    <a:pt x="1022" y="830"/>
                  </a:cubicBezTo>
                  <a:cubicBezTo>
                    <a:pt x="1032" y="757"/>
                    <a:pt x="1032" y="757"/>
                    <a:pt x="1032" y="757"/>
                  </a:cubicBezTo>
                  <a:cubicBezTo>
                    <a:pt x="1006" y="746"/>
                    <a:pt x="1006" y="746"/>
                    <a:pt x="1006" y="746"/>
                  </a:cubicBezTo>
                  <a:cubicBezTo>
                    <a:pt x="975" y="757"/>
                    <a:pt x="975" y="757"/>
                    <a:pt x="975" y="757"/>
                  </a:cubicBezTo>
                  <a:cubicBezTo>
                    <a:pt x="912" y="705"/>
                    <a:pt x="912" y="705"/>
                    <a:pt x="912" y="705"/>
                  </a:cubicBezTo>
                  <a:cubicBezTo>
                    <a:pt x="912" y="705"/>
                    <a:pt x="910" y="704"/>
                    <a:pt x="905" y="703"/>
                  </a:cubicBezTo>
                  <a:cubicBezTo>
                    <a:pt x="891" y="700"/>
                    <a:pt x="859" y="693"/>
                    <a:pt x="855" y="689"/>
                  </a:cubicBezTo>
                  <a:cubicBezTo>
                    <a:pt x="850" y="684"/>
                    <a:pt x="855" y="653"/>
                    <a:pt x="855" y="653"/>
                  </a:cubicBezTo>
                  <a:cubicBezTo>
                    <a:pt x="813" y="632"/>
                    <a:pt x="813" y="632"/>
                    <a:pt x="813" y="632"/>
                  </a:cubicBezTo>
                  <a:cubicBezTo>
                    <a:pt x="756" y="621"/>
                    <a:pt x="756" y="621"/>
                    <a:pt x="756" y="621"/>
                  </a:cubicBezTo>
                  <a:cubicBezTo>
                    <a:pt x="753" y="591"/>
                    <a:pt x="753" y="591"/>
                    <a:pt x="753" y="591"/>
                  </a:cubicBezTo>
                  <a:cubicBezTo>
                    <a:pt x="751" y="564"/>
                    <a:pt x="751" y="564"/>
                    <a:pt x="751" y="564"/>
                  </a:cubicBezTo>
                  <a:cubicBezTo>
                    <a:pt x="751" y="486"/>
                    <a:pt x="751" y="486"/>
                    <a:pt x="751" y="486"/>
                  </a:cubicBezTo>
                  <a:cubicBezTo>
                    <a:pt x="724" y="454"/>
                    <a:pt x="724" y="454"/>
                    <a:pt x="724" y="454"/>
                  </a:cubicBezTo>
                  <a:cubicBezTo>
                    <a:pt x="688" y="475"/>
                    <a:pt x="688" y="475"/>
                    <a:pt x="688" y="475"/>
                  </a:cubicBezTo>
                  <a:cubicBezTo>
                    <a:pt x="678" y="512"/>
                    <a:pt x="678" y="512"/>
                    <a:pt x="678" y="512"/>
                  </a:cubicBezTo>
                  <a:cubicBezTo>
                    <a:pt x="589" y="454"/>
                    <a:pt x="589" y="454"/>
                    <a:pt x="589" y="454"/>
                  </a:cubicBezTo>
                  <a:cubicBezTo>
                    <a:pt x="526" y="470"/>
                    <a:pt x="526" y="470"/>
                    <a:pt x="526" y="470"/>
                  </a:cubicBezTo>
                  <a:cubicBezTo>
                    <a:pt x="391" y="564"/>
                    <a:pt x="391" y="564"/>
                    <a:pt x="391" y="564"/>
                  </a:cubicBezTo>
                  <a:cubicBezTo>
                    <a:pt x="328" y="564"/>
                    <a:pt x="328" y="564"/>
                    <a:pt x="328" y="564"/>
                  </a:cubicBezTo>
                  <a:cubicBezTo>
                    <a:pt x="250" y="501"/>
                    <a:pt x="250" y="501"/>
                    <a:pt x="250" y="501"/>
                  </a:cubicBezTo>
                  <a:cubicBezTo>
                    <a:pt x="234" y="454"/>
                    <a:pt x="234" y="454"/>
                    <a:pt x="234" y="454"/>
                  </a:cubicBezTo>
                  <a:cubicBezTo>
                    <a:pt x="135" y="418"/>
                    <a:pt x="135" y="418"/>
                    <a:pt x="135" y="418"/>
                  </a:cubicBezTo>
                  <a:cubicBezTo>
                    <a:pt x="109" y="371"/>
                    <a:pt x="109" y="371"/>
                    <a:pt x="109" y="371"/>
                  </a:cubicBezTo>
                  <a:cubicBezTo>
                    <a:pt x="46" y="357"/>
                    <a:pt x="46" y="357"/>
                    <a:pt x="46" y="357"/>
                  </a:cubicBezTo>
                  <a:cubicBezTo>
                    <a:pt x="46" y="350"/>
                    <a:pt x="46" y="350"/>
                    <a:pt x="46" y="35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3" y="252"/>
                    <a:pt x="3" y="252"/>
                    <a:pt x="3" y="252"/>
                  </a:cubicBezTo>
                  <a:cubicBezTo>
                    <a:pt x="41" y="261"/>
                    <a:pt x="41" y="261"/>
                    <a:pt x="41" y="261"/>
                  </a:cubicBezTo>
                  <a:cubicBezTo>
                    <a:pt x="114" y="220"/>
                    <a:pt x="114" y="220"/>
                    <a:pt x="114" y="220"/>
                  </a:cubicBezTo>
                  <a:cubicBezTo>
                    <a:pt x="172" y="261"/>
                    <a:pt x="172" y="261"/>
                    <a:pt x="172" y="261"/>
                  </a:cubicBezTo>
                  <a:cubicBezTo>
                    <a:pt x="323" y="261"/>
                    <a:pt x="323" y="261"/>
                    <a:pt x="323" y="261"/>
                  </a:cubicBezTo>
                  <a:cubicBezTo>
                    <a:pt x="365" y="241"/>
                    <a:pt x="365" y="241"/>
                    <a:pt x="365" y="241"/>
                  </a:cubicBezTo>
                  <a:cubicBezTo>
                    <a:pt x="505" y="272"/>
                    <a:pt x="505" y="272"/>
                    <a:pt x="505" y="272"/>
                  </a:cubicBezTo>
                  <a:cubicBezTo>
                    <a:pt x="552" y="246"/>
                    <a:pt x="552" y="246"/>
                    <a:pt x="552" y="246"/>
                  </a:cubicBezTo>
                  <a:cubicBezTo>
                    <a:pt x="625" y="246"/>
                    <a:pt x="625" y="246"/>
                    <a:pt x="625" y="246"/>
                  </a:cubicBezTo>
                  <a:cubicBezTo>
                    <a:pt x="672" y="141"/>
                    <a:pt x="672" y="141"/>
                    <a:pt x="672" y="141"/>
                  </a:cubicBezTo>
                  <a:cubicBezTo>
                    <a:pt x="730" y="110"/>
                    <a:pt x="730" y="110"/>
                    <a:pt x="730" y="110"/>
                  </a:cubicBezTo>
                  <a:cubicBezTo>
                    <a:pt x="766" y="110"/>
                    <a:pt x="766" y="110"/>
                    <a:pt x="766" y="110"/>
                  </a:cubicBezTo>
                  <a:cubicBezTo>
                    <a:pt x="831" y="0"/>
                    <a:pt x="831" y="0"/>
                    <a:pt x="831" y="0"/>
                  </a:cubicBezTo>
                  <a:cubicBezTo>
                    <a:pt x="871" y="21"/>
                    <a:pt x="871" y="21"/>
                    <a:pt x="871" y="21"/>
                  </a:cubicBezTo>
                  <a:cubicBezTo>
                    <a:pt x="902" y="100"/>
                    <a:pt x="902" y="100"/>
                    <a:pt x="902" y="100"/>
                  </a:cubicBezTo>
                  <a:cubicBezTo>
                    <a:pt x="959" y="220"/>
                    <a:pt x="959" y="220"/>
                    <a:pt x="959" y="220"/>
                  </a:cubicBezTo>
                  <a:cubicBezTo>
                    <a:pt x="996" y="235"/>
                    <a:pt x="996" y="235"/>
                    <a:pt x="996" y="235"/>
                  </a:cubicBezTo>
                  <a:cubicBezTo>
                    <a:pt x="1064" y="209"/>
                    <a:pt x="1064" y="209"/>
                    <a:pt x="1064" y="209"/>
                  </a:cubicBezTo>
                  <a:cubicBezTo>
                    <a:pt x="1084" y="178"/>
                    <a:pt x="1084" y="178"/>
                    <a:pt x="1084" y="178"/>
                  </a:cubicBezTo>
                  <a:cubicBezTo>
                    <a:pt x="1105" y="188"/>
                    <a:pt x="1105" y="188"/>
                    <a:pt x="1105" y="188"/>
                  </a:cubicBezTo>
                  <a:cubicBezTo>
                    <a:pt x="1121" y="220"/>
                    <a:pt x="1121" y="220"/>
                    <a:pt x="1121" y="220"/>
                  </a:cubicBezTo>
                  <a:cubicBezTo>
                    <a:pt x="1293" y="220"/>
                    <a:pt x="1293" y="220"/>
                    <a:pt x="1293" y="220"/>
                  </a:cubicBezTo>
                  <a:cubicBezTo>
                    <a:pt x="1361" y="157"/>
                    <a:pt x="1361" y="157"/>
                    <a:pt x="1361" y="157"/>
                  </a:cubicBezTo>
                  <a:cubicBezTo>
                    <a:pt x="1387" y="157"/>
                    <a:pt x="1387" y="157"/>
                    <a:pt x="1387" y="157"/>
                  </a:cubicBezTo>
                  <a:cubicBezTo>
                    <a:pt x="1413" y="173"/>
                    <a:pt x="1413" y="173"/>
                    <a:pt x="1413" y="173"/>
                  </a:cubicBezTo>
                  <a:cubicBezTo>
                    <a:pt x="1455" y="168"/>
                    <a:pt x="1455" y="168"/>
                    <a:pt x="1455" y="168"/>
                  </a:cubicBezTo>
                  <a:cubicBezTo>
                    <a:pt x="1484" y="222"/>
                    <a:pt x="1484" y="222"/>
                    <a:pt x="1484" y="222"/>
                  </a:cubicBezTo>
                  <a:cubicBezTo>
                    <a:pt x="1481" y="225"/>
                    <a:pt x="1481" y="225"/>
                    <a:pt x="1481" y="225"/>
                  </a:cubicBezTo>
                  <a:cubicBezTo>
                    <a:pt x="1481" y="261"/>
                    <a:pt x="1481" y="261"/>
                    <a:pt x="1481" y="261"/>
                  </a:cubicBezTo>
                  <a:cubicBezTo>
                    <a:pt x="1528" y="272"/>
                    <a:pt x="1528" y="272"/>
                    <a:pt x="1528" y="272"/>
                  </a:cubicBezTo>
                  <a:cubicBezTo>
                    <a:pt x="1512" y="308"/>
                    <a:pt x="1512" y="308"/>
                    <a:pt x="1512" y="308"/>
                  </a:cubicBezTo>
                  <a:cubicBezTo>
                    <a:pt x="1532" y="396"/>
                    <a:pt x="1532" y="396"/>
                    <a:pt x="1532" y="396"/>
                  </a:cubicBezTo>
                  <a:cubicBezTo>
                    <a:pt x="1543" y="444"/>
                    <a:pt x="1543" y="444"/>
                    <a:pt x="1543" y="444"/>
                  </a:cubicBezTo>
                  <a:lnTo>
                    <a:pt x="1517" y="53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4" name="นครปฐม">
              <a:extLst>
                <a:ext uri="{FF2B5EF4-FFF2-40B4-BE49-F238E27FC236}">
                  <a16:creationId xmlns:a16="http://schemas.microsoft.com/office/drawing/2014/main" id="{EA8DF033-D8CB-4060-896B-D53583D13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417" y="3363582"/>
              <a:ext cx="179228" cy="199346"/>
            </a:xfrm>
            <a:custGeom>
              <a:avLst/>
              <a:gdLst>
                <a:gd name="T0" fmla="*/ 434 w 439"/>
                <a:gd name="T1" fmla="*/ 429 h 487"/>
                <a:gd name="T2" fmla="*/ 381 w 439"/>
                <a:gd name="T3" fmla="*/ 440 h 487"/>
                <a:gd name="T4" fmla="*/ 396 w 439"/>
                <a:gd name="T5" fmla="*/ 461 h 487"/>
                <a:gd name="T6" fmla="*/ 355 w 439"/>
                <a:gd name="T7" fmla="*/ 471 h 487"/>
                <a:gd name="T8" fmla="*/ 328 w 439"/>
                <a:gd name="T9" fmla="*/ 471 h 487"/>
                <a:gd name="T10" fmla="*/ 328 w 439"/>
                <a:gd name="T11" fmla="*/ 451 h 487"/>
                <a:gd name="T12" fmla="*/ 263 w 439"/>
                <a:gd name="T13" fmla="*/ 464 h 487"/>
                <a:gd name="T14" fmla="*/ 250 w 439"/>
                <a:gd name="T15" fmla="*/ 466 h 487"/>
                <a:gd name="T16" fmla="*/ 250 w 439"/>
                <a:gd name="T17" fmla="*/ 487 h 487"/>
                <a:gd name="T18" fmla="*/ 208 w 439"/>
                <a:gd name="T19" fmla="*/ 487 h 487"/>
                <a:gd name="T20" fmla="*/ 198 w 439"/>
                <a:gd name="T21" fmla="*/ 451 h 487"/>
                <a:gd name="T22" fmla="*/ 162 w 439"/>
                <a:gd name="T23" fmla="*/ 445 h 487"/>
                <a:gd name="T24" fmla="*/ 167 w 439"/>
                <a:gd name="T25" fmla="*/ 398 h 487"/>
                <a:gd name="T26" fmla="*/ 136 w 439"/>
                <a:gd name="T27" fmla="*/ 398 h 487"/>
                <a:gd name="T28" fmla="*/ 120 w 439"/>
                <a:gd name="T29" fmla="*/ 414 h 487"/>
                <a:gd name="T30" fmla="*/ 83 w 439"/>
                <a:gd name="T31" fmla="*/ 398 h 487"/>
                <a:gd name="T32" fmla="*/ 109 w 439"/>
                <a:gd name="T33" fmla="*/ 352 h 487"/>
                <a:gd name="T34" fmla="*/ 109 w 439"/>
                <a:gd name="T35" fmla="*/ 315 h 487"/>
                <a:gd name="T36" fmla="*/ 62 w 439"/>
                <a:gd name="T37" fmla="*/ 305 h 487"/>
                <a:gd name="T38" fmla="*/ 57 w 439"/>
                <a:gd name="T39" fmla="*/ 247 h 487"/>
                <a:gd name="T40" fmla="*/ 83 w 439"/>
                <a:gd name="T41" fmla="*/ 226 h 487"/>
                <a:gd name="T42" fmla="*/ 68 w 439"/>
                <a:gd name="T43" fmla="*/ 216 h 487"/>
                <a:gd name="T44" fmla="*/ 40 w 439"/>
                <a:gd name="T45" fmla="*/ 218 h 487"/>
                <a:gd name="T46" fmla="*/ 42 w 439"/>
                <a:gd name="T47" fmla="*/ 216 h 487"/>
                <a:gd name="T48" fmla="*/ 14 w 439"/>
                <a:gd name="T49" fmla="*/ 178 h 487"/>
                <a:gd name="T50" fmla="*/ 0 w 439"/>
                <a:gd name="T51" fmla="*/ 159 h 487"/>
                <a:gd name="T52" fmla="*/ 16 w 439"/>
                <a:gd name="T53" fmla="*/ 127 h 487"/>
                <a:gd name="T54" fmla="*/ 1 w 439"/>
                <a:gd name="T55" fmla="*/ 116 h 487"/>
                <a:gd name="T56" fmla="*/ 68 w 439"/>
                <a:gd name="T57" fmla="*/ 54 h 487"/>
                <a:gd name="T58" fmla="*/ 167 w 439"/>
                <a:gd name="T59" fmla="*/ 28 h 487"/>
                <a:gd name="T60" fmla="*/ 266 w 439"/>
                <a:gd name="T61" fmla="*/ 39 h 487"/>
                <a:gd name="T62" fmla="*/ 328 w 439"/>
                <a:gd name="T63" fmla="*/ 0 h 487"/>
                <a:gd name="T64" fmla="*/ 386 w 439"/>
                <a:gd name="T65" fmla="*/ 7 h 487"/>
                <a:gd name="T66" fmla="*/ 386 w 439"/>
                <a:gd name="T67" fmla="*/ 54 h 487"/>
                <a:gd name="T68" fmla="*/ 375 w 439"/>
                <a:gd name="T69" fmla="*/ 174 h 487"/>
                <a:gd name="T70" fmla="*/ 402 w 439"/>
                <a:gd name="T71" fmla="*/ 190 h 487"/>
                <a:gd name="T72" fmla="*/ 375 w 439"/>
                <a:gd name="T73" fmla="*/ 237 h 487"/>
                <a:gd name="T74" fmla="*/ 433 w 439"/>
                <a:gd name="T75" fmla="*/ 341 h 487"/>
                <a:gd name="T76" fmla="*/ 439 w 439"/>
                <a:gd name="T77" fmla="*/ 343 h 487"/>
                <a:gd name="T78" fmla="*/ 428 w 439"/>
                <a:gd name="T79" fmla="*/ 419 h 487"/>
                <a:gd name="T80" fmla="*/ 434 w 439"/>
                <a:gd name="T81" fmla="*/ 42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9" h="487">
                  <a:moveTo>
                    <a:pt x="434" y="429"/>
                  </a:moveTo>
                  <a:cubicBezTo>
                    <a:pt x="381" y="440"/>
                    <a:pt x="381" y="440"/>
                    <a:pt x="381" y="440"/>
                  </a:cubicBezTo>
                  <a:cubicBezTo>
                    <a:pt x="396" y="461"/>
                    <a:pt x="396" y="461"/>
                    <a:pt x="396" y="461"/>
                  </a:cubicBezTo>
                  <a:cubicBezTo>
                    <a:pt x="355" y="471"/>
                    <a:pt x="355" y="471"/>
                    <a:pt x="355" y="471"/>
                  </a:cubicBezTo>
                  <a:cubicBezTo>
                    <a:pt x="328" y="471"/>
                    <a:pt x="328" y="471"/>
                    <a:pt x="328" y="471"/>
                  </a:cubicBezTo>
                  <a:cubicBezTo>
                    <a:pt x="328" y="451"/>
                    <a:pt x="328" y="451"/>
                    <a:pt x="328" y="451"/>
                  </a:cubicBezTo>
                  <a:cubicBezTo>
                    <a:pt x="263" y="464"/>
                    <a:pt x="263" y="464"/>
                    <a:pt x="263" y="464"/>
                  </a:cubicBezTo>
                  <a:cubicBezTo>
                    <a:pt x="250" y="466"/>
                    <a:pt x="250" y="466"/>
                    <a:pt x="250" y="466"/>
                  </a:cubicBezTo>
                  <a:cubicBezTo>
                    <a:pt x="250" y="487"/>
                    <a:pt x="250" y="487"/>
                    <a:pt x="250" y="487"/>
                  </a:cubicBezTo>
                  <a:cubicBezTo>
                    <a:pt x="208" y="487"/>
                    <a:pt x="208" y="487"/>
                    <a:pt x="208" y="487"/>
                  </a:cubicBezTo>
                  <a:cubicBezTo>
                    <a:pt x="198" y="451"/>
                    <a:pt x="198" y="451"/>
                    <a:pt x="198" y="451"/>
                  </a:cubicBezTo>
                  <a:cubicBezTo>
                    <a:pt x="162" y="445"/>
                    <a:pt x="162" y="445"/>
                    <a:pt x="162" y="445"/>
                  </a:cubicBezTo>
                  <a:cubicBezTo>
                    <a:pt x="167" y="398"/>
                    <a:pt x="167" y="398"/>
                    <a:pt x="167" y="398"/>
                  </a:cubicBezTo>
                  <a:cubicBezTo>
                    <a:pt x="136" y="398"/>
                    <a:pt x="136" y="398"/>
                    <a:pt x="136" y="398"/>
                  </a:cubicBezTo>
                  <a:cubicBezTo>
                    <a:pt x="136" y="398"/>
                    <a:pt x="130" y="414"/>
                    <a:pt x="120" y="414"/>
                  </a:cubicBezTo>
                  <a:cubicBezTo>
                    <a:pt x="109" y="414"/>
                    <a:pt x="83" y="398"/>
                    <a:pt x="83" y="398"/>
                  </a:cubicBezTo>
                  <a:cubicBezTo>
                    <a:pt x="109" y="352"/>
                    <a:pt x="109" y="352"/>
                    <a:pt x="109" y="352"/>
                  </a:cubicBezTo>
                  <a:cubicBezTo>
                    <a:pt x="109" y="315"/>
                    <a:pt x="109" y="315"/>
                    <a:pt x="109" y="315"/>
                  </a:cubicBezTo>
                  <a:cubicBezTo>
                    <a:pt x="62" y="305"/>
                    <a:pt x="62" y="305"/>
                    <a:pt x="62" y="305"/>
                  </a:cubicBezTo>
                  <a:cubicBezTo>
                    <a:pt x="57" y="247"/>
                    <a:pt x="57" y="247"/>
                    <a:pt x="57" y="247"/>
                  </a:cubicBezTo>
                  <a:cubicBezTo>
                    <a:pt x="83" y="226"/>
                    <a:pt x="83" y="226"/>
                    <a:pt x="83" y="226"/>
                  </a:cubicBezTo>
                  <a:cubicBezTo>
                    <a:pt x="68" y="216"/>
                    <a:pt x="68" y="216"/>
                    <a:pt x="68" y="216"/>
                  </a:cubicBezTo>
                  <a:cubicBezTo>
                    <a:pt x="40" y="218"/>
                    <a:pt x="40" y="218"/>
                    <a:pt x="40" y="218"/>
                  </a:cubicBezTo>
                  <a:cubicBezTo>
                    <a:pt x="42" y="216"/>
                    <a:pt x="42" y="216"/>
                    <a:pt x="42" y="216"/>
                  </a:cubicBezTo>
                  <a:cubicBezTo>
                    <a:pt x="14" y="178"/>
                    <a:pt x="14" y="178"/>
                    <a:pt x="14" y="178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167" y="28"/>
                    <a:pt x="167" y="28"/>
                    <a:pt x="167" y="28"/>
                  </a:cubicBezTo>
                  <a:cubicBezTo>
                    <a:pt x="266" y="39"/>
                    <a:pt x="266" y="39"/>
                    <a:pt x="266" y="39"/>
                  </a:cubicBezTo>
                  <a:cubicBezTo>
                    <a:pt x="328" y="0"/>
                    <a:pt x="328" y="0"/>
                    <a:pt x="328" y="0"/>
                  </a:cubicBezTo>
                  <a:cubicBezTo>
                    <a:pt x="386" y="7"/>
                    <a:pt x="386" y="7"/>
                    <a:pt x="386" y="7"/>
                  </a:cubicBezTo>
                  <a:cubicBezTo>
                    <a:pt x="386" y="54"/>
                    <a:pt x="386" y="54"/>
                    <a:pt x="386" y="54"/>
                  </a:cubicBezTo>
                  <a:cubicBezTo>
                    <a:pt x="375" y="174"/>
                    <a:pt x="375" y="174"/>
                    <a:pt x="375" y="174"/>
                  </a:cubicBezTo>
                  <a:cubicBezTo>
                    <a:pt x="402" y="190"/>
                    <a:pt x="402" y="190"/>
                    <a:pt x="402" y="190"/>
                  </a:cubicBezTo>
                  <a:cubicBezTo>
                    <a:pt x="375" y="237"/>
                    <a:pt x="375" y="237"/>
                    <a:pt x="375" y="237"/>
                  </a:cubicBezTo>
                  <a:cubicBezTo>
                    <a:pt x="375" y="237"/>
                    <a:pt x="428" y="336"/>
                    <a:pt x="433" y="341"/>
                  </a:cubicBezTo>
                  <a:cubicBezTo>
                    <a:pt x="433" y="342"/>
                    <a:pt x="436" y="342"/>
                    <a:pt x="439" y="343"/>
                  </a:cubicBezTo>
                  <a:cubicBezTo>
                    <a:pt x="428" y="419"/>
                    <a:pt x="428" y="419"/>
                    <a:pt x="428" y="419"/>
                  </a:cubicBezTo>
                  <a:lnTo>
                    <a:pt x="434" y="42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5" name="นครนายก">
              <a:extLst>
                <a:ext uri="{FF2B5EF4-FFF2-40B4-BE49-F238E27FC236}">
                  <a16:creationId xmlns:a16="http://schemas.microsoft.com/office/drawing/2014/main" id="{470D9429-EB6E-436E-A648-679AC4D17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134" y="3244707"/>
              <a:ext cx="210319" cy="203003"/>
            </a:xfrm>
            <a:custGeom>
              <a:avLst/>
              <a:gdLst>
                <a:gd name="T0" fmla="*/ 115 w 115"/>
                <a:gd name="T1" fmla="*/ 33 h 111"/>
                <a:gd name="T2" fmla="*/ 115 w 115"/>
                <a:gd name="T3" fmla="*/ 47 h 111"/>
                <a:gd name="T4" fmla="*/ 106 w 115"/>
                <a:gd name="T5" fmla="*/ 49 h 111"/>
                <a:gd name="T6" fmla="*/ 93 w 115"/>
                <a:gd name="T7" fmla="*/ 48 h 111"/>
                <a:gd name="T8" fmla="*/ 92 w 115"/>
                <a:gd name="T9" fmla="*/ 54 h 111"/>
                <a:gd name="T10" fmla="*/ 97 w 115"/>
                <a:gd name="T11" fmla="*/ 56 h 111"/>
                <a:gd name="T12" fmla="*/ 97 w 115"/>
                <a:gd name="T13" fmla="*/ 61 h 111"/>
                <a:gd name="T14" fmla="*/ 83 w 115"/>
                <a:gd name="T15" fmla="*/ 63 h 111"/>
                <a:gd name="T16" fmla="*/ 75 w 115"/>
                <a:gd name="T17" fmla="*/ 75 h 111"/>
                <a:gd name="T18" fmla="*/ 81 w 115"/>
                <a:gd name="T19" fmla="*/ 90 h 111"/>
                <a:gd name="T20" fmla="*/ 58 w 115"/>
                <a:gd name="T21" fmla="*/ 92 h 111"/>
                <a:gd name="T22" fmla="*/ 54 w 115"/>
                <a:gd name="T23" fmla="*/ 100 h 111"/>
                <a:gd name="T24" fmla="*/ 44 w 115"/>
                <a:gd name="T25" fmla="*/ 103 h 111"/>
                <a:gd name="T26" fmla="*/ 42 w 115"/>
                <a:gd name="T27" fmla="*/ 109 h 111"/>
                <a:gd name="T28" fmla="*/ 13 w 115"/>
                <a:gd name="T29" fmla="*/ 107 h 111"/>
                <a:gd name="T30" fmla="*/ 12 w 115"/>
                <a:gd name="T31" fmla="*/ 108 h 111"/>
                <a:gd name="T32" fmla="*/ 12 w 115"/>
                <a:gd name="T33" fmla="*/ 108 h 111"/>
                <a:gd name="T34" fmla="*/ 0 w 115"/>
                <a:gd name="T35" fmla="*/ 111 h 111"/>
                <a:gd name="T36" fmla="*/ 0 w 115"/>
                <a:gd name="T37" fmla="*/ 58 h 111"/>
                <a:gd name="T38" fmla="*/ 8 w 115"/>
                <a:gd name="T39" fmla="*/ 52 h 111"/>
                <a:gd name="T40" fmla="*/ 8 w 115"/>
                <a:gd name="T41" fmla="*/ 42 h 111"/>
                <a:gd name="T42" fmla="*/ 10 w 115"/>
                <a:gd name="T43" fmla="*/ 42 h 111"/>
                <a:gd name="T44" fmla="*/ 17 w 115"/>
                <a:gd name="T45" fmla="*/ 43 h 111"/>
                <a:gd name="T46" fmla="*/ 29 w 115"/>
                <a:gd name="T47" fmla="*/ 33 h 111"/>
                <a:gd name="T48" fmla="*/ 28 w 115"/>
                <a:gd name="T49" fmla="*/ 19 h 111"/>
                <a:gd name="T50" fmla="*/ 46 w 115"/>
                <a:gd name="T51" fmla="*/ 28 h 111"/>
                <a:gd name="T52" fmla="*/ 51 w 115"/>
                <a:gd name="T53" fmla="*/ 33 h 111"/>
                <a:gd name="T54" fmla="*/ 58 w 115"/>
                <a:gd name="T55" fmla="*/ 28 h 111"/>
                <a:gd name="T56" fmla="*/ 56 w 115"/>
                <a:gd name="T57" fmla="*/ 21 h 111"/>
                <a:gd name="T58" fmla="*/ 57 w 115"/>
                <a:gd name="T59" fmla="*/ 15 h 111"/>
                <a:gd name="T60" fmla="*/ 62 w 115"/>
                <a:gd name="T61" fmla="*/ 14 h 111"/>
                <a:gd name="T62" fmla="*/ 64 w 115"/>
                <a:gd name="T63" fmla="*/ 5 h 111"/>
                <a:gd name="T64" fmla="*/ 74 w 115"/>
                <a:gd name="T65" fmla="*/ 0 h 111"/>
                <a:gd name="T66" fmla="*/ 92 w 115"/>
                <a:gd name="T67" fmla="*/ 15 h 111"/>
                <a:gd name="T68" fmla="*/ 93 w 115"/>
                <a:gd name="T69" fmla="*/ 17 h 111"/>
                <a:gd name="T70" fmla="*/ 103 w 115"/>
                <a:gd name="T71" fmla="*/ 23 h 111"/>
                <a:gd name="T72" fmla="*/ 115 w 115"/>
                <a:gd name="T73" fmla="*/ 3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5" h="111">
                  <a:moveTo>
                    <a:pt x="115" y="33"/>
                  </a:moveTo>
                  <a:lnTo>
                    <a:pt x="115" y="47"/>
                  </a:lnTo>
                  <a:lnTo>
                    <a:pt x="106" y="49"/>
                  </a:lnTo>
                  <a:lnTo>
                    <a:pt x="93" y="48"/>
                  </a:lnTo>
                  <a:lnTo>
                    <a:pt x="92" y="54"/>
                  </a:lnTo>
                  <a:lnTo>
                    <a:pt x="97" y="56"/>
                  </a:lnTo>
                  <a:lnTo>
                    <a:pt x="97" y="61"/>
                  </a:lnTo>
                  <a:lnTo>
                    <a:pt x="83" y="63"/>
                  </a:lnTo>
                  <a:lnTo>
                    <a:pt x="75" y="75"/>
                  </a:lnTo>
                  <a:lnTo>
                    <a:pt x="81" y="90"/>
                  </a:lnTo>
                  <a:lnTo>
                    <a:pt x="58" y="92"/>
                  </a:lnTo>
                  <a:lnTo>
                    <a:pt x="54" y="100"/>
                  </a:lnTo>
                  <a:lnTo>
                    <a:pt x="44" y="103"/>
                  </a:lnTo>
                  <a:lnTo>
                    <a:pt x="42" y="109"/>
                  </a:lnTo>
                  <a:lnTo>
                    <a:pt x="13" y="107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0" y="111"/>
                  </a:lnTo>
                  <a:lnTo>
                    <a:pt x="0" y="58"/>
                  </a:lnTo>
                  <a:lnTo>
                    <a:pt x="8" y="52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17" y="43"/>
                  </a:lnTo>
                  <a:lnTo>
                    <a:pt x="29" y="33"/>
                  </a:lnTo>
                  <a:lnTo>
                    <a:pt x="28" y="19"/>
                  </a:lnTo>
                  <a:lnTo>
                    <a:pt x="46" y="28"/>
                  </a:lnTo>
                  <a:lnTo>
                    <a:pt x="51" y="33"/>
                  </a:lnTo>
                  <a:lnTo>
                    <a:pt x="58" y="28"/>
                  </a:lnTo>
                  <a:lnTo>
                    <a:pt x="56" y="21"/>
                  </a:lnTo>
                  <a:lnTo>
                    <a:pt x="57" y="15"/>
                  </a:lnTo>
                  <a:lnTo>
                    <a:pt x="62" y="14"/>
                  </a:lnTo>
                  <a:lnTo>
                    <a:pt x="64" y="5"/>
                  </a:lnTo>
                  <a:lnTo>
                    <a:pt x="74" y="0"/>
                  </a:lnTo>
                  <a:lnTo>
                    <a:pt x="92" y="15"/>
                  </a:lnTo>
                  <a:lnTo>
                    <a:pt x="93" y="17"/>
                  </a:lnTo>
                  <a:lnTo>
                    <a:pt x="103" y="23"/>
                  </a:lnTo>
                  <a:lnTo>
                    <a:pt x="115" y="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6" name="ชัยนาท">
              <a:extLst>
                <a:ext uri="{FF2B5EF4-FFF2-40B4-BE49-F238E27FC236}">
                  <a16:creationId xmlns:a16="http://schemas.microsoft.com/office/drawing/2014/main" id="{509484EA-E438-4076-907B-24890DA5E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6354" y="2906368"/>
              <a:ext cx="226778" cy="190201"/>
            </a:xfrm>
            <a:custGeom>
              <a:avLst/>
              <a:gdLst>
                <a:gd name="T0" fmla="*/ 553 w 553"/>
                <a:gd name="T1" fmla="*/ 269 h 466"/>
                <a:gd name="T2" fmla="*/ 516 w 553"/>
                <a:gd name="T3" fmla="*/ 294 h 466"/>
                <a:gd name="T4" fmla="*/ 506 w 553"/>
                <a:gd name="T5" fmla="*/ 325 h 466"/>
                <a:gd name="T6" fmla="*/ 469 w 553"/>
                <a:gd name="T7" fmla="*/ 325 h 466"/>
                <a:gd name="T8" fmla="*/ 448 w 553"/>
                <a:gd name="T9" fmla="*/ 346 h 466"/>
                <a:gd name="T10" fmla="*/ 474 w 553"/>
                <a:gd name="T11" fmla="*/ 362 h 466"/>
                <a:gd name="T12" fmla="*/ 474 w 553"/>
                <a:gd name="T13" fmla="*/ 419 h 466"/>
                <a:gd name="T14" fmla="*/ 417 w 553"/>
                <a:gd name="T15" fmla="*/ 419 h 466"/>
                <a:gd name="T16" fmla="*/ 396 w 553"/>
                <a:gd name="T17" fmla="*/ 434 h 466"/>
                <a:gd name="T18" fmla="*/ 365 w 553"/>
                <a:gd name="T19" fmla="*/ 455 h 466"/>
                <a:gd name="T20" fmla="*/ 363 w 553"/>
                <a:gd name="T21" fmla="*/ 454 h 466"/>
                <a:gd name="T22" fmla="*/ 328 w 553"/>
                <a:gd name="T23" fmla="*/ 429 h 466"/>
                <a:gd name="T24" fmla="*/ 276 w 553"/>
                <a:gd name="T25" fmla="*/ 414 h 466"/>
                <a:gd name="T26" fmla="*/ 261 w 553"/>
                <a:gd name="T27" fmla="*/ 455 h 466"/>
                <a:gd name="T28" fmla="*/ 172 w 553"/>
                <a:gd name="T29" fmla="*/ 466 h 466"/>
                <a:gd name="T30" fmla="*/ 62 w 553"/>
                <a:gd name="T31" fmla="*/ 440 h 466"/>
                <a:gd name="T32" fmla="*/ 5 w 553"/>
                <a:gd name="T33" fmla="*/ 406 h 466"/>
                <a:gd name="T34" fmla="*/ 5 w 553"/>
                <a:gd name="T35" fmla="*/ 367 h 466"/>
                <a:gd name="T36" fmla="*/ 57 w 553"/>
                <a:gd name="T37" fmla="*/ 304 h 466"/>
                <a:gd name="T38" fmla="*/ 57 w 553"/>
                <a:gd name="T39" fmla="*/ 242 h 466"/>
                <a:gd name="T40" fmla="*/ 0 w 553"/>
                <a:gd name="T41" fmla="*/ 174 h 466"/>
                <a:gd name="T42" fmla="*/ 10 w 553"/>
                <a:gd name="T43" fmla="*/ 111 h 466"/>
                <a:gd name="T44" fmla="*/ 57 w 553"/>
                <a:gd name="T45" fmla="*/ 75 h 466"/>
                <a:gd name="T46" fmla="*/ 115 w 553"/>
                <a:gd name="T47" fmla="*/ 85 h 466"/>
                <a:gd name="T48" fmla="*/ 141 w 553"/>
                <a:gd name="T49" fmla="*/ 111 h 466"/>
                <a:gd name="T50" fmla="*/ 177 w 553"/>
                <a:gd name="T51" fmla="*/ 101 h 466"/>
                <a:gd name="T52" fmla="*/ 261 w 553"/>
                <a:gd name="T53" fmla="*/ 106 h 466"/>
                <a:gd name="T54" fmla="*/ 287 w 553"/>
                <a:gd name="T55" fmla="*/ 122 h 466"/>
                <a:gd name="T56" fmla="*/ 334 w 553"/>
                <a:gd name="T57" fmla="*/ 75 h 466"/>
                <a:gd name="T58" fmla="*/ 318 w 553"/>
                <a:gd name="T59" fmla="*/ 33 h 466"/>
                <a:gd name="T60" fmla="*/ 342 w 553"/>
                <a:gd name="T61" fmla="*/ 0 h 466"/>
                <a:gd name="T62" fmla="*/ 349 w 553"/>
                <a:gd name="T63" fmla="*/ 2 h 466"/>
                <a:gd name="T64" fmla="*/ 412 w 553"/>
                <a:gd name="T65" fmla="*/ 54 h 466"/>
                <a:gd name="T66" fmla="*/ 443 w 553"/>
                <a:gd name="T67" fmla="*/ 43 h 466"/>
                <a:gd name="T68" fmla="*/ 469 w 553"/>
                <a:gd name="T69" fmla="*/ 54 h 466"/>
                <a:gd name="T70" fmla="*/ 459 w 553"/>
                <a:gd name="T71" fmla="*/ 127 h 466"/>
                <a:gd name="T72" fmla="*/ 490 w 553"/>
                <a:gd name="T73" fmla="*/ 169 h 466"/>
                <a:gd name="T74" fmla="*/ 485 w 553"/>
                <a:gd name="T75" fmla="*/ 197 h 466"/>
                <a:gd name="T76" fmla="*/ 485 w 553"/>
                <a:gd name="T77" fmla="*/ 200 h 466"/>
                <a:gd name="T78" fmla="*/ 553 w 553"/>
                <a:gd name="T79" fmla="*/ 268 h 466"/>
                <a:gd name="T80" fmla="*/ 553 w 553"/>
                <a:gd name="T81" fmla="*/ 269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53" h="466">
                  <a:moveTo>
                    <a:pt x="553" y="269"/>
                  </a:moveTo>
                  <a:cubicBezTo>
                    <a:pt x="516" y="294"/>
                    <a:pt x="516" y="294"/>
                    <a:pt x="516" y="294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469" y="325"/>
                    <a:pt x="469" y="325"/>
                    <a:pt x="469" y="325"/>
                  </a:cubicBezTo>
                  <a:cubicBezTo>
                    <a:pt x="448" y="346"/>
                    <a:pt x="448" y="346"/>
                    <a:pt x="448" y="346"/>
                  </a:cubicBezTo>
                  <a:cubicBezTo>
                    <a:pt x="474" y="362"/>
                    <a:pt x="474" y="362"/>
                    <a:pt x="474" y="362"/>
                  </a:cubicBezTo>
                  <a:cubicBezTo>
                    <a:pt x="474" y="419"/>
                    <a:pt x="474" y="419"/>
                    <a:pt x="474" y="419"/>
                  </a:cubicBezTo>
                  <a:cubicBezTo>
                    <a:pt x="417" y="419"/>
                    <a:pt x="417" y="419"/>
                    <a:pt x="417" y="419"/>
                  </a:cubicBezTo>
                  <a:cubicBezTo>
                    <a:pt x="396" y="434"/>
                    <a:pt x="396" y="434"/>
                    <a:pt x="396" y="434"/>
                  </a:cubicBezTo>
                  <a:cubicBezTo>
                    <a:pt x="365" y="455"/>
                    <a:pt x="365" y="455"/>
                    <a:pt x="365" y="455"/>
                  </a:cubicBezTo>
                  <a:cubicBezTo>
                    <a:pt x="363" y="454"/>
                    <a:pt x="363" y="454"/>
                    <a:pt x="363" y="454"/>
                  </a:cubicBezTo>
                  <a:cubicBezTo>
                    <a:pt x="328" y="429"/>
                    <a:pt x="328" y="429"/>
                    <a:pt x="328" y="429"/>
                  </a:cubicBezTo>
                  <a:cubicBezTo>
                    <a:pt x="276" y="414"/>
                    <a:pt x="276" y="414"/>
                    <a:pt x="276" y="414"/>
                  </a:cubicBezTo>
                  <a:cubicBezTo>
                    <a:pt x="261" y="455"/>
                    <a:pt x="261" y="455"/>
                    <a:pt x="261" y="455"/>
                  </a:cubicBezTo>
                  <a:cubicBezTo>
                    <a:pt x="172" y="466"/>
                    <a:pt x="172" y="466"/>
                    <a:pt x="172" y="466"/>
                  </a:cubicBezTo>
                  <a:cubicBezTo>
                    <a:pt x="62" y="440"/>
                    <a:pt x="62" y="440"/>
                    <a:pt x="62" y="440"/>
                  </a:cubicBezTo>
                  <a:cubicBezTo>
                    <a:pt x="5" y="406"/>
                    <a:pt x="5" y="406"/>
                    <a:pt x="5" y="406"/>
                  </a:cubicBezTo>
                  <a:cubicBezTo>
                    <a:pt x="5" y="367"/>
                    <a:pt x="5" y="367"/>
                    <a:pt x="5" y="367"/>
                  </a:cubicBezTo>
                  <a:cubicBezTo>
                    <a:pt x="57" y="304"/>
                    <a:pt x="57" y="304"/>
                    <a:pt x="57" y="304"/>
                  </a:cubicBezTo>
                  <a:cubicBezTo>
                    <a:pt x="57" y="242"/>
                    <a:pt x="57" y="242"/>
                    <a:pt x="57" y="242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115" y="85"/>
                    <a:pt x="115" y="85"/>
                    <a:pt x="115" y="85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77" y="101"/>
                    <a:pt x="177" y="101"/>
                    <a:pt x="177" y="101"/>
                  </a:cubicBezTo>
                  <a:cubicBezTo>
                    <a:pt x="261" y="106"/>
                    <a:pt x="261" y="106"/>
                    <a:pt x="261" y="106"/>
                  </a:cubicBezTo>
                  <a:cubicBezTo>
                    <a:pt x="287" y="122"/>
                    <a:pt x="287" y="122"/>
                    <a:pt x="287" y="122"/>
                  </a:cubicBezTo>
                  <a:cubicBezTo>
                    <a:pt x="334" y="75"/>
                    <a:pt x="334" y="75"/>
                    <a:pt x="334" y="75"/>
                  </a:cubicBezTo>
                  <a:cubicBezTo>
                    <a:pt x="318" y="33"/>
                    <a:pt x="318" y="33"/>
                    <a:pt x="318" y="33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7" y="1"/>
                    <a:pt x="349" y="2"/>
                    <a:pt x="349" y="2"/>
                  </a:cubicBezTo>
                  <a:cubicBezTo>
                    <a:pt x="412" y="54"/>
                    <a:pt x="412" y="54"/>
                    <a:pt x="412" y="54"/>
                  </a:cubicBezTo>
                  <a:cubicBezTo>
                    <a:pt x="443" y="43"/>
                    <a:pt x="443" y="43"/>
                    <a:pt x="443" y="43"/>
                  </a:cubicBezTo>
                  <a:cubicBezTo>
                    <a:pt x="469" y="54"/>
                    <a:pt x="469" y="54"/>
                    <a:pt x="469" y="54"/>
                  </a:cubicBezTo>
                  <a:cubicBezTo>
                    <a:pt x="459" y="127"/>
                    <a:pt x="459" y="127"/>
                    <a:pt x="459" y="127"/>
                  </a:cubicBezTo>
                  <a:cubicBezTo>
                    <a:pt x="490" y="169"/>
                    <a:pt x="490" y="169"/>
                    <a:pt x="490" y="169"/>
                  </a:cubicBezTo>
                  <a:cubicBezTo>
                    <a:pt x="485" y="197"/>
                    <a:pt x="485" y="197"/>
                    <a:pt x="485" y="197"/>
                  </a:cubicBezTo>
                  <a:cubicBezTo>
                    <a:pt x="485" y="200"/>
                    <a:pt x="485" y="200"/>
                    <a:pt x="485" y="200"/>
                  </a:cubicBezTo>
                  <a:cubicBezTo>
                    <a:pt x="553" y="268"/>
                    <a:pt x="553" y="268"/>
                    <a:pt x="553" y="268"/>
                  </a:cubicBezTo>
                  <a:lnTo>
                    <a:pt x="553" y="26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7" name="กำแพงเพชร">
              <a:extLst>
                <a:ext uri="{FF2B5EF4-FFF2-40B4-BE49-F238E27FC236}">
                  <a16:creationId xmlns:a16="http://schemas.microsoft.com/office/drawing/2014/main" id="{2F7C1503-FF2F-45E7-A566-FD4B3DCB3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999" y="2341253"/>
              <a:ext cx="376744" cy="387717"/>
            </a:xfrm>
            <a:custGeom>
              <a:avLst/>
              <a:gdLst>
                <a:gd name="T0" fmla="*/ 914 w 923"/>
                <a:gd name="T1" fmla="*/ 642 h 950"/>
                <a:gd name="T2" fmla="*/ 923 w 923"/>
                <a:gd name="T3" fmla="*/ 663 h 950"/>
                <a:gd name="T4" fmla="*/ 915 w 923"/>
                <a:gd name="T5" fmla="*/ 678 h 950"/>
                <a:gd name="T6" fmla="*/ 850 w 923"/>
                <a:gd name="T7" fmla="*/ 788 h 950"/>
                <a:gd name="T8" fmla="*/ 814 w 923"/>
                <a:gd name="T9" fmla="*/ 788 h 950"/>
                <a:gd name="T10" fmla="*/ 756 w 923"/>
                <a:gd name="T11" fmla="*/ 819 h 950"/>
                <a:gd name="T12" fmla="*/ 709 w 923"/>
                <a:gd name="T13" fmla="*/ 924 h 950"/>
                <a:gd name="T14" fmla="*/ 636 w 923"/>
                <a:gd name="T15" fmla="*/ 924 h 950"/>
                <a:gd name="T16" fmla="*/ 589 w 923"/>
                <a:gd name="T17" fmla="*/ 950 h 950"/>
                <a:gd name="T18" fmla="*/ 449 w 923"/>
                <a:gd name="T19" fmla="*/ 919 h 950"/>
                <a:gd name="T20" fmla="*/ 407 w 923"/>
                <a:gd name="T21" fmla="*/ 939 h 950"/>
                <a:gd name="T22" fmla="*/ 256 w 923"/>
                <a:gd name="T23" fmla="*/ 939 h 950"/>
                <a:gd name="T24" fmla="*/ 198 w 923"/>
                <a:gd name="T25" fmla="*/ 898 h 950"/>
                <a:gd name="T26" fmla="*/ 125 w 923"/>
                <a:gd name="T27" fmla="*/ 939 h 950"/>
                <a:gd name="T28" fmla="*/ 87 w 923"/>
                <a:gd name="T29" fmla="*/ 930 h 950"/>
                <a:gd name="T30" fmla="*/ 89 w 923"/>
                <a:gd name="T31" fmla="*/ 908 h 950"/>
                <a:gd name="T32" fmla="*/ 73 w 923"/>
                <a:gd name="T33" fmla="*/ 872 h 950"/>
                <a:gd name="T34" fmla="*/ 110 w 923"/>
                <a:gd name="T35" fmla="*/ 783 h 950"/>
                <a:gd name="T36" fmla="*/ 78 w 923"/>
                <a:gd name="T37" fmla="*/ 720 h 950"/>
                <a:gd name="T38" fmla="*/ 47 w 923"/>
                <a:gd name="T39" fmla="*/ 710 h 950"/>
                <a:gd name="T40" fmla="*/ 78 w 923"/>
                <a:gd name="T41" fmla="*/ 647 h 950"/>
                <a:gd name="T42" fmla="*/ 47 w 923"/>
                <a:gd name="T43" fmla="*/ 595 h 950"/>
                <a:gd name="T44" fmla="*/ 57 w 923"/>
                <a:gd name="T45" fmla="*/ 507 h 950"/>
                <a:gd name="T46" fmla="*/ 21 w 923"/>
                <a:gd name="T47" fmla="*/ 486 h 950"/>
                <a:gd name="T48" fmla="*/ 26 w 923"/>
                <a:gd name="T49" fmla="*/ 449 h 950"/>
                <a:gd name="T50" fmla="*/ 0 w 923"/>
                <a:gd name="T51" fmla="*/ 418 h 950"/>
                <a:gd name="T52" fmla="*/ 0 w 923"/>
                <a:gd name="T53" fmla="*/ 397 h 950"/>
                <a:gd name="T54" fmla="*/ 16 w 923"/>
                <a:gd name="T55" fmla="*/ 387 h 950"/>
                <a:gd name="T56" fmla="*/ 42 w 923"/>
                <a:gd name="T57" fmla="*/ 407 h 950"/>
                <a:gd name="T58" fmla="*/ 110 w 923"/>
                <a:gd name="T59" fmla="*/ 407 h 950"/>
                <a:gd name="T60" fmla="*/ 183 w 923"/>
                <a:gd name="T61" fmla="*/ 345 h 950"/>
                <a:gd name="T62" fmla="*/ 224 w 923"/>
                <a:gd name="T63" fmla="*/ 345 h 950"/>
                <a:gd name="T64" fmla="*/ 224 w 923"/>
                <a:gd name="T65" fmla="*/ 256 h 950"/>
                <a:gd name="T66" fmla="*/ 277 w 923"/>
                <a:gd name="T67" fmla="*/ 157 h 950"/>
                <a:gd name="T68" fmla="*/ 266 w 923"/>
                <a:gd name="T69" fmla="*/ 121 h 950"/>
                <a:gd name="T70" fmla="*/ 287 w 923"/>
                <a:gd name="T71" fmla="*/ 89 h 950"/>
                <a:gd name="T72" fmla="*/ 344 w 923"/>
                <a:gd name="T73" fmla="*/ 89 h 950"/>
                <a:gd name="T74" fmla="*/ 350 w 923"/>
                <a:gd name="T75" fmla="*/ 37 h 950"/>
                <a:gd name="T76" fmla="*/ 412 w 923"/>
                <a:gd name="T77" fmla="*/ 37 h 950"/>
                <a:gd name="T78" fmla="*/ 435 w 923"/>
                <a:gd name="T79" fmla="*/ 0 h 950"/>
                <a:gd name="T80" fmla="*/ 438 w 923"/>
                <a:gd name="T81" fmla="*/ 1 h 950"/>
                <a:gd name="T82" fmla="*/ 469 w 923"/>
                <a:gd name="T83" fmla="*/ 84 h 950"/>
                <a:gd name="T84" fmla="*/ 480 w 923"/>
                <a:gd name="T85" fmla="*/ 74 h 950"/>
                <a:gd name="T86" fmla="*/ 490 w 923"/>
                <a:gd name="T87" fmla="*/ 48 h 950"/>
                <a:gd name="T88" fmla="*/ 511 w 923"/>
                <a:gd name="T89" fmla="*/ 53 h 950"/>
                <a:gd name="T90" fmla="*/ 511 w 923"/>
                <a:gd name="T91" fmla="*/ 89 h 950"/>
                <a:gd name="T92" fmla="*/ 553 w 923"/>
                <a:gd name="T93" fmla="*/ 141 h 950"/>
                <a:gd name="T94" fmla="*/ 631 w 923"/>
                <a:gd name="T95" fmla="*/ 178 h 950"/>
                <a:gd name="T96" fmla="*/ 662 w 923"/>
                <a:gd name="T97" fmla="*/ 157 h 950"/>
                <a:gd name="T98" fmla="*/ 689 w 923"/>
                <a:gd name="T99" fmla="*/ 209 h 950"/>
                <a:gd name="T100" fmla="*/ 751 w 923"/>
                <a:gd name="T101" fmla="*/ 173 h 950"/>
                <a:gd name="T102" fmla="*/ 772 w 923"/>
                <a:gd name="T103" fmla="*/ 183 h 950"/>
                <a:gd name="T104" fmla="*/ 772 w 923"/>
                <a:gd name="T105" fmla="*/ 181 h 950"/>
                <a:gd name="T106" fmla="*/ 801 w 923"/>
                <a:gd name="T107" fmla="*/ 255 h 950"/>
                <a:gd name="T108" fmla="*/ 814 w 923"/>
                <a:gd name="T109" fmla="*/ 287 h 950"/>
                <a:gd name="T110" fmla="*/ 871 w 923"/>
                <a:gd name="T111" fmla="*/ 314 h 950"/>
                <a:gd name="T112" fmla="*/ 891 w 923"/>
                <a:gd name="T113" fmla="*/ 315 h 950"/>
                <a:gd name="T114" fmla="*/ 923 w 923"/>
                <a:gd name="T115" fmla="*/ 371 h 950"/>
                <a:gd name="T116" fmla="*/ 866 w 923"/>
                <a:gd name="T117" fmla="*/ 465 h 950"/>
                <a:gd name="T118" fmla="*/ 902 w 923"/>
                <a:gd name="T119" fmla="*/ 538 h 950"/>
                <a:gd name="T120" fmla="*/ 892 w 923"/>
                <a:gd name="T121" fmla="*/ 590 h 950"/>
                <a:gd name="T122" fmla="*/ 914 w 923"/>
                <a:gd name="T123" fmla="*/ 642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3" h="950">
                  <a:moveTo>
                    <a:pt x="914" y="642"/>
                  </a:moveTo>
                  <a:cubicBezTo>
                    <a:pt x="923" y="663"/>
                    <a:pt x="923" y="663"/>
                    <a:pt x="923" y="663"/>
                  </a:cubicBezTo>
                  <a:cubicBezTo>
                    <a:pt x="915" y="678"/>
                    <a:pt x="915" y="678"/>
                    <a:pt x="915" y="678"/>
                  </a:cubicBezTo>
                  <a:cubicBezTo>
                    <a:pt x="850" y="788"/>
                    <a:pt x="850" y="788"/>
                    <a:pt x="850" y="788"/>
                  </a:cubicBezTo>
                  <a:cubicBezTo>
                    <a:pt x="814" y="788"/>
                    <a:pt x="814" y="788"/>
                    <a:pt x="814" y="788"/>
                  </a:cubicBezTo>
                  <a:cubicBezTo>
                    <a:pt x="756" y="819"/>
                    <a:pt x="756" y="819"/>
                    <a:pt x="756" y="819"/>
                  </a:cubicBezTo>
                  <a:cubicBezTo>
                    <a:pt x="709" y="924"/>
                    <a:pt x="709" y="924"/>
                    <a:pt x="709" y="924"/>
                  </a:cubicBezTo>
                  <a:cubicBezTo>
                    <a:pt x="636" y="924"/>
                    <a:pt x="636" y="924"/>
                    <a:pt x="636" y="924"/>
                  </a:cubicBezTo>
                  <a:cubicBezTo>
                    <a:pt x="589" y="950"/>
                    <a:pt x="589" y="950"/>
                    <a:pt x="589" y="950"/>
                  </a:cubicBezTo>
                  <a:cubicBezTo>
                    <a:pt x="449" y="919"/>
                    <a:pt x="449" y="919"/>
                    <a:pt x="449" y="919"/>
                  </a:cubicBezTo>
                  <a:cubicBezTo>
                    <a:pt x="407" y="939"/>
                    <a:pt x="407" y="939"/>
                    <a:pt x="407" y="939"/>
                  </a:cubicBezTo>
                  <a:cubicBezTo>
                    <a:pt x="256" y="939"/>
                    <a:pt x="256" y="939"/>
                    <a:pt x="256" y="939"/>
                  </a:cubicBezTo>
                  <a:cubicBezTo>
                    <a:pt x="198" y="898"/>
                    <a:pt x="198" y="898"/>
                    <a:pt x="198" y="898"/>
                  </a:cubicBezTo>
                  <a:cubicBezTo>
                    <a:pt x="125" y="939"/>
                    <a:pt x="125" y="939"/>
                    <a:pt x="125" y="939"/>
                  </a:cubicBezTo>
                  <a:cubicBezTo>
                    <a:pt x="87" y="930"/>
                    <a:pt x="87" y="930"/>
                    <a:pt x="87" y="930"/>
                  </a:cubicBezTo>
                  <a:cubicBezTo>
                    <a:pt x="89" y="908"/>
                    <a:pt x="89" y="908"/>
                    <a:pt x="89" y="908"/>
                  </a:cubicBezTo>
                  <a:cubicBezTo>
                    <a:pt x="89" y="908"/>
                    <a:pt x="73" y="877"/>
                    <a:pt x="73" y="872"/>
                  </a:cubicBezTo>
                  <a:cubicBezTo>
                    <a:pt x="73" y="866"/>
                    <a:pt x="110" y="783"/>
                    <a:pt x="110" y="783"/>
                  </a:cubicBezTo>
                  <a:cubicBezTo>
                    <a:pt x="78" y="720"/>
                    <a:pt x="78" y="720"/>
                    <a:pt x="78" y="720"/>
                  </a:cubicBezTo>
                  <a:cubicBezTo>
                    <a:pt x="47" y="710"/>
                    <a:pt x="47" y="710"/>
                    <a:pt x="47" y="710"/>
                  </a:cubicBezTo>
                  <a:cubicBezTo>
                    <a:pt x="78" y="647"/>
                    <a:pt x="78" y="647"/>
                    <a:pt x="78" y="647"/>
                  </a:cubicBezTo>
                  <a:cubicBezTo>
                    <a:pt x="47" y="595"/>
                    <a:pt x="47" y="595"/>
                    <a:pt x="47" y="595"/>
                  </a:cubicBezTo>
                  <a:cubicBezTo>
                    <a:pt x="57" y="507"/>
                    <a:pt x="57" y="507"/>
                    <a:pt x="57" y="507"/>
                  </a:cubicBezTo>
                  <a:cubicBezTo>
                    <a:pt x="57" y="507"/>
                    <a:pt x="21" y="491"/>
                    <a:pt x="21" y="486"/>
                  </a:cubicBezTo>
                  <a:cubicBezTo>
                    <a:pt x="21" y="480"/>
                    <a:pt x="26" y="449"/>
                    <a:pt x="26" y="449"/>
                  </a:cubicBezTo>
                  <a:cubicBezTo>
                    <a:pt x="0" y="418"/>
                    <a:pt x="0" y="418"/>
                    <a:pt x="0" y="418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16" y="387"/>
                    <a:pt x="16" y="387"/>
                    <a:pt x="16" y="387"/>
                  </a:cubicBezTo>
                  <a:cubicBezTo>
                    <a:pt x="42" y="407"/>
                    <a:pt x="42" y="407"/>
                    <a:pt x="42" y="407"/>
                  </a:cubicBezTo>
                  <a:cubicBezTo>
                    <a:pt x="110" y="407"/>
                    <a:pt x="110" y="407"/>
                    <a:pt x="110" y="407"/>
                  </a:cubicBezTo>
                  <a:cubicBezTo>
                    <a:pt x="183" y="345"/>
                    <a:pt x="183" y="345"/>
                    <a:pt x="183" y="345"/>
                  </a:cubicBezTo>
                  <a:cubicBezTo>
                    <a:pt x="224" y="345"/>
                    <a:pt x="224" y="345"/>
                    <a:pt x="224" y="345"/>
                  </a:cubicBezTo>
                  <a:cubicBezTo>
                    <a:pt x="224" y="256"/>
                    <a:pt x="224" y="256"/>
                    <a:pt x="224" y="256"/>
                  </a:cubicBezTo>
                  <a:cubicBezTo>
                    <a:pt x="277" y="157"/>
                    <a:pt x="277" y="157"/>
                    <a:pt x="277" y="157"/>
                  </a:cubicBezTo>
                  <a:cubicBezTo>
                    <a:pt x="266" y="121"/>
                    <a:pt x="266" y="121"/>
                    <a:pt x="266" y="121"/>
                  </a:cubicBezTo>
                  <a:cubicBezTo>
                    <a:pt x="287" y="89"/>
                    <a:pt x="287" y="89"/>
                    <a:pt x="287" y="89"/>
                  </a:cubicBezTo>
                  <a:cubicBezTo>
                    <a:pt x="344" y="89"/>
                    <a:pt x="344" y="89"/>
                    <a:pt x="344" y="89"/>
                  </a:cubicBezTo>
                  <a:cubicBezTo>
                    <a:pt x="350" y="37"/>
                    <a:pt x="350" y="37"/>
                    <a:pt x="350" y="37"/>
                  </a:cubicBezTo>
                  <a:cubicBezTo>
                    <a:pt x="412" y="37"/>
                    <a:pt x="412" y="37"/>
                    <a:pt x="412" y="37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438" y="1"/>
                    <a:pt x="438" y="1"/>
                    <a:pt x="438" y="1"/>
                  </a:cubicBezTo>
                  <a:cubicBezTo>
                    <a:pt x="469" y="84"/>
                    <a:pt x="469" y="84"/>
                    <a:pt x="469" y="84"/>
                  </a:cubicBezTo>
                  <a:cubicBezTo>
                    <a:pt x="480" y="74"/>
                    <a:pt x="480" y="74"/>
                    <a:pt x="480" y="74"/>
                  </a:cubicBezTo>
                  <a:cubicBezTo>
                    <a:pt x="490" y="48"/>
                    <a:pt x="490" y="48"/>
                    <a:pt x="490" y="48"/>
                  </a:cubicBezTo>
                  <a:cubicBezTo>
                    <a:pt x="511" y="53"/>
                    <a:pt x="511" y="53"/>
                    <a:pt x="511" y="53"/>
                  </a:cubicBezTo>
                  <a:cubicBezTo>
                    <a:pt x="511" y="89"/>
                    <a:pt x="511" y="89"/>
                    <a:pt x="511" y="89"/>
                  </a:cubicBezTo>
                  <a:cubicBezTo>
                    <a:pt x="553" y="141"/>
                    <a:pt x="553" y="141"/>
                    <a:pt x="553" y="141"/>
                  </a:cubicBezTo>
                  <a:cubicBezTo>
                    <a:pt x="631" y="178"/>
                    <a:pt x="631" y="178"/>
                    <a:pt x="631" y="178"/>
                  </a:cubicBezTo>
                  <a:cubicBezTo>
                    <a:pt x="662" y="157"/>
                    <a:pt x="662" y="157"/>
                    <a:pt x="662" y="157"/>
                  </a:cubicBezTo>
                  <a:cubicBezTo>
                    <a:pt x="689" y="209"/>
                    <a:pt x="689" y="209"/>
                    <a:pt x="689" y="209"/>
                  </a:cubicBezTo>
                  <a:cubicBezTo>
                    <a:pt x="689" y="209"/>
                    <a:pt x="746" y="173"/>
                    <a:pt x="751" y="173"/>
                  </a:cubicBezTo>
                  <a:cubicBezTo>
                    <a:pt x="756" y="173"/>
                    <a:pt x="772" y="183"/>
                    <a:pt x="772" y="183"/>
                  </a:cubicBezTo>
                  <a:cubicBezTo>
                    <a:pt x="772" y="181"/>
                    <a:pt x="772" y="181"/>
                    <a:pt x="772" y="181"/>
                  </a:cubicBezTo>
                  <a:cubicBezTo>
                    <a:pt x="801" y="255"/>
                    <a:pt x="801" y="255"/>
                    <a:pt x="801" y="255"/>
                  </a:cubicBezTo>
                  <a:cubicBezTo>
                    <a:pt x="814" y="287"/>
                    <a:pt x="814" y="287"/>
                    <a:pt x="814" y="287"/>
                  </a:cubicBezTo>
                  <a:cubicBezTo>
                    <a:pt x="871" y="314"/>
                    <a:pt x="871" y="314"/>
                    <a:pt x="871" y="314"/>
                  </a:cubicBezTo>
                  <a:cubicBezTo>
                    <a:pt x="871" y="314"/>
                    <a:pt x="880" y="314"/>
                    <a:pt x="891" y="315"/>
                  </a:cubicBezTo>
                  <a:cubicBezTo>
                    <a:pt x="923" y="371"/>
                    <a:pt x="923" y="371"/>
                    <a:pt x="923" y="371"/>
                  </a:cubicBezTo>
                  <a:cubicBezTo>
                    <a:pt x="866" y="465"/>
                    <a:pt x="866" y="465"/>
                    <a:pt x="866" y="465"/>
                  </a:cubicBezTo>
                  <a:cubicBezTo>
                    <a:pt x="902" y="538"/>
                    <a:pt x="902" y="538"/>
                    <a:pt x="902" y="538"/>
                  </a:cubicBezTo>
                  <a:cubicBezTo>
                    <a:pt x="892" y="590"/>
                    <a:pt x="892" y="590"/>
                    <a:pt x="892" y="590"/>
                  </a:cubicBezTo>
                  <a:lnTo>
                    <a:pt x="914" y="6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8" name="กรุงเทพมหานคร">
              <a:extLst>
                <a:ext uri="{FF2B5EF4-FFF2-40B4-BE49-F238E27FC236}">
                  <a16:creationId xmlns:a16="http://schemas.microsoft.com/office/drawing/2014/main" id="{E0F78E92-0061-4319-B169-EB2B7BB31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158" y="3451367"/>
              <a:ext cx="223120" cy="171912"/>
            </a:xfrm>
            <a:custGeom>
              <a:avLst/>
              <a:gdLst>
                <a:gd name="T0" fmla="*/ 542 w 542"/>
                <a:gd name="T1" fmla="*/ 120 h 418"/>
                <a:gd name="T2" fmla="*/ 470 w 542"/>
                <a:gd name="T3" fmla="*/ 227 h 418"/>
                <a:gd name="T4" fmla="*/ 349 w 542"/>
                <a:gd name="T5" fmla="*/ 209 h 418"/>
                <a:gd name="T6" fmla="*/ 333 w 542"/>
                <a:gd name="T7" fmla="*/ 271 h 418"/>
                <a:gd name="T8" fmla="*/ 271 w 542"/>
                <a:gd name="T9" fmla="*/ 276 h 418"/>
                <a:gd name="T10" fmla="*/ 240 w 542"/>
                <a:gd name="T11" fmla="*/ 261 h 418"/>
                <a:gd name="T12" fmla="*/ 229 w 542"/>
                <a:gd name="T13" fmla="*/ 229 h 418"/>
                <a:gd name="T14" fmla="*/ 208 w 542"/>
                <a:gd name="T15" fmla="*/ 229 h 418"/>
                <a:gd name="T16" fmla="*/ 198 w 542"/>
                <a:gd name="T17" fmla="*/ 250 h 418"/>
                <a:gd name="T18" fmla="*/ 177 w 542"/>
                <a:gd name="T19" fmla="*/ 271 h 418"/>
                <a:gd name="T20" fmla="*/ 182 w 542"/>
                <a:gd name="T21" fmla="*/ 302 h 418"/>
                <a:gd name="T22" fmla="*/ 172 w 542"/>
                <a:gd name="T23" fmla="*/ 334 h 418"/>
                <a:gd name="T24" fmla="*/ 146 w 542"/>
                <a:gd name="T25" fmla="*/ 334 h 418"/>
                <a:gd name="T26" fmla="*/ 125 w 542"/>
                <a:gd name="T27" fmla="*/ 313 h 418"/>
                <a:gd name="T28" fmla="*/ 109 w 542"/>
                <a:gd name="T29" fmla="*/ 329 h 418"/>
                <a:gd name="T30" fmla="*/ 120 w 542"/>
                <a:gd name="T31" fmla="*/ 370 h 418"/>
                <a:gd name="T32" fmla="*/ 116 w 542"/>
                <a:gd name="T33" fmla="*/ 410 h 418"/>
                <a:gd name="T34" fmla="*/ 114 w 542"/>
                <a:gd name="T35" fmla="*/ 410 h 418"/>
                <a:gd name="T36" fmla="*/ 104 w 542"/>
                <a:gd name="T37" fmla="*/ 414 h 418"/>
                <a:gd name="T38" fmla="*/ 94 w 542"/>
                <a:gd name="T39" fmla="*/ 418 h 418"/>
                <a:gd name="T40" fmla="*/ 74 w 542"/>
                <a:gd name="T41" fmla="*/ 418 h 418"/>
                <a:gd name="T42" fmla="*/ 78 w 542"/>
                <a:gd name="T43" fmla="*/ 370 h 418"/>
                <a:gd name="T44" fmla="*/ 57 w 542"/>
                <a:gd name="T45" fmla="*/ 344 h 418"/>
                <a:gd name="T46" fmla="*/ 47 w 542"/>
                <a:gd name="T47" fmla="*/ 308 h 418"/>
                <a:gd name="T48" fmla="*/ 15 w 542"/>
                <a:gd name="T49" fmla="*/ 276 h 418"/>
                <a:gd name="T50" fmla="*/ 14 w 542"/>
                <a:gd name="T51" fmla="*/ 262 h 418"/>
                <a:gd name="T52" fmla="*/ 10 w 542"/>
                <a:gd name="T53" fmla="*/ 219 h 418"/>
                <a:gd name="T54" fmla="*/ 6 w 542"/>
                <a:gd name="T55" fmla="*/ 213 h 418"/>
                <a:gd name="T56" fmla="*/ 0 w 542"/>
                <a:gd name="T57" fmla="*/ 203 h 418"/>
                <a:gd name="T58" fmla="*/ 11 w 542"/>
                <a:gd name="T59" fmla="*/ 127 h 418"/>
                <a:gd name="T60" fmla="*/ 17 w 542"/>
                <a:gd name="T61" fmla="*/ 128 h 418"/>
                <a:gd name="T62" fmla="*/ 20 w 542"/>
                <a:gd name="T63" fmla="*/ 128 h 418"/>
                <a:gd name="T64" fmla="*/ 28 w 542"/>
                <a:gd name="T65" fmla="*/ 128 h 418"/>
                <a:gd name="T66" fmla="*/ 33 w 542"/>
                <a:gd name="T67" fmla="*/ 129 h 418"/>
                <a:gd name="T68" fmla="*/ 34 w 542"/>
                <a:gd name="T69" fmla="*/ 129 h 418"/>
                <a:gd name="T70" fmla="*/ 42 w 542"/>
                <a:gd name="T71" fmla="*/ 129 h 418"/>
                <a:gd name="T72" fmla="*/ 87 w 542"/>
                <a:gd name="T73" fmla="*/ 130 h 418"/>
                <a:gd name="T74" fmla="*/ 91 w 542"/>
                <a:gd name="T75" fmla="*/ 130 h 418"/>
                <a:gd name="T76" fmla="*/ 125 w 542"/>
                <a:gd name="T77" fmla="*/ 130 h 418"/>
                <a:gd name="T78" fmla="*/ 156 w 542"/>
                <a:gd name="T79" fmla="*/ 141 h 418"/>
                <a:gd name="T80" fmla="*/ 177 w 542"/>
                <a:gd name="T81" fmla="*/ 109 h 418"/>
                <a:gd name="T82" fmla="*/ 215 w 542"/>
                <a:gd name="T83" fmla="*/ 0 h 418"/>
                <a:gd name="T84" fmla="*/ 245 w 542"/>
                <a:gd name="T85" fmla="*/ 0 h 418"/>
                <a:gd name="T86" fmla="*/ 286 w 542"/>
                <a:gd name="T87" fmla="*/ 36 h 418"/>
                <a:gd name="T88" fmla="*/ 391 w 542"/>
                <a:gd name="T89" fmla="*/ 36 h 418"/>
                <a:gd name="T90" fmla="*/ 412 w 542"/>
                <a:gd name="T91" fmla="*/ 16 h 418"/>
                <a:gd name="T92" fmla="*/ 438 w 542"/>
                <a:gd name="T93" fmla="*/ 26 h 418"/>
                <a:gd name="T94" fmla="*/ 518 w 542"/>
                <a:gd name="T95" fmla="*/ 7 h 418"/>
                <a:gd name="T96" fmla="*/ 506 w 542"/>
                <a:gd name="T97" fmla="*/ 83 h 418"/>
                <a:gd name="T98" fmla="*/ 542 w 542"/>
                <a:gd name="T99" fmla="*/ 12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42" h="418">
                  <a:moveTo>
                    <a:pt x="542" y="120"/>
                  </a:moveTo>
                  <a:cubicBezTo>
                    <a:pt x="470" y="227"/>
                    <a:pt x="470" y="227"/>
                    <a:pt x="470" y="227"/>
                  </a:cubicBezTo>
                  <a:cubicBezTo>
                    <a:pt x="349" y="209"/>
                    <a:pt x="349" y="209"/>
                    <a:pt x="349" y="209"/>
                  </a:cubicBezTo>
                  <a:cubicBezTo>
                    <a:pt x="333" y="271"/>
                    <a:pt x="333" y="271"/>
                    <a:pt x="333" y="271"/>
                  </a:cubicBezTo>
                  <a:cubicBezTo>
                    <a:pt x="271" y="276"/>
                    <a:pt x="271" y="276"/>
                    <a:pt x="271" y="276"/>
                  </a:cubicBezTo>
                  <a:cubicBezTo>
                    <a:pt x="240" y="261"/>
                    <a:pt x="240" y="261"/>
                    <a:pt x="240" y="261"/>
                  </a:cubicBezTo>
                  <a:cubicBezTo>
                    <a:pt x="229" y="229"/>
                    <a:pt x="229" y="229"/>
                    <a:pt x="229" y="229"/>
                  </a:cubicBezTo>
                  <a:cubicBezTo>
                    <a:pt x="208" y="229"/>
                    <a:pt x="208" y="229"/>
                    <a:pt x="208" y="229"/>
                  </a:cubicBezTo>
                  <a:cubicBezTo>
                    <a:pt x="198" y="250"/>
                    <a:pt x="198" y="250"/>
                    <a:pt x="198" y="250"/>
                  </a:cubicBezTo>
                  <a:cubicBezTo>
                    <a:pt x="177" y="271"/>
                    <a:pt x="177" y="271"/>
                    <a:pt x="177" y="271"/>
                  </a:cubicBezTo>
                  <a:cubicBezTo>
                    <a:pt x="182" y="302"/>
                    <a:pt x="182" y="302"/>
                    <a:pt x="182" y="302"/>
                  </a:cubicBezTo>
                  <a:cubicBezTo>
                    <a:pt x="172" y="334"/>
                    <a:pt x="172" y="334"/>
                    <a:pt x="172" y="334"/>
                  </a:cubicBezTo>
                  <a:cubicBezTo>
                    <a:pt x="146" y="334"/>
                    <a:pt x="146" y="334"/>
                    <a:pt x="146" y="334"/>
                  </a:cubicBezTo>
                  <a:cubicBezTo>
                    <a:pt x="125" y="313"/>
                    <a:pt x="125" y="313"/>
                    <a:pt x="125" y="313"/>
                  </a:cubicBezTo>
                  <a:cubicBezTo>
                    <a:pt x="109" y="329"/>
                    <a:pt x="109" y="329"/>
                    <a:pt x="109" y="329"/>
                  </a:cubicBezTo>
                  <a:cubicBezTo>
                    <a:pt x="120" y="370"/>
                    <a:pt x="120" y="370"/>
                    <a:pt x="120" y="370"/>
                  </a:cubicBezTo>
                  <a:cubicBezTo>
                    <a:pt x="116" y="410"/>
                    <a:pt x="116" y="410"/>
                    <a:pt x="116" y="410"/>
                  </a:cubicBezTo>
                  <a:cubicBezTo>
                    <a:pt x="114" y="410"/>
                    <a:pt x="114" y="410"/>
                    <a:pt x="114" y="410"/>
                  </a:cubicBezTo>
                  <a:cubicBezTo>
                    <a:pt x="104" y="414"/>
                    <a:pt x="104" y="414"/>
                    <a:pt x="104" y="414"/>
                  </a:cubicBezTo>
                  <a:cubicBezTo>
                    <a:pt x="94" y="418"/>
                    <a:pt x="94" y="418"/>
                    <a:pt x="94" y="418"/>
                  </a:cubicBezTo>
                  <a:cubicBezTo>
                    <a:pt x="74" y="418"/>
                    <a:pt x="74" y="418"/>
                    <a:pt x="74" y="418"/>
                  </a:cubicBezTo>
                  <a:cubicBezTo>
                    <a:pt x="78" y="370"/>
                    <a:pt x="78" y="370"/>
                    <a:pt x="78" y="370"/>
                  </a:cubicBezTo>
                  <a:cubicBezTo>
                    <a:pt x="57" y="344"/>
                    <a:pt x="57" y="344"/>
                    <a:pt x="57" y="344"/>
                  </a:cubicBezTo>
                  <a:cubicBezTo>
                    <a:pt x="47" y="308"/>
                    <a:pt x="47" y="308"/>
                    <a:pt x="47" y="308"/>
                  </a:cubicBezTo>
                  <a:cubicBezTo>
                    <a:pt x="15" y="276"/>
                    <a:pt x="15" y="276"/>
                    <a:pt x="15" y="276"/>
                  </a:cubicBezTo>
                  <a:cubicBezTo>
                    <a:pt x="14" y="262"/>
                    <a:pt x="14" y="262"/>
                    <a:pt x="14" y="262"/>
                  </a:cubicBezTo>
                  <a:cubicBezTo>
                    <a:pt x="10" y="219"/>
                    <a:pt x="10" y="219"/>
                    <a:pt x="10" y="219"/>
                  </a:cubicBezTo>
                  <a:cubicBezTo>
                    <a:pt x="6" y="213"/>
                    <a:pt x="6" y="213"/>
                    <a:pt x="6" y="21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11" y="127"/>
                    <a:pt x="11" y="127"/>
                    <a:pt x="11" y="127"/>
                  </a:cubicBezTo>
                  <a:cubicBezTo>
                    <a:pt x="13" y="127"/>
                    <a:pt x="15" y="127"/>
                    <a:pt x="17" y="128"/>
                  </a:cubicBezTo>
                  <a:cubicBezTo>
                    <a:pt x="18" y="128"/>
                    <a:pt x="19" y="128"/>
                    <a:pt x="20" y="128"/>
                  </a:cubicBezTo>
                  <a:cubicBezTo>
                    <a:pt x="23" y="128"/>
                    <a:pt x="25" y="128"/>
                    <a:pt x="28" y="128"/>
                  </a:cubicBezTo>
                  <a:cubicBezTo>
                    <a:pt x="30" y="128"/>
                    <a:pt x="31" y="128"/>
                    <a:pt x="33" y="129"/>
                  </a:cubicBezTo>
                  <a:cubicBezTo>
                    <a:pt x="33" y="129"/>
                    <a:pt x="34" y="129"/>
                    <a:pt x="34" y="129"/>
                  </a:cubicBezTo>
                  <a:cubicBezTo>
                    <a:pt x="37" y="129"/>
                    <a:pt x="39" y="129"/>
                    <a:pt x="42" y="129"/>
                  </a:cubicBezTo>
                  <a:cubicBezTo>
                    <a:pt x="56" y="130"/>
                    <a:pt x="72" y="130"/>
                    <a:pt x="87" y="130"/>
                  </a:cubicBezTo>
                  <a:cubicBezTo>
                    <a:pt x="88" y="130"/>
                    <a:pt x="90" y="130"/>
                    <a:pt x="91" y="130"/>
                  </a:cubicBezTo>
                  <a:cubicBezTo>
                    <a:pt x="109" y="130"/>
                    <a:pt x="123" y="130"/>
                    <a:pt x="125" y="130"/>
                  </a:cubicBezTo>
                  <a:cubicBezTo>
                    <a:pt x="130" y="130"/>
                    <a:pt x="156" y="141"/>
                    <a:pt x="156" y="141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86" y="36"/>
                    <a:pt x="286" y="36"/>
                    <a:pt x="286" y="36"/>
                  </a:cubicBezTo>
                  <a:cubicBezTo>
                    <a:pt x="391" y="36"/>
                    <a:pt x="391" y="36"/>
                    <a:pt x="391" y="36"/>
                  </a:cubicBezTo>
                  <a:cubicBezTo>
                    <a:pt x="412" y="16"/>
                    <a:pt x="412" y="16"/>
                    <a:pt x="412" y="16"/>
                  </a:cubicBezTo>
                  <a:cubicBezTo>
                    <a:pt x="412" y="16"/>
                    <a:pt x="432" y="26"/>
                    <a:pt x="438" y="26"/>
                  </a:cubicBezTo>
                  <a:cubicBezTo>
                    <a:pt x="442" y="26"/>
                    <a:pt x="504" y="11"/>
                    <a:pt x="518" y="7"/>
                  </a:cubicBezTo>
                  <a:cubicBezTo>
                    <a:pt x="506" y="83"/>
                    <a:pt x="506" y="83"/>
                    <a:pt x="506" y="83"/>
                  </a:cubicBezTo>
                  <a:lnTo>
                    <a:pt x="542" y="1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9" name="อำนาจเจริญ">
              <a:extLst>
                <a:ext uri="{FF2B5EF4-FFF2-40B4-BE49-F238E27FC236}">
                  <a16:creationId xmlns:a16="http://schemas.microsoft.com/office/drawing/2014/main" id="{1B4EACA1-1D5F-4411-81C4-02A0BA537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3530" y="2580833"/>
              <a:ext cx="228607" cy="274328"/>
            </a:xfrm>
            <a:custGeom>
              <a:avLst/>
              <a:gdLst>
                <a:gd name="T0" fmla="*/ 517 w 555"/>
                <a:gd name="T1" fmla="*/ 223 h 672"/>
                <a:gd name="T2" fmla="*/ 537 w 555"/>
                <a:gd name="T3" fmla="*/ 275 h 672"/>
                <a:gd name="T4" fmla="*/ 475 w 555"/>
                <a:gd name="T5" fmla="*/ 379 h 672"/>
                <a:gd name="T6" fmla="*/ 475 w 555"/>
                <a:gd name="T7" fmla="*/ 447 h 672"/>
                <a:gd name="T8" fmla="*/ 433 w 555"/>
                <a:gd name="T9" fmla="*/ 468 h 672"/>
                <a:gd name="T10" fmla="*/ 430 w 555"/>
                <a:gd name="T11" fmla="*/ 486 h 672"/>
                <a:gd name="T12" fmla="*/ 430 w 555"/>
                <a:gd name="T13" fmla="*/ 486 h 672"/>
                <a:gd name="T14" fmla="*/ 417 w 555"/>
                <a:gd name="T15" fmla="*/ 562 h 672"/>
                <a:gd name="T16" fmla="*/ 446 w 555"/>
                <a:gd name="T17" fmla="*/ 581 h 672"/>
                <a:gd name="T18" fmla="*/ 449 w 555"/>
                <a:gd name="T19" fmla="*/ 599 h 672"/>
                <a:gd name="T20" fmla="*/ 449 w 555"/>
                <a:gd name="T21" fmla="*/ 619 h 672"/>
                <a:gd name="T22" fmla="*/ 402 w 555"/>
                <a:gd name="T23" fmla="*/ 651 h 672"/>
                <a:gd name="T24" fmla="*/ 329 w 555"/>
                <a:gd name="T25" fmla="*/ 619 h 672"/>
                <a:gd name="T26" fmla="*/ 303 w 555"/>
                <a:gd name="T27" fmla="*/ 583 h 672"/>
                <a:gd name="T28" fmla="*/ 209 w 555"/>
                <a:gd name="T29" fmla="*/ 562 h 672"/>
                <a:gd name="T30" fmla="*/ 146 w 555"/>
                <a:gd name="T31" fmla="*/ 614 h 672"/>
                <a:gd name="T32" fmla="*/ 136 w 555"/>
                <a:gd name="T33" fmla="*/ 672 h 672"/>
                <a:gd name="T34" fmla="*/ 103 w 555"/>
                <a:gd name="T35" fmla="*/ 658 h 672"/>
                <a:gd name="T36" fmla="*/ 47 w 555"/>
                <a:gd name="T37" fmla="*/ 635 h 672"/>
                <a:gd name="T38" fmla="*/ 0 w 555"/>
                <a:gd name="T39" fmla="*/ 489 h 672"/>
                <a:gd name="T40" fmla="*/ 26 w 555"/>
                <a:gd name="T41" fmla="*/ 353 h 672"/>
                <a:gd name="T42" fmla="*/ 94 w 555"/>
                <a:gd name="T43" fmla="*/ 280 h 672"/>
                <a:gd name="T44" fmla="*/ 99 w 555"/>
                <a:gd name="T45" fmla="*/ 197 h 672"/>
                <a:gd name="T46" fmla="*/ 204 w 555"/>
                <a:gd name="T47" fmla="*/ 134 h 672"/>
                <a:gd name="T48" fmla="*/ 334 w 555"/>
                <a:gd name="T49" fmla="*/ 171 h 672"/>
                <a:gd name="T50" fmla="*/ 350 w 555"/>
                <a:gd name="T51" fmla="*/ 155 h 672"/>
                <a:gd name="T52" fmla="*/ 339 w 555"/>
                <a:gd name="T53" fmla="*/ 88 h 672"/>
                <a:gd name="T54" fmla="*/ 350 w 555"/>
                <a:gd name="T55" fmla="*/ 87 h 672"/>
                <a:gd name="T56" fmla="*/ 350 w 555"/>
                <a:gd name="T57" fmla="*/ 87 h 672"/>
                <a:gd name="T58" fmla="*/ 357 w 555"/>
                <a:gd name="T59" fmla="*/ 80 h 672"/>
                <a:gd name="T60" fmla="*/ 359 w 555"/>
                <a:gd name="T61" fmla="*/ 79 h 672"/>
                <a:gd name="T62" fmla="*/ 391 w 555"/>
                <a:gd name="T63" fmla="*/ 56 h 672"/>
                <a:gd name="T64" fmla="*/ 407 w 555"/>
                <a:gd name="T65" fmla="*/ 46 h 672"/>
                <a:gd name="T66" fmla="*/ 438 w 555"/>
                <a:gd name="T67" fmla="*/ 20 h 672"/>
                <a:gd name="T68" fmla="*/ 464 w 555"/>
                <a:gd name="T69" fmla="*/ 20 h 672"/>
                <a:gd name="T70" fmla="*/ 488 w 555"/>
                <a:gd name="T71" fmla="*/ 0 h 672"/>
                <a:gd name="T72" fmla="*/ 527 w 555"/>
                <a:gd name="T73" fmla="*/ 33 h 672"/>
                <a:gd name="T74" fmla="*/ 527 w 555"/>
                <a:gd name="T75" fmla="*/ 93 h 672"/>
                <a:gd name="T76" fmla="*/ 547 w 555"/>
                <a:gd name="T77" fmla="*/ 156 h 672"/>
                <a:gd name="T78" fmla="*/ 549 w 555"/>
                <a:gd name="T79" fmla="*/ 161 h 672"/>
                <a:gd name="T80" fmla="*/ 550 w 555"/>
                <a:gd name="T81" fmla="*/ 162 h 672"/>
                <a:gd name="T82" fmla="*/ 551 w 555"/>
                <a:gd name="T83" fmla="*/ 164 h 672"/>
                <a:gd name="T84" fmla="*/ 551 w 555"/>
                <a:gd name="T85" fmla="*/ 165 h 672"/>
                <a:gd name="T86" fmla="*/ 555 w 555"/>
                <a:gd name="T87" fmla="*/ 166 h 672"/>
                <a:gd name="T88" fmla="*/ 517 w 555"/>
                <a:gd name="T89" fmla="*/ 223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5" h="672">
                  <a:moveTo>
                    <a:pt x="517" y="223"/>
                  </a:moveTo>
                  <a:cubicBezTo>
                    <a:pt x="537" y="275"/>
                    <a:pt x="537" y="275"/>
                    <a:pt x="537" y="275"/>
                  </a:cubicBezTo>
                  <a:cubicBezTo>
                    <a:pt x="475" y="379"/>
                    <a:pt x="475" y="379"/>
                    <a:pt x="475" y="379"/>
                  </a:cubicBezTo>
                  <a:cubicBezTo>
                    <a:pt x="475" y="447"/>
                    <a:pt x="475" y="447"/>
                    <a:pt x="475" y="447"/>
                  </a:cubicBezTo>
                  <a:cubicBezTo>
                    <a:pt x="433" y="468"/>
                    <a:pt x="433" y="468"/>
                    <a:pt x="433" y="468"/>
                  </a:cubicBezTo>
                  <a:cubicBezTo>
                    <a:pt x="430" y="486"/>
                    <a:pt x="430" y="486"/>
                    <a:pt x="430" y="486"/>
                  </a:cubicBezTo>
                  <a:cubicBezTo>
                    <a:pt x="430" y="486"/>
                    <a:pt x="430" y="486"/>
                    <a:pt x="430" y="486"/>
                  </a:cubicBezTo>
                  <a:cubicBezTo>
                    <a:pt x="417" y="562"/>
                    <a:pt x="417" y="562"/>
                    <a:pt x="417" y="562"/>
                  </a:cubicBezTo>
                  <a:cubicBezTo>
                    <a:pt x="446" y="581"/>
                    <a:pt x="446" y="581"/>
                    <a:pt x="446" y="581"/>
                  </a:cubicBezTo>
                  <a:cubicBezTo>
                    <a:pt x="449" y="599"/>
                    <a:pt x="449" y="599"/>
                    <a:pt x="449" y="599"/>
                  </a:cubicBezTo>
                  <a:cubicBezTo>
                    <a:pt x="449" y="619"/>
                    <a:pt x="449" y="619"/>
                    <a:pt x="449" y="619"/>
                  </a:cubicBezTo>
                  <a:cubicBezTo>
                    <a:pt x="402" y="651"/>
                    <a:pt x="402" y="651"/>
                    <a:pt x="402" y="651"/>
                  </a:cubicBezTo>
                  <a:cubicBezTo>
                    <a:pt x="329" y="619"/>
                    <a:pt x="329" y="619"/>
                    <a:pt x="329" y="619"/>
                  </a:cubicBezTo>
                  <a:cubicBezTo>
                    <a:pt x="303" y="583"/>
                    <a:pt x="303" y="583"/>
                    <a:pt x="303" y="583"/>
                  </a:cubicBezTo>
                  <a:cubicBezTo>
                    <a:pt x="209" y="562"/>
                    <a:pt x="209" y="562"/>
                    <a:pt x="209" y="562"/>
                  </a:cubicBezTo>
                  <a:cubicBezTo>
                    <a:pt x="146" y="614"/>
                    <a:pt x="146" y="614"/>
                    <a:pt x="146" y="614"/>
                  </a:cubicBezTo>
                  <a:cubicBezTo>
                    <a:pt x="136" y="672"/>
                    <a:pt x="136" y="672"/>
                    <a:pt x="136" y="672"/>
                  </a:cubicBezTo>
                  <a:cubicBezTo>
                    <a:pt x="103" y="658"/>
                    <a:pt x="103" y="658"/>
                    <a:pt x="103" y="658"/>
                  </a:cubicBezTo>
                  <a:cubicBezTo>
                    <a:pt x="47" y="635"/>
                    <a:pt x="47" y="635"/>
                    <a:pt x="47" y="635"/>
                  </a:cubicBezTo>
                  <a:cubicBezTo>
                    <a:pt x="0" y="489"/>
                    <a:pt x="0" y="489"/>
                    <a:pt x="0" y="489"/>
                  </a:cubicBezTo>
                  <a:cubicBezTo>
                    <a:pt x="26" y="353"/>
                    <a:pt x="26" y="353"/>
                    <a:pt x="26" y="353"/>
                  </a:cubicBezTo>
                  <a:cubicBezTo>
                    <a:pt x="94" y="280"/>
                    <a:pt x="94" y="280"/>
                    <a:pt x="94" y="280"/>
                  </a:cubicBezTo>
                  <a:cubicBezTo>
                    <a:pt x="99" y="197"/>
                    <a:pt x="99" y="197"/>
                    <a:pt x="99" y="197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334" y="171"/>
                    <a:pt x="334" y="171"/>
                    <a:pt x="334" y="171"/>
                  </a:cubicBezTo>
                  <a:cubicBezTo>
                    <a:pt x="350" y="155"/>
                    <a:pt x="350" y="155"/>
                    <a:pt x="350" y="155"/>
                  </a:cubicBezTo>
                  <a:cubicBezTo>
                    <a:pt x="339" y="88"/>
                    <a:pt x="339" y="88"/>
                    <a:pt x="339" y="88"/>
                  </a:cubicBezTo>
                  <a:cubicBezTo>
                    <a:pt x="345" y="89"/>
                    <a:pt x="350" y="89"/>
                    <a:pt x="350" y="87"/>
                  </a:cubicBezTo>
                  <a:cubicBezTo>
                    <a:pt x="350" y="87"/>
                    <a:pt x="350" y="87"/>
                    <a:pt x="350" y="87"/>
                  </a:cubicBezTo>
                  <a:cubicBezTo>
                    <a:pt x="350" y="85"/>
                    <a:pt x="353" y="83"/>
                    <a:pt x="357" y="80"/>
                  </a:cubicBezTo>
                  <a:cubicBezTo>
                    <a:pt x="358" y="79"/>
                    <a:pt x="358" y="79"/>
                    <a:pt x="359" y="79"/>
                  </a:cubicBezTo>
                  <a:cubicBezTo>
                    <a:pt x="367" y="72"/>
                    <a:pt x="381" y="63"/>
                    <a:pt x="391" y="56"/>
                  </a:cubicBezTo>
                  <a:cubicBezTo>
                    <a:pt x="400" y="50"/>
                    <a:pt x="407" y="46"/>
                    <a:pt x="407" y="46"/>
                  </a:cubicBezTo>
                  <a:cubicBezTo>
                    <a:pt x="438" y="20"/>
                    <a:pt x="438" y="20"/>
                    <a:pt x="438" y="20"/>
                  </a:cubicBezTo>
                  <a:cubicBezTo>
                    <a:pt x="464" y="20"/>
                    <a:pt x="464" y="20"/>
                    <a:pt x="464" y="20"/>
                  </a:cubicBezTo>
                  <a:cubicBezTo>
                    <a:pt x="488" y="0"/>
                    <a:pt x="488" y="0"/>
                    <a:pt x="488" y="0"/>
                  </a:cubicBezTo>
                  <a:cubicBezTo>
                    <a:pt x="527" y="33"/>
                    <a:pt x="527" y="33"/>
                    <a:pt x="527" y="33"/>
                  </a:cubicBezTo>
                  <a:cubicBezTo>
                    <a:pt x="527" y="33"/>
                    <a:pt x="535" y="81"/>
                    <a:pt x="527" y="93"/>
                  </a:cubicBezTo>
                  <a:cubicBezTo>
                    <a:pt x="521" y="102"/>
                    <a:pt x="538" y="139"/>
                    <a:pt x="547" y="156"/>
                  </a:cubicBezTo>
                  <a:cubicBezTo>
                    <a:pt x="547" y="158"/>
                    <a:pt x="548" y="159"/>
                    <a:pt x="549" y="161"/>
                  </a:cubicBezTo>
                  <a:cubicBezTo>
                    <a:pt x="549" y="161"/>
                    <a:pt x="549" y="162"/>
                    <a:pt x="550" y="162"/>
                  </a:cubicBezTo>
                  <a:cubicBezTo>
                    <a:pt x="550" y="163"/>
                    <a:pt x="550" y="164"/>
                    <a:pt x="551" y="164"/>
                  </a:cubicBezTo>
                  <a:cubicBezTo>
                    <a:pt x="551" y="165"/>
                    <a:pt x="551" y="165"/>
                    <a:pt x="551" y="165"/>
                  </a:cubicBezTo>
                  <a:cubicBezTo>
                    <a:pt x="555" y="166"/>
                    <a:pt x="555" y="166"/>
                    <a:pt x="555" y="166"/>
                  </a:cubicBezTo>
                  <a:lnTo>
                    <a:pt x="517" y="22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0" name="อุบลราชธานี">
              <a:extLst>
                <a:ext uri="{FF2B5EF4-FFF2-40B4-BE49-F238E27FC236}">
                  <a16:creationId xmlns:a16="http://schemas.microsoft.com/office/drawing/2014/main" id="{1B4A1A08-89D3-4924-A0A1-02276B7AA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7069" y="2648501"/>
              <a:ext cx="453556" cy="702280"/>
            </a:xfrm>
            <a:custGeom>
              <a:avLst/>
              <a:gdLst>
                <a:gd name="T0" fmla="*/ 1069 w 1109"/>
                <a:gd name="T1" fmla="*/ 535 h 1720"/>
                <a:gd name="T2" fmla="*/ 1041 w 1109"/>
                <a:gd name="T3" fmla="*/ 647 h 1720"/>
                <a:gd name="T4" fmla="*/ 961 w 1109"/>
                <a:gd name="T5" fmla="*/ 683 h 1720"/>
                <a:gd name="T6" fmla="*/ 1065 w 1109"/>
                <a:gd name="T7" fmla="*/ 707 h 1720"/>
                <a:gd name="T8" fmla="*/ 1005 w 1109"/>
                <a:gd name="T9" fmla="*/ 787 h 1720"/>
                <a:gd name="T10" fmla="*/ 985 w 1109"/>
                <a:gd name="T11" fmla="*/ 871 h 1720"/>
                <a:gd name="T12" fmla="*/ 1001 w 1109"/>
                <a:gd name="T13" fmla="*/ 923 h 1720"/>
                <a:gd name="T14" fmla="*/ 1041 w 1109"/>
                <a:gd name="T15" fmla="*/ 943 h 1720"/>
                <a:gd name="T16" fmla="*/ 1097 w 1109"/>
                <a:gd name="T17" fmla="*/ 1027 h 1720"/>
                <a:gd name="T18" fmla="*/ 1037 w 1109"/>
                <a:gd name="T19" fmla="*/ 1047 h 1720"/>
                <a:gd name="T20" fmla="*/ 1061 w 1109"/>
                <a:gd name="T21" fmla="*/ 1111 h 1720"/>
                <a:gd name="T22" fmla="*/ 1037 w 1109"/>
                <a:gd name="T23" fmla="*/ 1159 h 1720"/>
                <a:gd name="T24" fmla="*/ 1005 w 1109"/>
                <a:gd name="T25" fmla="*/ 1336 h 1720"/>
                <a:gd name="T26" fmla="*/ 1025 w 1109"/>
                <a:gd name="T27" fmla="*/ 1416 h 1720"/>
                <a:gd name="T28" fmla="*/ 929 w 1109"/>
                <a:gd name="T29" fmla="*/ 1536 h 1720"/>
                <a:gd name="T30" fmla="*/ 889 w 1109"/>
                <a:gd name="T31" fmla="*/ 1560 h 1720"/>
                <a:gd name="T32" fmla="*/ 809 w 1109"/>
                <a:gd name="T33" fmla="*/ 1592 h 1720"/>
                <a:gd name="T34" fmla="*/ 753 w 1109"/>
                <a:gd name="T35" fmla="*/ 1616 h 1720"/>
                <a:gd name="T36" fmla="*/ 665 w 1109"/>
                <a:gd name="T37" fmla="*/ 1720 h 1720"/>
                <a:gd name="T38" fmla="*/ 554 w 1109"/>
                <a:gd name="T39" fmla="*/ 1659 h 1720"/>
                <a:gd name="T40" fmla="*/ 549 w 1109"/>
                <a:gd name="T41" fmla="*/ 1588 h 1720"/>
                <a:gd name="T42" fmla="*/ 485 w 1109"/>
                <a:gd name="T43" fmla="*/ 1572 h 1720"/>
                <a:gd name="T44" fmla="*/ 407 w 1109"/>
                <a:gd name="T45" fmla="*/ 1528 h 1720"/>
                <a:gd name="T46" fmla="*/ 418 w 1109"/>
                <a:gd name="T47" fmla="*/ 1444 h 1720"/>
                <a:gd name="T48" fmla="*/ 418 w 1109"/>
                <a:gd name="T49" fmla="*/ 1319 h 1720"/>
                <a:gd name="T50" fmla="*/ 376 w 1109"/>
                <a:gd name="T51" fmla="*/ 1199 h 1720"/>
                <a:gd name="T52" fmla="*/ 339 w 1109"/>
                <a:gd name="T53" fmla="*/ 1074 h 1720"/>
                <a:gd name="T54" fmla="*/ 256 w 1109"/>
                <a:gd name="T55" fmla="*/ 975 h 1720"/>
                <a:gd name="T56" fmla="*/ 256 w 1109"/>
                <a:gd name="T57" fmla="*/ 902 h 1720"/>
                <a:gd name="T58" fmla="*/ 287 w 1109"/>
                <a:gd name="T59" fmla="*/ 819 h 1720"/>
                <a:gd name="T60" fmla="*/ 235 w 1109"/>
                <a:gd name="T61" fmla="*/ 782 h 1720"/>
                <a:gd name="T62" fmla="*/ 89 w 1109"/>
                <a:gd name="T63" fmla="*/ 772 h 1720"/>
                <a:gd name="T64" fmla="*/ 27 w 1109"/>
                <a:gd name="T65" fmla="*/ 737 h 1720"/>
                <a:gd name="T66" fmla="*/ 47 w 1109"/>
                <a:gd name="T67" fmla="*/ 688 h 1720"/>
                <a:gd name="T68" fmla="*/ 6 w 1109"/>
                <a:gd name="T69" fmla="*/ 626 h 1720"/>
                <a:gd name="T70" fmla="*/ 16 w 1109"/>
                <a:gd name="T71" fmla="*/ 521 h 1720"/>
                <a:gd name="T72" fmla="*/ 145 w 1109"/>
                <a:gd name="T73" fmla="*/ 492 h 1720"/>
                <a:gd name="T74" fmla="*/ 188 w 1109"/>
                <a:gd name="T75" fmla="*/ 448 h 1720"/>
                <a:gd name="T76" fmla="*/ 345 w 1109"/>
                <a:gd name="T77" fmla="*/ 417 h 1720"/>
                <a:gd name="T78" fmla="*/ 444 w 1109"/>
                <a:gd name="T79" fmla="*/ 485 h 1720"/>
                <a:gd name="T80" fmla="*/ 491 w 1109"/>
                <a:gd name="T81" fmla="*/ 417 h 1720"/>
                <a:gd name="T82" fmla="*/ 459 w 1109"/>
                <a:gd name="T83" fmla="*/ 396 h 1720"/>
                <a:gd name="T84" fmla="*/ 472 w 1109"/>
                <a:gd name="T85" fmla="*/ 320 h 1720"/>
                <a:gd name="T86" fmla="*/ 517 w 1109"/>
                <a:gd name="T87" fmla="*/ 281 h 1720"/>
                <a:gd name="T88" fmla="*/ 579 w 1109"/>
                <a:gd name="T89" fmla="*/ 109 h 1720"/>
                <a:gd name="T90" fmla="*/ 597 w 1109"/>
                <a:gd name="T91" fmla="*/ 0 h 1720"/>
                <a:gd name="T92" fmla="*/ 925 w 1109"/>
                <a:gd name="T93" fmla="*/ 103 h 1720"/>
                <a:gd name="T94" fmla="*/ 849 w 1109"/>
                <a:gd name="T95" fmla="*/ 167 h 1720"/>
                <a:gd name="T96" fmla="*/ 921 w 1109"/>
                <a:gd name="T97" fmla="*/ 283 h 1720"/>
                <a:gd name="T98" fmla="*/ 961 w 1109"/>
                <a:gd name="T99" fmla="*/ 323 h 1720"/>
                <a:gd name="T100" fmla="*/ 1081 w 1109"/>
                <a:gd name="T101" fmla="*/ 343 h 1720"/>
                <a:gd name="T102" fmla="*/ 1097 w 1109"/>
                <a:gd name="T103" fmla="*/ 503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09" h="1720">
                  <a:moveTo>
                    <a:pt x="1097" y="503"/>
                  </a:moveTo>
                  <a:cubicBezTo>
                    <a:pt x="1069" y="535"/>
                    <a:pt x="1069" y="535"/>
                    <a:pt x="1069" y="535"/>
                  </a:cubicBezTo>
                  <a:cubicBezTo>
                    <a:pt x="1069" y="535"/>
                    <a:pt x="1081" y="587"/>
                    <a:pt x="1077" y="599"/>
                  </a:cubicBezTo>
                  <a:cubicBezTo>
                    <a:pt x="1073" y="611"/>
                    <a:pt x="1041" y="647"/>
                    <a:pt x="1041" y="647"/>
                  </a:cubicBezTo>
                  <a:cubicBezTo>
                    <a:pt x="989" y="651"/>
                    <a:pt x="989" y="651"/>
                    <a:pt x="989" y="651"/>
                  </a:cubicBezTo>
                  <a:cubicBezTo>
                    <a:pt x="961" y="683"/>
                    <a:pt x="961" y="683"/>
                    <a:pt x="961" y="683"/>
                  </a:cubicBezTo>
                  <a:cubicBezTo>
                    <a:pt x="993" y="715"/>
                    <a:pt x="993" y="715"/>
                    <a:pt x="993" y="715"/>
                  </a:cubicBezTo>
                  <a:cubicBezTo>
                    <a:pt x="1065" y="707"/>
                    <a:pt x="1065" y="707"/>
                    <a:pt x="1065" y="707"/>
                  </a:cubicBezTo>
                  <a:cubicBezTo>
                    <a:pt x="1069" y="759"/>
                    <a:pt x="1069" y="759"/>
                    <a:pt x="1069" y="759"/>
                  </a:cubicBezTo>
                  <a:cubicBezTo>
                    <a:pt x="1005" y="787"/>
                    <a:pt x="1005" y="787"/>
                    <a:pt x="1005" y="787"/>
                  </a:cubicBezTo>
                  <a:cubicBezTo>
                    <a:pt x="1005" y="787"/>
                    <a:pt x="961" y="839"/>
                    <a:pt x="965" y="847"/>
                  </a:cubicBezTo>
                  <a:cubicBezTo>
                    <a:pt x="969" y="855"/>
                    <a:pt x="985" y="871"/>
                    <a:pt x="985" y="871"/>
                  </a:cubicBezTo>
                  <a:cubicBezTo>
                    <a:pt x="961" y="891"/>
                    <a:pt x="961" y="891"/>
                    <a:pt x="961" y="891"/>
                  </a:cubicBezTo>
                  <a:cubicBezTo>
                    <a:pt x="1001" y="923"/>
                    <a:pt x="1001" y="923"/>
                    <a:pt x="1001" y="923"/>
                  </a:cubicBezTo>
                  <a:cubicBezTo>
                    <a:pt x="1005" y="943"/>
                    <a:pt x="1005" y="943"/>
                    <a:pt x="1005" y="943"/>
                  </a:cubicBezTo>
                  <a:cubicBezTo>
                    <a:pt x="1041" y="943"/>
                    <a:pt x="1041" y="943"/>
                    <a:pt x="1041" y="943"/>
                  </a:cubicBezTo>
                  <a:cubicBezTo>
                    <a:pt x="1037" y="983"/>
                    <a:pt x="1037" y="983"/>
                    <a:pt x="1037" y="983"/>
                  </a:cubicBezTo>
                  <a:cubicBezTo>
                    <a:pt x="1097" y="1027"/>
                    <a:pt x="1097" y="1027"/>
                    <a:pt x="1097" y="1027"/>
                  </a:cubicBezTo>
                  <a:cubicBezTo>
                    <a:pt x="1061" y="1059"/>
                    <a:pt x="1061" y="1059"/>
                    <a:pt x="1061" y="1059"/>
                  </a:cubicBezTo>
                  <a:cubicBezTo>
                    <a:pt x="1037" y="1047"/>
                    <a:pt x="1037" y="1047"/>
                    <a:pt x="1037" y="1047"/>
                  </a:cubicBezTo>
                  <a:cubicBezTo>
                    <a:pt x="1033" y="1075"/>
                    <a:pt x="1033" y="1075"/>
                    <a:pt x="1033" y="1075"/>
                  </a:cubicBezTo>
                  <a:cubicBezTo>
                    <a:pt x="1061" y="1111"/>
                    <a:pt x="1061" y="1111"/>
                    <a:pt x="1061" y="1111"/>
                  </a:cubicBezTo>
                  <a:cubicBezTo>
                    <a:pt x="1037" y="1123"/>
                    <a:pt x="1037" y="1123"/>
                    <a:pt x="1037" y="1123"/>
                  </a:cubicBezTo>
                  <a:cubicBezTo>
                    <a:pt x="1037" y="1159"/>
                    <a:pt x="1037" y="1159"/>
                    <a:pt x="1037" y="1159"/>
                  </a:cubicBezTo>
                  <a:cubicBezTo>
                    <a:pt x="993" y="1171"/>
                    <a:pt x="993" y="1171"/>
                    <a:pt x="993" y="1171"/>
                  </a:cubicBezTo>
                  <a:cubicBezTo>
                    <a:pt x="993" y="1171"/>
                    <a:pt x="997" y="1327"/>
                    <a:pt x="1005" y="1336"/>
                  </a:cubicBezTo>
                  <a:cubicBezTo>
                    <a:pt x="1013" y="1344"/>
                    <a:pt x="1029" y="1352"/>
                    <a:pt x="1029" y="1352"/>
                  </a:cubicBezTo>
                  <a:cubicBezTo>
                    <a:pt x="1025" y="1416"/>
                    <a:pt x="1025" y="1416"/>
                    <a:pt x="1025" y="1416"/>
                  </a:cubicBezTo>
                  <a:cubicBezTo>
                    <a:pt x="961" y="1472"/>
                    <a:pt x="961" y="1472"/>
                    <a:pt x="961" y="1472"/>
                  </a:cubicBezTo>
                  <a:cubicBezTo>
                    <a:pt x="929" y="1536"/>
                    <a:pt x="929" y="1536"/>
                    <a:pt x="929" y="1536"/>
                  </a:cubicBezTo>
                  <a:cubicBezTo>
                    <a:pt x="901" y="1524"/>
                    <a:pt x="901" y="1524"/>
                    <a:pt x="901" y="1524"/>
                  </a:cubicBezTo>
                  <a:cubicBezTo>
                    <a:pt x="889" y="1560"/>
                    <a:pt x="889" y="1560"/>
                    <a:pt x="889" y="1560"/>
                  </a:cubicBezTo>
                  <a:cubicBezTo>
                    <a:pt x="833" y="1560"/>
                    <a:pt x="833" y="1560"/>
                    <a:pt x="833" y="1560"/>
                  </a:cubicBezTo>
                  <a:cubicBezTo>
                    <a:pt x="809" y="1592"/>
                    <a:pt x="809" y="1592"/>
                    <a:pt x="809" y="1592"/>
                  </a:cubicBezTo>
                  <a:cubicBezTo>
                    <a:pt x="773" y="1584"/>
                    <a:pt x="773" y="1584"/>
                    <a:pt x="773" y="1584"/>
                  </a:cubicBezTo>
                  <a:cubicBezTo>
                    <a:pt x="753" y="1616"/>
                    <a:pt x="753" y="1616"/>
                    <a:pt x="753" y="1616"/>
                  </a:cubicBezTo>
                  <a:cubicBezTo>
                    <a:pt x="701" y="1604"/>
                    <a:pt x="701" y="1604"/>
                    <a:pt x="701" y="1604"/>
                  </a:cubicBezTo>
                  <a:cubicBezTo>
                    <a:pt x="665" y="1720"/>
                    <a:pt x="665" y="1720"/>
                    <a:pt x="665" y="1720"/>
                  </a:cubicBezTo>
                  <a:cubicBezTo>
                    <a:pt x="589" y="1720"/>
                    <a:pt x="589" y="1720"/>
                    <a:pt x="589" y="1720"/>
                  </a:cubicBezTo>
                  <a:cubicBezTo>
                    <a:pt x="554" y="1659"/>
                    <a:pt x="554" y="1659"/>
                    <a:pt x="554" y="1659"/>
                  </a:cubicBezTo>
                  <a:cubicBezTo>
                    <a:pt x="533" y="1624"/>
                    <a:pt x="533" y="1624"/>
                    <a:pt x="533" y="1624"/>
                  </a:cubicBezTo>
                  <a:cubicBezTo>
                    <a:pt x="549" y="1588"/>
                    <a:pt x="549" y="1588"/>
                    <a:pt x="549" y="1588"/>
                  </a:cubicBezTo>
                  <a:cubicBezTo>
                    <a:pt x="525" y="1560"/>
                    <a:pt x="525" y="1560"/>
                    <a:pt x="525" y="1560"/>
                  </a:cubicBezTo>
                  <a:cubicBezTo>
                    <a:pt x="485" y="1572"/>
                    <a:pt x="485" y="1572"/>
                    <a:pt x="485" y="1572"/>
                  </a:cubicBezTo>
                  <a:cubicBezTo>
                    <a:pt x="421" y="1528"/>
                    <a:pt x="421" y="1528"/>
                    <a:pt x="421" y="1528"/>
                  </a:cubicBezTo>
                  <a:cubicBezTo>
                    <a:pt x="407" y="1528"/>
                    <a:pt x="407" y="1528"/>
                    <a:pt x="407" y="1528"/>
                  </a:cubicBezTo>
                  <a:cubicBezTo>
                    <a:pt x="402" y="1502"/>
                    <a:pt x="402" y="1502"/>
                    <a:pt x="402" y="1502"/>
                  </a:cubicBezTo>
                  <a:cubicBezTo>
                    <a:pt x="418" y="1444"/>
                    <a:pt x="418" y="1444"/>
                    <a:pt x="418" y="1444"/>
                  </a:cubicBezTo>
                  <a:cubicBezTo>
                    <a:pt x="386" y="1403"/>
                    <a:pt x="386" y="1403"/>
                    <a:pt x="386" y="1403"/>
                  </a:cubicBezTo>
                  <a:cubicBezTo>
                    <a:pt x="418" y="1319"/>
                    <a:pt x="418" y="1319"/>
                    <a:pt x="418" y="1319"/>
                  </a:cubicBezTo>
                  <a:cubicBezTo>
                    <a:pt x="418" y="1267"/>
                    <a:pt x="418" y="1267"/>
                    <a:pt x="418" y="1267"/>
                  </a:cubicBezTo>
                  <a:cubicBezTo>
                    <a:pt x="418" y="1262"/>
                    <a:pt x="376" y="1199"/>
                    <a:pt x="376" y="1199"/>
                  </a:cubicBezTo>
                  <a:cubicBezTo>
                    <a:pt x="392" y="1126"/>
                    <a:pt x="392" y="1126"/>
                    <a:pt x="392" y="1126"/>
                  </a:cubicBezTo>
                  <a:cubicBezTo>
                    <a:pt x="339" y="1074"/>
                    <a:pt x="339" y="1074"/>
                    <a:pt x="339" y="1074"/>
                  </a:cubicBezTo>
                  <a:cubicBezTo>
                    <a:pt x="277" y="1053"/>
                    <a:pt x="277" y="1053"/>
                    <a:pt x="277" y="1053"/>
                  </a:cubicBezTo>
                  <a:cubicBezTo>
                    <a:pt x="256" y="975"/>
                    <a:pt x="256" y="975"/>
                    <a:pt x="256" y="975"/>
                  </a:cubicBezTo>
                  <a:cubicBezTo>
                    <a:pt x="256" y="975"/>
                    <a:pt x="272" y="949"/>
                    <a:pt x="272" y="944"/>
                  </a:cubicBezTo>
                  <a:cubicBezTo>
                    <a:pt x="272" y="938"/>
                    <a:pt x="256" y="902"/>
                    <a:pt x="256" y="902"/>
                  </a:cubicBezTo>
                  <a:cubicBezTo>
                    <a:pt x="298" y="871"/>
                    <a:pt x="298" y="871"/>
                    <a:pt x="298" y="871"/>
                  </a:cubicBezTo>
                  <a:cubicBezTo>
                    <a:pt x="287" y="819"/>
                    <a:pt x="287" y="819"/>
                    <a:pt x="287" y="819"/>
                  </a:cubicBezTo>
                  <a:cubicBezTo>
                    <a:pt x="285" y="817"/>
                    <a:pt x="285" y="817"/>
                    <a:pt x="285" y="817"/>
                  </a:cubicBezTo>
                  <a:cubicBezTo>
                    <a:pt x="235" y="782"/>
                    <a:pt x="235" y="782"/>
                    <a:pt x="235" y="782"/>
                  </a:cubicBezTo>
                  <a:cubicBezTo>
                    <a:pt x="167" y="782"/>
                    <a:pt x="167" y="782"/>
                    <a:pt x="167" y="782"/>
                  </a:cubicBezTo>
                  <a:cubicBezTo>
                    <a:pt x="89" y="772"/>
                    <a:pt x="89" y="772"/>
                    <a:pt x="89" y="772"/>
                  </a:cubicBezTo>
                  <a:cubicBezTo>
                    <a:pt x="27" y="740"/>
                    <a:pt x="27" y="740"/>
                    <a:pt x="27" y="740"/>
                  </a:cubicBezTo>
                  <a:cubicBezTo>
                    <a:pt x="27" y="737"/>
                    <a:pt x="27" y="737"/>
                    <a:pt x="27" y="737"/>
                  </a:cubicBezTo>
                  <a:cubicBezTo>
                    <a:pt x="32" y="704"/>
                    <a:pt x="32" y="704"/>
                    <a:pt x="32" y="704"/>
                  </a:cubicBezTo>
                  <a:cubicBezTo>
                    <a:pt x="47" y="688"/>
                    <a:pt x="47" y="688"/>
                    <a:pt x="47" y="688"/>
                  </a:cubicBezTo>
                  <a:cubicBezTo>
                    <a:pt x="37" y="657"/>
                    <a:pt x="37" y="657"/>
                    <a:pt x="37" y="657"/>
                  </a:cubicBezTo>
                  <a:cubicBezTo>
                    <a:pt x="6" y="626"/>
                    <a:pt x="6" y="626"/>
                    <a:pt x="6" y="626"/>
                  </a:cubicBezTo>
                  <a:cubicBezTo>
                    <a:pt x="0" y="579"/>
                    <a:pt x="0" y="579"/>
                    <a:pt x="0" y="579"/>
                  </a:cubicBezTo>
                  <a:cubicBezTo>
                    <a:pt x="16" y="521"/>
                    <a:pt x="16" y="521"/>
                    <a:pt x="16" y="521"/>
                  </a:cubicBezTo>
                  <a:cubicBezTo>
                    <a:pt x="68" y="511"/>
                    <a:pt x="68" y="511"/>
                    <a:pt x="68" y="511"/>
                  </a:cubicBezTo>
                  <a:cubicBezTo>
                    <a:pt x="145" y="492"/>
                    <a:pt x="145" y="492"/>
                    <a:pt x="145" y="492"/>
                  </a:cubicBezTo>
                  <a:cubicBezTo>
                    <a:pt x="178" y="506"/>
                    <a:pt x="178" y="506"/>
                    <a:pt x="178" y="506"/>
                  </a:cubicBezTo>
                  <a:cubicBezTo>
                    <a:pt x="188" y="448"/>
                    <a:pt x="188" y="448"/>
                    <a:pt x="188" y="448"/>
                  </a:cubicBezTo>
                  <a:cubicBezTo>
                    <a:pt x="251" y="396"/>
                    <a:pt x="251" y="396"/>
                    <a:pt x="251" y="396"/>
                  </a:cubicBezTo>
                  <a:cubicBezTo>
                    <a:pt x="345" y="417"/>
                    <a:pt x="345" y="417"/>
                    <a:pt x="345" y="417"/>
                  </a:cubicBezTo>
                  <a:cubicBezTo>
                    <a:pt x="371" y="453"/>
                    <a:pt x="371" y="453"/>
                    <a:pt x="371" y="453"/>
                  </a:cubicBezTo>
                  <a:cubicBezTo>
                    <a:pt x="444" y="485"/>
                    <a:pt x="444" y="485"/>
                    <a:pt x="444" y="485"/>
                  </a:cubicBezTo>
                  <a:cubicBezTo>
                    <a:pt x="491" y="453"/>
                    <a:pt x="491" y="453"/>
                    <a:pt x="491" y="453"/>
                  </a:cubicBezTo>
                  <a:cubicBezTo>
                    <a:pt x="491" y="417"/>
                    <a:pt x="491" y="417"/>
                    <a:pt x="491" y="417"/>
                  </a:cubicBezTo>
                  <a:cubicBezTo>
                    <a:pt x="488" y="415"/>
                    <a:pt x="488" y="415"/>
                    <a:pt x="488" y="415"/>
                  </a:cubicBezTo>
                  <a:cubicBezTo>
                    <a:pt x="459" y="396"/>
                    <a:pt x="459" y="396"/>
                    <a:pt x="459" y="396"/>
                  </a:cubicBezTo>
                  <a:cubicBezTo>
                    <a:pt x="472" y="320"/>
                    <a:pt x="472" y="320"/>
                    <a:pt x="472" y="320"/>
                  </a:cubicBezTo>
                  <a:cubicBezTo>
                    <a:pt x="472" y="320"/>
                    <a:pt x="472" y="320"/>
                    <a:pt x="472" y="320"/>
                  </a:cubicBezTo>
                  <a:cubicBezTo>
                    <a:pt x="475" y="302"/>
                    <a:pt x="475" y="302"/>
                    <a:pt x="475" y="302"/>
                  </a:cubicBezTo>
                  <a:cubicBezTo>
                    <a:pt x="517" y="281"/>
                    <a:pt x="517" y="281"/>
                    <a:pt x="517" y="281"/>
                  </a:cubicBezTo>
                  <a:cubicBezTo>
                    <a:pt x="517" y="213"/>
                    <a:pt x="517" y="213"/>
                    <a:pt x="517" y="213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59" y="57"/>
                    <a:pt x="559" y="57"/>
                    <a:pt x="559" y="57"/>
                  </a:cubicBezTo>
                  <a:cubicBezTo>
                    <a:pt x="597" y="0"/>
                    <a:pt x="597" y="0"/>
                    <a:pt x="597" y="0"/>
                  </a:cubicBezTo>
                  <a:cubicBezTo>
                    <a:pt x="925" y="79"/>
                    <a:pt x="925" y="79"/>
                    <a:pt x="925" y="79"/>
                  </a:cubicBezTo>
                  <a:cubicBezTo>
                    <a:pt x="925" y="79"/>
                    <a:pt x="937" y="99"/>
                    <a:pt x="925" y="103"/>
                  </a:cubicBezTo>
                  <a:cubicBezTo>
                    <a:pt x="913" y="107"/>
                    <a:pt x="869" y="103"/>
                    <a:pt x="869" y="103"/>
                  </a:cubicBezTo>
                  <a:cubicBezTo>
                    <a:pt x="849" y="167"/>
                    <a:pt x="849" y="167"/>
                    <a:pt x="849" y="167"/>
                  </a:cubicBezTo>
                  <a:cubicBezTo>
                    <a:pt x="889" y="267"/>
                    <a:pt x="889" y="267"/>
                    <a:pt x="889" y="267"/>
                  </a:cubicBezTo>
                  <a:cubicBezTo>
                    <a:pt x="921" y="283"/>
                    <a:pt x="921" y="283"/>
                    <a:pt x="921" y="283"/>
                  </a:cubicBezTo>
                  <a:cubicBezTo>
                    <a:pt x="937" y="323"/>
                    <a:pt x="937" y="323"/>
                    <a:pt x="937" y="323"/>
                  </a:cubicBezTo>
                  <a:cubicBezTo>
                    <a:pt x="961" y="323"/>
                    <a:pt x="961" y="323"/>
                    <a:pt x="961" y="323"/>
                  </a:cubicBezTo>
                  <a:cubicBezTo>
                    <a:pt x="1005" y="307"/>
                    <a:pt x="1005" y="307"/>
                    <a:pt x="1005" y="307"/>
                  </a:cubicBezTo>
                  <a:cubicBezTo>
                    <a:pt x="1081" y="343"/>
                    <a:pt x="1081" y="343"/>
                    <a:pt x="1081" y="343"/>
                  </a:cubicBezTo>
                  <a:cubicBezTo>
                    <a:pt x="1109" y="403"/>
                    <a:pt x="1109" y="403"/>
                    <a:pt x="1109" y="403"/>
                  </a:cubicBezTo>
                  <a:lnTo>
                    <a:pt x="1097" y="50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1" name="อุดรธานี">
              <a:extLst>
                <a:ext uri="{FF2B5EF4-FFF2-40B4-BE49-F238E27FC236}">
                  <a16:creationId xmlns:a16="http://schemas.microsoft.com/office/drawing/2014/main" id="{75743F37-7B57-441D-BE6F-5AA243D3E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824" y="1905986"/>
              <a:ext cx="596206" cy="477331"/>
            </a:xfrm>
            <a:custGeom>
              <a:avLst/>
              <a:gdLst>
                <a:gd name="T0" fmla="*/ 1445 w 1456"/>
                <a:gd name="T1" fmla="*/ 963 h 1167"/>
                <a:gd name="T2" fmla="*/ 1430 w 1456"/>
                <a:gd name="T3" fmla="*/ 942 h 1167"/>
                <a:gd name="T4" fmla="*/ 1351 w 1456"/>
                <a:gd name="T5" fmla="*/ 901 h 1167"/>
                <a:gd name="T6" fmla="*/ 1325 w 1456"/>
                <a:gd name="T7" fmla="*/ 979 h 1167"/>
                <a:gd name="T8" fmla="*/ 1273 w 1456"/>
                <a:gd name="T9" fmla="*/ 1130 h 1167"/>
                <a:gd name="T10" fmla="*/ 1226 w 1456"/>
                <a:gd name="T11" fmla="*/ 1099 h 1167"/>
                <a:gd name="T12" fmla="*/ 1169 w 1456"/>
                <a:gd name="T13" fmla="*/ 1073 h 1167"/>
                <a:gd name="T14" fmla="*/ 1106 w 1456"/>
                <a:gd name="T15" fmla="*/ 1052 h 1167"/>
                <a:gd name="T16" fmla="*/ 1064 w 1456"/>
                <a:gd name="T17" fmla="*/ 1026 h 1167"/>
                <a:gd name="T18" fmla="*/ 1023 w 1456"/>
                <a:gd name="T19" fmla="*/ 1036 h 1167"/>
                <a:gd name="T20" fmla="*/ 965 w 1456"/>
                <a:gd name="T21" fmla="*/ 1036 h 1167"/>
                <a:gd name="T22" fmla="*/ 955 w 1456"/>
                <a:gd name="T23" fmla="*/ 1073 h 1167"/>
                <a:gd name="T24" fmla="*/ 783 w 1456"/>
                <a:gd name="T25" fmla="*/ 1130 h 1167"/>
                <a:gd name="T26" fmla="*/ 736 w 1456"/>
                <a:gd name="T27" fmla="*/ 1109 h 1167"/>
                <a:gd name="T28" fmla="*/ 705 w 1456"/>
                <a:gd name="T29" fmla="*/ 1036 h 1167"/>
                <a:gd name="T30" fmla="*/ 689 w 1456"/>
                <a:gd name="T31" fmla="*/ 979 h 1167"/>
                <a:gd name="T32" fmla="*/ 605 w 1456"/>
                <a:gd name="T33" fmla="*/ 916 h 1167"/>
                <a:gd name="T34" fmla="*/ 579 w 1456"/>
                <a:gd name="T35" fmla="*/ 1000 h 1167"/>
                <a:gd name="T36" fmla="*/ 501 w 1456"/>
                <a:gd name="T37" fmla="*/ 958 h 1167"/>
                <a:gd name="T38" fmla="*/ 442 w 1456"/>
                <a:gd name="T39" fmla="*/ 891 h 1167"/>
                <a:gd name="T40" fmla="*/ 440 w 1456"/>
                <a:gd name="T41" fmla="*/ 872 h 1167"/>
                <a:gd name="T42" fmla="*/ 440 w 1456"/>
                <a:gd name="T43" fmla="*/ 866 h 1167"/>
                <a:gd name="T44" fmla="*/ 439 w 1456"/>
                <a:gd name="T45" fmla="*/ 856 h 1167"/>
                <a:gd name="T46" fmla="*/ 439 w 1456"/>
                <a:gd name="T47" fmla="*/ 831 h 1167"/>
                <a:gd name="T48" fmla="*/ 449 w 1456"/>
                <a:gd name="T49" fmla="*/ 781 h 1167"/>
                <a:gd name="T50" fmla="*/ 412 w 1456"/>
                <a:gd name="T51" fmla="*/ 723 h 1167"/>
                <a:gd name="T52" fmla="*/ 366 w 1456"/>
                <a:gd name="T53" fmla="*/ 656 h 1167"/>
                <a:gd name="T54" fmla="*/ 266 w 1456"/>
                <a:gd name="T55" fmla="*/ 405 h 1167"/>
                <a:gd name="T56" fmla="*/ 235 w 1456"/>
                <a:gd name="T57" fmla="*/ 364 h 1167"/>
                <a:gd name="T58" fmla="*/ 167 w 1456"/>
                <a:gd name="T59" fmla="*/ 379 h 1167"/>
                <a:gd name="T60" fmla="*/ 105 w 1456"/>
                <a:gd name="T61" fmla="*/ 395 h 1167"/>
                <a:gd name="T62" fmla="*/ 47 w 1456"/>
                <a:gd name="T63" fmla="*/ 384 h 1167"/>
                <a:gd name="T64" fmla="*/ 7 w 1456"/>
                <a:gd name="T65" fmla="*/ 328 h 1167"/>
                <a:gd name="T66" fmla="*/ 21 w 1456"/>
                <a:gd name="T67" fmla="*/ 254 h 1167"/>
                <a:gd name="T68" fmla="*/ 0 w 1456"/>
                <a:gd name="T69" fmla="*/ 87 h 1167"/>
                <a:gd name="T70" fmla="*/ 21 w 1456"/>
                <a:gd name="T71" fmla="*/ 35 h 1167"/>
                <a:gd name="T72" fmla="*/ 73 w 1456"/>
                <a:gd name="T73" fmla="*/ 9 h 1167"/>
                <a:gd name="T74" fmla="*/ 188 w 1456"/>
                <a:gd name="T75" fmla="*/ 51 h 1167"/>
                <a:gd name="T76" fmla="*/ 329 w 1456"/>
                <a:gd name="T77" fmla="*/ 160 h 1167"/>
                <a:gd name="T78" fmla="*/ 371 w 1456"/>
                <a:gd name="T79" fmla="*/ 228 h 1167"/>
                <a:gd name="T80" fmla="*/ 459 w 1456"/>
                <a:gd name="T81" fmla="*/ 296 h 1167"/>
                <a:gd name="T82" fmla="*/ 501 w 1456"/>
                <a:gd name="T83" fmla="*/ 410 h 1167"/>
                <a:gd name="T84" fmla="*/ 590 w 1456"/>
                <a:gd name="T85" fmla="*/ 416 h 1167"/>
                <a:gd name="T86" fmla="*/ 668 w 1456"/>
                <a:gd name="T87" fmla="*/ 405 h 1167"/>
                <a:gd name="T88" fmla="*/ 720 w 1456"/>
                <a:gd name="T89" fmla="*/ 348 h 1167"/>
                <a:gd name="T90" fmla="*/ 720 w 1456"/>
                <a:gd name="T91" fmla="*/ 244 h 1167"/>
                <a:gd name="T92" fmla="*/ 783 w 1456"/>
                <a:gd name="T93" fmla="*/ 176 h 1167"/>
                <a:gd name="T94" fmla="*/ 851 w 1456"/>
                <a:gd name="T95" fmla="*/ 202 h 1167"/>
                <a:gd name="T96" fmla="*/ 877 w 1456"/>
                <a:gd name="T97" fmla="*/ 165 h 1167"/>
                <a:gd name="T98" fmla="*/ 997 w 1456"/>
                <a:gd name="T99" fmla="*/ 228 h 1167"/>
                <a:gd name="T100" fmla="*/ 1075 w 1456"/>
                <a:gd name="T101" fmla="*/ 160 h 1167"/>
                <a:gd name="T102" fmla="*/ 1179 w 1456"/>
                <a:gd name="T103" fmla="*/ 191 h 1167"/>
                <a:gd name="T104" fmla="*/ 1218 w 1456"/>
                <a:gd name="T105" fmla="*/ 211 h 1167"/>
                <a:gd name="T106" fmla="*/ 1231 w 1456"/>
                <a:gd name="T107" fmla="*/ 311 h 1167"/>
                <a:gd name="T108" fmla="*/ 1221 w 1456"/>
                <a:gd name="T109" fmla="*/ 442 h 1167"/>
                <a:gd name="T110" fmla="*/ 1122 w 1456"/>
                <a:gd name="T111" fmla="*/ 515 h 1167"/>
                <a:gd name="T112" fmla="*/ 1132 w 1456"/>
                <a:gd name="T113" fmla="*/ 619 h 1167"/>
                <a:gd name="T114" fmla="*/ 1096 w 1456"/>
                <a:gd name="T115" fmla="*/ 703 h 1167"/>
                <a:gd name="T116" fmla="*/ 1164 w 1456"/>
                <a:gd name="T117" fmla="*/ 744 h 1167"/>
                <a:gd name="T118" fmla="*/ 1185 w 1456"/>
                <a:gd name="T119" fmla="*/ 759 h 1167"/>
                <a:gd name="T120" fmla="*/ 1257 w 1456"/>
                <a:gd name="T121" fmla="*/ 786 h 1167"/>
                <a:gd name="T122" fmla="*/ 1357 w 1456"/>
                <a:gd name="T123" fmla="*/ 828 h 1167"/>
                <a:gd name="T124" fmla="*/ 1430 w 1456"/>
                <a:gd name="T125" fmla="*/ 880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56" h="1167">
                  <a:moveTo>
                    <a:pt x="1456" y="890"/>
                  </a:moveTo>
                  <a:cubicBezTo>
                    <a:pt x="1445" y="963"/>
                    <a:pt x="1445" y="963"/>
                    <a:pt x="1445" y="963"/>
                  </a:cubicBezTo>
                  <a:cubicBezTo>
                    <a:pt x="1443" y="961"/>
                    <a:pt x="1443" y="961"/>
                    <a:pt x="1443" y="961"/>
                  </a:cubicBezTo>
                  <a:cubicBezTo>
                    <a:pt x="1430" y="942"/>
                    <a:pt x="1430" y="942"/>
                    <a:pt x="1430" y="942"/>
                  </a:cubicBezTo>
                  <a:cubicBezTo>
                    <a:pt x="1409" y="906"/>
                    <a:pt x="1409" y="906"/>
                    <a:pt x="1409" y="906"/>
                  </a:cubicBezTo>
                  <a:cubicBezTo>
                    <a:pt x="1351" y="901"/>
                    <a:pt x="1351" y="901"/>
                    <a:pt x="1351" y="901"/>
                  </a:cubicBezTo>
                  <a:cubicBezTo>
                    <a:pt x="1315" y="948"/>
                    <a:pt x="1315" y="948"/>
                    <a:pt x="1315" y="948"/>
                  </a:cubicBezTo>
                  <a:cubicBezTo>
                    <a:pt x="1325" y="979"/>
                    <a:pt x="1325" y="979"/>
                    <a:pt x="1325" y="979"/>
                  </a:cubicBezTo>
                  <a:cubicBezTo>
                    <a:pt x="1310" y="1057"/>
                    <a:pt x="1310" y="1057"/>
                    <a:pt x="1310" y="1057"/>
                  </a:cubicBezTo>
                  <a:cubicBezTo>
                    <a:pt x="1273" y="1130"/>
                    <a:pt x="1273" y="1130"/>
                    <a:pt x="1273" y="1130"/>
                  </a:cubicBezTo>
                  <a:cubicBezTo>
                    <a:pt x="1242" y="1167"/>
                    <a:pt x="1242" y="1167"/>
                    <a:pt x="1242" y="1167"/>
                  </a:cubicBezTo>
                  <a:cubicBezTo>
                    <a:pt x="1226" y="1099"/>
                    <a:pt x="1226" y="1099"/>
                    <a:pt x="1226" y="1099"/>
                  </a:cubicBezTo>
                  <a:cubicBezTo>
                    <a:pt x="1205" y="1078"/>
                    <a:pt x="1205" y="1078"/>
                    <a:pt x="1205" y="1078"/>
                  </a:cubicBezTo>
                  <a:cubicBezTo>
                    <a:pt x="1169" y="1073"/>
                    <a:pt x="1169" y="1073"/>
                    <a:pt x="1169" y="1073"/>
                  </a:cubicBezTo>
                  <a:cubicBezTo>
                    <a:pt x="1110" y="1053"/>
                    <a:pt x="1110" y="1053"/>
                    <a:pt x="1110" y="1053"/>
                  </a:cubicBezTo>
                  <a:cubicBezTo>
                    <a:pt x="1106" y="1052"/>
                    <a:pt x="1106" y="1052"/>
                    <a:pt x="1106" y="1052"/>
                  </a:cubicBezTo>
                  <a:cubicBezTo>
                    <a:pt x="1085" y="1031"/>
                    <a:pt x="1085" y="1031"/>
                    <a:pt x="1085" y="1031"/>
                  </a:cubicBezTo>
                  <a:cubicBezTo>
                    <a:pt x="1064" y="1026"/>
                    <a:pt x="1064" y="1026"/>
                    <a:pt x="1064" y="1026"/>
                  </a:cubicBezTo>
                  <a:cubicBezTo>
                    <a:pt x="1049" y="1036"/>
                    <a:pt x="1049" y="1036"/>
                    <a:pt x="1049" y="1036"/>
                  </a:cubicBezTo>
                  <a:cubicBezTo>
                    <a:pt x="1023" y="1036"/>
                    <a:pt x="1023" y="1036"/>
                    <a:pt x="1023" y="1036"/>
                  </a:cubicBezTo>
                  <a:cubicBezTo>
                    <a:pt x="991" y="1026"/>
                    <a:pt x="991" y="1026"/>
                    <a:pt x="991" y="1026"/>
                  </a:cubicBezTo>
                  <a:cubicBezTo>
                    <a:pt x="965" y="1036"/>
                    <a:pt x="965" y="1036"/>
                    <a:pt x="965" y="1036"/>
                  </a:cubicBezTo>
                  <a:cubicBezTo>
                    <a:pt x="956" y="1070"/>
                    <a:pt x="956" y="1070"/>
                    <a:pt x="956" y="1070"/>
                  </a:cubicBezTo>
                  <a:cubicBezTo>
                    <a:pt x="955" y="1073"/>
                    <a:pt x="955" y="1073"/>
                    <a:pt x="955" y="1073"/>
                  </a:cubicBezTo>
                  <a:cubicBezTo>
                    <a:pt x="819" y="1141"/>
                    <a:pt x="819" y="1141"/>
                    <a:pt x="819" y="1141"/>
                  </a:cubicBezTo>
                  <a:cubicBezTo>
                    <a:pt x="783" y="1130"/>
                    <a:pt x="783" y="1130"/>
                    <a:pt x="783" y="1130"/>
                  </a:cubicBezTo>
                  <a:cubicBezTo>
                    <a:pt x="757" y="1099"/>
                    <a:pt x="757" y="1099"/>
                    <a:pt x="757" y="1099"/>
                  </a:cubicBezTo>
                  <a:cubicBezTo>
                    <a:pt x="736" y="1109"/>
                    <a:pt x="736" y="1109"/>
                    <a:pt x="736" y="1109"/>
                  </a:cubicBezTo>
                  <a:cubicBezTo>
                    <a:pt x="710" y="1099"/>
                    <a:pt x="710" y="1099"/>
                    <a:pt x="710" y="1099"/>
                  </a:cubicBezTo>
                  <a:cubicBezTo>
                    <a:pt x="705" y="1036"/>
                    <a:pt x="705" y="1036"/>
                    <a:pt x="705" y="1036"/>
                  </a:cubicBezTo>
                  <a:cubicBezTo>
                    <a:pt x="710" y="1010"/>
                    <a:pt x="710" y="1010"/>
                    <a:pt x="710" y="1010"/>
                  </a:cubicBezTo>
                  <a:cubicBezTo>
                    <a:pt x="689" y="979"/>
                    <a:pt x="689" y="979"/>
                    <a:pt x="689" y="979"/>
                  </a:cubicBezTo>
                  <a:cubicBezTo>
                    <a:pt x="647" y="953"/>
                    <a:pt x="647" y="953"/>
                    <a:pt x="647" y="953"/>
                  </a:cubicBezTo>
                  <a:cubicBezTo>
                    <a:pt x="605" y="916"/>
                    <a:pt x="605" y="916"/>
                    <a:pt x="605" y="916"/>
                  </a:cubicBezTo>
                  <a:cubicBezTo>
                    <a:pt x="585" y="963"/>
                    <a:pt x="585" y="963"/>
                    <a:pt x="585" y="963"/>
                  </a:cubicBezTo>
                  <a:cubicBezTo>
                    <a:pt x="579" y="1000"/>
                    <a:pt x="579" y="1000"/>
                    <a:pt x="579" y="1000"/>
                  </a:cubicBezTo>
                  <a:cubicBezTo>
                    <a:pt x="577" y="999"/>
                    <a:pt x="577" y="999"/>
                    <a:pt x="577" y="999"/>
                  </a:cubicBezTo>
                  <a:cubicBezTo>
                    <a:pt x="501" y="958"/>
                    <a:pt x="501" y="958"/>
                    <a:pt x="501" y="958"/>
                  </a:cubicBezTo>
                  <a:cubicBezTo>
                    <a:pt x="501" y="958"/>
                    <a:pt x="449" y="901"/>
                    <a:pt x="444" y="895"/>
                  </a:cubicBezTo>
                  <a:cubicBezTo>
                    <a:pt x="443" y="895"/>
                    <a:pt x="443" y="893"/>
                    <a:pt x="442" y="891"/>
                  </a:cubicBezTo>
                  <a:cubicBezTo>
                    <a:pt x="442" y="890"/>
                    <a:pt x="442" y="890"/>
                    <a:pt x="442" y="889"/>
                  </a:cubicBezTo>
                  <a:cubicBezTo>
                    <a:pt x="441" y="885"/>
                    <a:pt x="440" y="878"/>
                    <a:pt x="440" y="872"/>
                  </a:cubicBezTo>
                  <a:cubicBezTo>
                    <a:pt x="440" y="870"/>
                    <a:pt x="440" y="869"/>
                    <a:pt x="440" y="868"/>
                  </a:cubicBezTo>
                  <a:cubicBezTo>
                    <a:pt x="440" y="867"/>
                    <a:pt x="440" y="866"/>
                    <a:pt x="440" y="866"/>
                  </a:cubicBezTo>
                  <a:cubicBezTo>
                    <a:pt x="440" y="865"/>
                    <a:pt x="440" y="864"/>
                    <a:pt x="439" y="863"/>
                  </a:cubicBezTo>
                  <a:cubicBezTo>
                    <a:pt x="439" y="861"/>
                    <a:pt x="439" y="858"/>
                    <a:pt x="439" y="856"/>
                  </a:cubicBezTo>
                  <a:cubicBezTo>
                    <a:pt x="439" y="850"/>
                    <a:pt x="439" y="843"/>
                    <a:pt x="439" y="838"/>
                  </a:cubicBezTo>
                  <a:cubicBezTo>
                    <a:pt x="439" y="835"/>
                    <a:pt x="439" y="833"/>
                    <a:pt x="439" y="831"/>
                  </a:cubicBezTo>
                  <a:cubicBezTo>
                    <a:pt x="439" y="826"/>
                    <a:pt x="439" y="822"/>
                    <a:pt x="439" y="822"/>
                  </a:cubicBezTo>
                  <a:cubicBezTo>
                    <a:pt x="449" y="781"/>
                    <a:pt x="449" y="781"/>
                    <a:pt x="449" y="781"/>
                  </a:cubicBezTo>
                  <a:cubicBezTo>
                    <a:pt x="449" y="749"/>
                    <a:pt x="449" y="749"/>
                    <a:pt x="449" y="749"/>
                  </a:cubicBezTo>
                  <a:cubicBezTo>
                    <a:pt x="449" y="749"/>
                    <a:pt x="418" y="723"/>
                    <a:pt x="412" y="723"/>
                  </a:cubicBezTo>
                  <a:cubicBezTo>
                    <a:pt x="407" y="723"/>
                    <a:pt x="371" y="718"/>
                    <a:pt x="371" y="718"/>
                  </a:cubicBezTo>
                  <a:cubicBezTo>
                    <a:pt x="366" y="656"/>
                    <a:pt x="366" y="656"/>
                    <a:pt x="366" y="656"/>
                  </a:cubicBezTo>
                  <a:cubicBezTo>
                    <a:pt x="366" y="656"/>
                    <a:pt x="272" y="478"/>
                    <a:pt x="266" y="473"/>
                  </a:cubicBezTo>
                  <a:cubicBezTo>
                    <a:pt x="261" y="468"/>
                    <a:pt x="266" y="405"/>
                    <a:pt x="266" y="405"/>
                  </a:cubicBezTo>
                  <a:cubicBezTo>
                    <a:pt x="266" y="364"/>
                    <a:pt x="266" y="364"/>
                    <a:pt x="266" y="364"/>
                  </a:cubicBezTo>
                  <a:cubicBezTo>
                    <a:pt x="235" y="364"/>
                    <a:pt x="235" y="364"/>
                    <a:pt x="235" y="364"/>
                  </a:cubicBezTo>
                  <a:cubicBezTo>
                    <a:pt x="230" y="364"/>
                    <a:pt x="225" y="379"/>
                    <a:pt x="225" y="379"/>
                  </a:cubicBezTo>
                  <a:cubicBezTo>
                    <a:pt x="167" y="379"/>
                    <a:pt x="167" y="379"/>
                    <a:pt x="167" y="379"/>
                  </a:cubicBezTo>
                  <a:cubicBezTo>
                    <a:pt x="162" y="379"/>
                    <a:pt x="120" y="369"/>
                    <a:pt x="120" y="369"/>
                  </a:cubicBezTo>
                  <a:cubicBezTo>
                    <a:pt x="105" y="395"/>
                    <a:pt x="105" y="395"/>
                    <a:pt x="105" y="395"/>
                  </a:cubicBezTo>
                  <a:cubicBezTo>
                    <a:pt x="51" y="391"/>
                    <a:pt x="51" y="391"/>
                    <a:pt x="51" y="391"/>
                  </a:cubicBezTo>
                  <a:cubicBezTo>
                    <a:pt x="47" y="384"/>
                    <a:pt x="47" y="384"/>
                    <a:pt x="47" y="384"/>
                  </a:cubicBezTo>
                  <a:cubicBezTo>
                    <a:pt x="16" y="379"/>
                    <a:pt x="16" y="379"/>
                    <a:pt x="16" y="379"/>
                  </a:cubicBezTo>
                  <a:cubicBezTo>
                    <a:pt x="7" y="328"/>
                    <a:pt x="7" y="328"/>
                    <a:pt x="7" y="328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21" y="254"/>
                    <a:pt x="21" y="254"/>
                    <a:pt x="21" y="254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120" y="61"/>
                    <a:pt x="120" y="61"/>
                    <a:pt x="120" y="61"/>
                  </a:cubicBezTo>
                  <a:cubicBezTo>
                    <a:pt x="188" y="51"/>
                    <a:pt x="188" y="51"/>
                    <a:pt x="188" y="51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329" y="160"/>
                    <a:pt x="329" y="160"/>
                    <a:pt x="329" y="160"/>
                  </a:cubicBezTo>
                  <a:cubicBezTo>
                    <a:pt x="329" y="197"/>
                    <a:pt x="329" y="197"/>
                    <a:pt x="329" y="197"/>
                  </a:cubicBezTo>
                  <a:cubicBezTo>
                    <a:pt x="371" y="228"/>
                    <a:pt x="371" y="228"/>
                    <a:pt x="371" y="228"/>
                  </a:cubicBezTo>
                  <a:cubicBezTo>
                    <a:pt x="392" y="290"/>
                    <a:pt x="392" y="290"/>
                    <a:pt x="392" y="290"/>
                  </a:cubicBezTo>
                  <a:cubicBezTo>
                    <a:pt x="459" y="296"/>
                    <a:pt x="459" y="296"/>
                    <a:pt x="459" y="296"/>
                  </a:cubicBezTo>
                  <a:cubicBezTo>
                    <a:pt x="522" y="348"/>
                    <a:pt x="522" y="348"/>
                    <a:pt x="522" y="348"/>
                  </a:cubicBezTo>
                  <a:cubicBezTo>
                    <a:pt x="501" y="410"/>
                    <a:pt x="501" y="410"/>
                    <a:pt x="501" y="410"/>
                  </a:cubicBezTo>
                  <a:cubicBezTo>
                    <a:pt x="501" y="410"/>
                    <a:pt x="548" y="431"/>
                    <a:pt x="553" y="431"/>
                  </a:cubicBezTo>
                  <a:cubicBezTo>
                    <a:pt x="559" y="431"/>
                    <a:pt x="590" y="416"/>
                    <a:pt x="590" y="416"/>
                  </a:cubicBezTo>
                  <a:cubicBezTo>
                    <a:pt x="611" y="431"/>
                    <a:pt x="611" y="431"/>
                    <a:pt x="611" y="431"/>
                  </a:cubicBezTo>
                  <a:cubicBezTo>
                    <a:pt x="668" y="405"/>
                    <a:pt x="668" y="405"/>
                    <a:pt x="668" y="405"/>
                  </a:cubicBezTo>
                  <a:cubicBezTo>
                    <a:pt x="689" y="348"/>
                    <a:pt x="689" y="348"/>
                    <a:pt x="689" y="348"/>
                  </a:cubicBezTo>
                  <a:cubicBezTo>
                    <a:pt x="720" y="348"/>
                    <a:pt x="720" y="348"/>
                    <a:pt x="720" y="348"/>
                  </a:cubicBezTo>
                  <a:cubicBezTo>
                    <a:pt x="741" y="270"/>
                    <a:pt x="741" y="270"/>
                    <a:pt x="741" y="270"/>
                  </a:cubicBezTo>
                  <a:cubicBezTo>
                    <a:pt x="720" y="244"/>
                    <a:pt x="720" y="244"/>
                    <a:pt x="720" y="244"/>
                  </a:cubicBezTo>
                  <a:cubicBezTo>
                    <a:pt x="746" y="197"/>
                    <a:pt x="746" y="197"/>
                    <a:pt x="746" y="197"/>
                  </a:cubicBezTo>
                  <a:cubicBezTo>
                    <a:pt x="783" y="176"/>
                    <a:pt x="783" y="176"/>
                    <a:pt x="783" y="176"/>
                  </a:cubicBezTo>
                  <a:cubicBezTo>
                    <a:pt x="835" y="228"/>
                    <a:pt x="835" y="228"/>
                    <a:pt x="835" y="228"/>
                  </a:cubicBezTo>
                  <a:cubicBezTo>
                    <a:pt x="851" y="202"/>
                    <a:pt x="851" y="202"/>
                    <a:pt x="851" y="202"/>
                  </a:cubicBezTo>
                  <a:cubicBezTo>
                    <a:pt x="861" y="150"/>
                    <a:pt x="861" y="150"/>
                    <a:pt x="861" y="150"/>
                  </a:cubicBezTo>
                  <a:cubicBezTo>
                    <a:pt x="877" y="165"/>
                    <a:pt x="877" y="165"/>
                    <a:pt x="877" y="165"/>
                  </a:cubicBezTo>
                  <a:cubicBezTo>
                    <a:pt x="929" y="160"/>
                    <a:pt x="929" y="160"/>
                    <a:pt x="929" y="160"/>
                  </a:cubicBezTo>
                  <a:cubicBezTo>
                    <a:pt x="929" y="160"/>
                    <a:pt x="981" y="233"/>
                    <a:pt x="997" y="228"/>
                  </a:cubicBezTo>
                  <a:cubicBezTo>
                    <a:pt x="1012" y="223"/>
                    <a:pt x="1023" y="191"/>
                    <a:pt x="1023" y="191"/>
                  </a:cubicBezTo>
                  <a:cubicBezTo>
                    <a:pt x="1075" y="160"/>
                    <a:pt x="1075" y="160"/>
                    <a:pt x="1075" y="160"/>
                  </a:cubicBezTo>
                  <a:cubicBezTo>
                    <a:pt x="1143" y="228"/>
                    <a:pt x="1143" y="228"/>
                    <a:pt x="1143" y="228"/>
                  </a:cubicBezTo>
                  <a:cubicBezTo>
                    <a:pt x="1143" y="228"/>
                    <a:pt x="1169" y="197"/>
                    <a:pt x="1179" y="191"/>
                  </a:cubicBezTo>
                  <a:cubicBezTo>
                    <a:pt x="1190" y="186"/>
                    <a:pt x="1210" y="212"/>
                    <a:pt x="1216" y="212"/>
                  </a:cubicBezTo>
                  <a:cubicBezTo>
                    <a:pt x="1216" y="212"/>
                    <a:pt x="1217" y="212"/>
                    <a:pt x="1218" y="211"/>
                  </a:cubicBezTo>
                  <a:cubicBezTo>
                    <a:pt x="1195" y="259"/>
                    <a:pt x="1195" y="259"/>
                    <a:pt x="1195" y="259"/>
                  </a:cubicBezTo>
                  <a:cubicBezTo>
                    <a:pt x="1231" y="311"/>
                    <a:pt x="1231" y="311"/>
                    <a:pt x="1231" y="311"/>
                  </a:cubicBezTo>
                  <a:cubicBezTo>
                    <a:pt x="1231" y="416"/>
                    <a:pt x="1231" y="416"/>
                    <a:pt x="1231" y="416"/>
                  </a:cubicBezTo>
                  <a:cubicBezTo>
                    <a:pt x="1221" y="442"/>
                    <a:pt x="1221" y="442"/>
                    <a:pt x="1221" y="442"/>
                  </a:cubicBezTo>
                  <a:cubicBezTo>
                    <a:pt x="1184" y="447"/>
                    <a:pt x="1184" y="447"/>
                    <a:pt x="1184" y="447"/>
                  </a:cubicBezTo>
                  <a:cubicBezTo>
                    <a:pt x="1122" y="515"/>
                    <a:pt x="1122" y="515"/>
                    <a:pt x="1122" y="515"/>
                  </a:cubicBezTo>
                  <a:cubicBezTo>
                    <a:pt x="1111" y="583"/>
                    <a:pt x="1111" y="583"/>
                    <a:pt x="1111" y="583"/>
                  </a:cubicBezTo>
                  <a:cubicBezTo>
                    <a:pt x="1132" y="619"/>
                    <a:pt x="1132" y="619"/>
                    <a:pt x="1132" y="619"/>
                  </a:cubicBezTo>
                  <a:cubicBezTo>
                    <a:pt x="1122" y="640"/>
                    <a:pt x="1122" y="640"/>
                    <a:pt x="1122" y="640"/>
                  </a:cubicBezTo>
                  <a:cubicBezTo>
                    <a:pt x="1096" y="703"/>
                    <a:pt x="1096" y="703"/>
                    <a:pt x="1096" y="703"/>
                  </a:cubicBezTo>
                  <a:cubicBezTo>
                    <a:pt x="1117" y="739"/>
                    <a:pt x="1117" y="739"/>
                    <a:pt x="1117" y="739"/>
                  </a:cubicBezTo>
                  <a:cubicBezTo>
                    <a:pt x="1164" y="744"/>
                    <a:pt x="1164" y="744"/>
                    <a:pt x="1164" y="744"/>
                  </a:cubicBezTo>
                  <a:cubicBezTo>
                    <a:pt x="1185" y="759"/>
                    <a:pt x="1185" y="759"/>
                    <a:pt x="1185" y="759"/>
                  </a:cubicBezTo>
                  <a:cubicBezTo>
                    <a:pt x="1185" y="759"/>
                    <a:pt x="1185" y="759"/>
                    <a:pt x="1185" y="759"/>
                  </a:cubicBezTo>
                  <a:cubicBezTo>
                    <a:pt x="1195" y="765"/>
                    <a:pt x="1195" y="765"/>
                    <a:pt x="1195" y="765"/>
                  </a:cubicBezTo>
                  <a:cubicBezTo>
                    <a:pt x="1257" y="786"/>
                    <a:pt x="1257" y="786"/>
                    <a:pt x="1257" y="786"/>
                  </a:cubicBezTo>
                  <a:cubicBezTo>
                    <a:pt x="1278" y="770"/>
                    <a:pt x="1278" y="770"/>
                    <a:pt x="1278" y="770"/>
                  </a:cubicBezTo>
                  <a:cubicBezTo>
                    <a:pt x="1357" y="828"/>
                    <a:pt x="1357" y="828"/>
                    <a:pt x="1357" y="828"/>
                  </a:cubicBezTo>
                  <a:cubicBezTo>
                    <a:pt x="1393" y="822"/>
                    <a:pt x="1393" y="822"/>
                    <a:pt x="1393" y="822"/>
                  </a:cubicBezTo>
                  <a:cubicBezTo>
                    <a:pt x="1430" y="880"/>
                    <a:pt x="1430" y="880"/>
                    <a:pt x="1430" y="880"/>
                  </a:cubicBezTo>
                  <a:lnTo>
                    <a:pt x="1456" y="890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2" name="หนองบัวลำภู">
              <a:extLst>
                <a:ext uri="{FF2B5EF4-FFF2-40B4-BE49-F238E27FC236}">
                  <a16:creationId xmlns:a16="http://schemas.microsoft.com/office/drawing/2014/main" id="{9812F81C-A474-43A0-9BD8-8A0288761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2022" y="2054123"/>
              <a:ext cx="252382" cy="341996"/>
            </a:xfrm>
            <a:custGeom>
              <a:avLst/>
              <a:gdLst>
                <a:gd name="T0" fmla="*/ 616 w 616"/>
                <a:gd name="T1" fmla="*/ 667 h 834"/>
                <a:gd name="T2" fmla="*/ 537 w 616"/>
                <a:gd name="T3" fmla="*/ 834 h 834"/>
                <a:gd name="T4" fmla="*/ 449 w 616"/>
                <a:gd name="T5" fmla="*/ 797 h 834"/>
                <a:gd name="T6" fmla="*/ 397 w 616"/>
                <a:gd name="T7" fmla="*/ 808 h 834"/>
                <a:gd name="T8" fmla="*/ 365 w 616"/>
                <a:gd name="T9" fmla="*/ 792 h 834"/>
                <a:gd name="T10" fmla="*/ 318 w 616"/>
                <a:gd name="T11" fmla="*/ 797 h 834"/>
                <a:gd name="T12" fmla="*/ 308 w 616"/>
                <a:gd name="T13" fmla="*/ 756 h 834"/>
                <a:gd name="T14" fmla="*/ 287 w 616"/>
                <a:gd name="T15" fmla="*/ 730 h 834"/>
                <a:gd name="T16" fmla="*/ 240 w 616"/>
                <a:gd name="T17" fmla="*/ 724 h 834"/>
                <a:gd name="T18" fmla="*/ 198 w 616"/>
                <a:gd name="T19" fmla="*/ 756 h 834"/>
                <a:gd name="T20" fmla="*/ 110 w 616"/>
                <a:gd name="T21" fmla="*/ 724 h 834"/>
                <a:gd name="T22" fmla="*/ 78 w 616"/>
                <a:gd name="T23" fmla="*/ 724 h 834"/>
                <a:gd name="T24" fmla="*/ 47 w 616"/>
                <a:gd name="T25" fmla="*/ 672 h 834"/>
                <a:gd name="T26" fmla="*/ 63 w 616"/>
                <a:gd name="T27" fmla="*/ 657 h 834"/>
                <a:gd name="T28" fmla="*/ 157 w 616"/>
                <a:gd name="T29" fmla="*/ 605 h 834"/>
                <a:gd name="T30" fmla="*/ 114 w 616"/>
                <a:gd name="T31" fmla="*/ 570 h 834"/>
                <a:gd name="T32" fmla="*/ 104 w 616"/>
                <a:gd name="T33" fmla="*/ 563 h 834"/>
                <a:gd name="T34" fmla="*/ 104 w 616"/>
                <a:gd name="T35" fmla="*/ 526 h 834"/>
                <a:gd name="T36" fmla="*/ 47 w 616"/>
                <a:gd name="T37" fmla="*/ 490 h 834"/>
                <a:gd name="T38" fmla="*/ 52 w 616"/>
                <a:gd name="T39" fmla="*/ 464 h 834"/>
                <a:gd name="T40" fmla="*/ 31 w 616"/>
                <a:gd name="T41" fmla="*/ 443 h 834"/>
                <a:gd name="T42" fmla="*/ 52 w 616"/>
                <a:gd name="T43" fmla="*/ 422 h 834"/>
                <a:gd name="T44" fmla="*/ 73 w 616"/>
                <a:gd name="T45" fmla="*/ 443 h 834"/>
                <a:gd name="T46" fmla="*/ 84 w 616"/>
                <a:gd name="T47" fmla="*/ 417 h 834"/>
                <a:gd name="T48" fmla="*/ 0 w 616"/>
                <a:gd name="T49" fmla="*/ 328 h 834"/>
                <a:gd name="T50" fmla="*/ 21 w 616"/>
                <a:gd name="T51" fmla="*/ 312 h 834"/>
                <a:gd name="T52" fmla="*/ 31 w 616"/>
                <a:gd name="T53" fmla="*/ 281 h 834"/>
                <a:gd name="T54" fmla="*/ 5 w 616"/>
                <a:gd name="T55" fmla="*/ 234 h 834"/>
                <a:gd name="T56" fmla="*/ 11 w 616"/>
                <a:gd name="T57" fmla="*/ 198 h 834"/>
                <a:gd name="T58" fmla="*/ 73 w 616"/>
                <a:gd name="T59" fmla="*/ 203 h 834"/>
                <a:gd name="T60" fmla="*/ 131 w 616"/>
                <a:gd name="T61" fmla="*/ 166 h 834"/>
                <a:gd name="T62" fmla="*/ 131 w 616"/>
                <a:gd name="T63" fmla="*/ 104 h 834"/>
                <a:gd name="T64" fmla="*/ 82 w 616"/>
                <a:gd name="T65" fmla="*/ 27 h 834"/>
                <a:gd name="T66" fmla="*/ 136 w 616"/>
                <a:gd name="T67" fmla="*/ 31 h 834"/>
                <a:gd name="T68" fmla="*/ 151 w 616"/>
                <a:gd name="T69" fmla="*/ 5 h 834"/>
                <a:gd name="T70" fmla="*/ 198 w 616"/>
                <a:gd name="T71" fmla="*/ 15 h 834"/>
                <a:gd name="T72" fmla="*/ 256 w 616"/>
                <a:gd name="T73" fmla="*/ 15 h 834"/>
                <a:gd name="T74" fmla="*/ 266 w 616"/>
                <a:gd name="T75" fmla="*/ 0 h 834"/>
                <a:gd name="T76" fmla="*/ 297 w 616"/>
                <a:gd name="T77" fmla="*/ 0 h 834"/>
                <a:gd name="T78" fmla="*/ 297 w 616"/>
                <a:gd name="T79" fmla="*/ 41 h 834"/>
                <a:gd name="T80" fmla="*/ 297 w 616"/>
                <a:gd name="T81" fmla="*/ 109 h 834"/>
                <a:gd name="T82" fmla="*/ 397 w 616"/>
                <a:gd name="T83" fmla="*/ 292 h 834"/>
                <a:gd name="T84" fmla="*/ 402 w 616"/>
                <a:gd name="T85" fmla="*/ 354 h 834"/>
                <a:gd name="T86" fmla="*/ 443 w 616"/>
                <a:gd name="T87" fmla="*/ 359 h 834"/>
                <a:gd name="T88" fmla="*/ 480 w 616"/>
                <a:gd name="T89" fmla="*/ 385 h 834"/>
                <a:gd name="T90" fmla="*/ 480 w 616"/>
                <a:gd name="T91" fmla="*/ 417 h 834"/>
                <a:gd name="T92" fmla="*/ 470 w 616"/>
                <a:gd name="T93" fmla="*/ 458 h 834"/>
                <a:gd name="T94" fmla="*/ 470 w 616"/>
                <a:gd name="T95" fmla="*/ 467 h 834"/>
                <a:gd name="T96" fmla="*/ 470 w 616"/>
                <a:gd name="T97" fmla="*/ 474 h 834"/>
                <a:gd name="T98" fmla="*/ 470 w 616"/>
                <a:gd name="T99" fmla="*/ 492 h 834"/>
                <a:gd name="T100" fmla="*/ 470 w 616"/>
                <a:gd name="T101" fmla="*/ 499 h 834"/>
                <a:gd name="T102" fmla="*/ 471 w 616"/>
                <a:gd name="T103" fmla="*/ 502 h 834"/>
                <a:gd name="T104" fmla="*/ 471 w 616"/>
                <a:gd name="T105" fmla="*/ 504 h 834"/>
                <a:gd name="T106" fmla="*/ 471 w 616"/>
                <a:gd name="T107" fmla="*/ 508 h 834"/>
                <a:gd name="T108" fmla="*/ 473 w 616"/>
                <a:gd name="T109" fmla="*/ 525 h 834"/>
                <a:gd name="T110" fmla="*/ 473 w 616"/>
                <a:gd name="T111" fmla="*/ 527 h 834"/>
                <a:gd name="T112" fmla="*/ 475 w 616"/>
                <a:gd name="T113" fmla="*/ 531 h 834"/>
                <a:gd name="T114" fmla="*/ 532 w 616"/>
                <a:gd name="T115" fmla="*/ 594 h 834"/>
                <a:gd name="T116" fmla="*/ 608 w 616"/>
                <a:gd name="T117" fmla="*/ 635 h 834"/>
                <a:gd name="T118" fmla="*/ 616 w 616"/>
                <a:gd name="T119" fmla="*/ 667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6" h="834">
                  <a:moveTo>
                    <a:pt x="616" y="667"/>
                  </a:moveTo>
                  <a:cubicBezTo>
                    <a:pt x="616" y="667"/>
                    <a:pt x="543" y="834"/>
                    <a:pt x="537" y="834"/>
                  </a:cubicBezTo>
                  <a:cubicBezTo>
                    <a:pt x="532" y="834"/>
                    <a:pt x="449" y="797"/>
                    <a:pt x="449" y="797"/>
                  </a:cubicBezTo>
                  <a:cubicBezTo>
                    <a:pt x="397" y="808"/>
                    <a:pt x="397" y="808"/>
                    <a:pt x="397" y="808"/>
                  </a:cubicBezTo>
                  <a:cubicBezTo>
                    <a:pt x="365" y="792"/>
                    <a:pt x="365" y="792"/>
                    <a:pt x="365" y="792"/>
                  </a:cubicBezTo>
                  <a:cubicBezTo>
                    <a:pt x="318" y="797"/>
                    <a:pt x="318" y="797"/>
                    <a:pt x="318" y="797"/>
                  </a:cubicBezTo>
                  <a:cubicBezTo>
                    <a:pt x="308" y="756"/>
                    <a:pt x="308" y="756"/>
                    <a:pt x="308" y="756"/>
                  </a:cubicBezTo>
                  <a:cubicBezTo>
                    <a:pt x="287" y="730"/>
                    <a:pt x="287" y="730"/>
                    <a:pt x="287" y="730"/>
                  </a:cubicBezTo>
                  <a:cubicBezTo>
                    <a:pt x="240" y="724"/>
                    <a:pt x="240" y="724"/>
                    <a:pt x="240" y="724"/>
                  </a:cubicBezTo>
                  <a:cubicBezTo>
                    <a:pt x="198" y="756"/>
                    <a:pt x="198" y="756"/>
                    <a:pt x="198" y="756"/>
                  </a:cubicBezTo>
                  <a:cubicBezTo>
                    <a:pt x="110" y="724"/>
                    <a:pt x="110" y="724"/>
                    <a:pt x="110" y="724"/>
                  </a:cubicBezTo>
                  <a:cubicBezTo>
                    <a:pt x="78" y="724"/>
                    <a:pt x="78" y="724"/>
                    <a:pt x="78" y="724"/>
                  </a:cubicBezTo>
                  <a:cubicBezTo>
                    <a:pt x="47" y="672"/>
                    <a:pt x="47" y="672"/>
                    <a:pt x="47" y="672"/>
                  </a:cubicBezTo>
                  <a:cubicBezTo>
                    <a:pt x="63" y="657"/>
                    <a:pt x="63" y="657"/>
                    <a:pt x="63" y="657"/>
                  </a:cubicBezTo>
                  <a:cubicBezTo>
                    <a:pt x="157" y="605"/>
                    <a:pt x="157" y="605"/>
                    <a:pt x="157" y="605"/>
                  </a:cubicBezTo>
                  <a:cubicBezTo>
                    <a:pt x="114" y="570"/>
                    <a:pt x="114" y="570"/>
                    <a:pt x="114" y="570"/>
                  </a:cubicBezTo>
                  <a:cubicBezTo>
                    <a:pt x="104" y="563"/>
                    <a:pt x="104" y="563"/>
                    <a:pt x="104" y="563"/>
                  </a:cubicBezTo>
                  <a:cubicBezTo>
                    <a:pt x="104" y="526"/>
                    <a:pt x="104" y="526"/>
                    <a:pt x="104" y="526"/>
                  </a:cubicBezTo>
                  <a:cubicBezTo>
                    <a:pt x="47" y="490"/>
                    <a:pt x="47" y="490"/>
                    <a:pt x="47" y="490"/>
                  </a:cubicBezTo>
                  <a:cubicBezTo>
                    <a:pt x="52" y="464"/>
                    <a:pt x="52" y="464"/>
                    <a:pt x="52" y="464"/>
                  </a:cubicBezTo>
                  <a:cubicBezTo>
                    <a:pt x="31" y="443"/>
                    <a:pt x="31" y="443"/>
                    <a:pt x="31" y="443"/>
                  </a:cubicBezTo>
                  <a:cubicBezTo>
                    <a:pt x="52" y="422"/>
                    <a:pt x="52" y="422"/>
                    <a:pt x="52" y="422"/>
                  </a:cubicBezTo>
                  <a:cubicBezTo>
                    <a:pt x="73" y="443"/>
                    <a:pt x="73" y="443"/>
                    <a:pt x="73" y="443"/>
                  </a:cubicBezTo>
                  <a:cubicBezTo>
                    <a:pt x="84" y="417"/>
                    <a:pt x="84" y="417"/>
                    <a:pt x="84" y="417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1" y="312"/>
                    <a:pt x="21" y="312"/>
                    <a:pt x="21" y="312"/>
                  </a:cubicBezTo>
                  <a:cubicBezTo>
                    <a:pt x="31" y="281"/>
                    <a:pt x="31" y="281"/>
                    <a:pt x="31" y="281"/>
                  </a:cubicBezTo>
                  <a:cubicBezTo>
                    <a:pt x="5" y="234"/>
                    <a:pt x="5" y="234"/>
                    <a:pt x="5" y="234"/>
                  </a:cubicBezTo>
                  <a:cubicBezTo>
                    <a:pt x="11" y="198"/>
                    <a:pt x="11" y="198"/>
                    <a:pt x="11" y="198"/>
                  </a:cubicBezTo>
                  <a:cubicBezTo>
                    <a:pt x="73" y="203"/>
                    <a:pt x="73" y="203"/>
                    <a:pt x="73" y="203"/>
                  </a:cubicBezTo>
                  <a:cubicBezTo>
                    <a:pt x="131" y="166"/>
                    <a:pt x="131" y="166"/>
                    <a:pt x="131" y="166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51" y="5"/>
                    <a:pt x="193" y="15"/>
                    <a:pt x="198" y="15"/>
                  </a:cubicBezTo>
                  <a:cubicBezTo>
                    <a:pt x="256" y="15"/>
                    <a:pt x="256" y="15"/>
                    <a:pt x="256" y="15"/>
                  </a:cubicBezTo>
                  <a:cubicBezTo>
                    <a:pt x="256" y="15"/>
                    <a:pt x="261" y="0"/>
                    <a:pt x="266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7" y="41"/>
                    <a:pt x="297" y="41"/>
                    <a:pt x="297" y="41"/>
                  </a:cubicBezTo>
                  <a:cubicBezTo>
                    <a:pt x="297" y="41"/>
                    <a:pt x="292" y="104"/>
                    <a:pt x="297" y="109"/>
                  </a:cubicBezTo>
                  <a:cubicBezTo>
                    <a:pt x="303" y="114"/>
                    <a:pt x="397" y="292"/>
                    <a:pt x="397" y="292"/>
                  </a:cubicBezTo>
                  <a:cubicBezTo>
                    <a:pt x="402" y="354"/>
                    <a:pt x="402" y="354"/>
                    <a:pt x="402" y="354"/>
                  </a:cubicBezTo>
                  <a:cubicBezTo>
                    <a:pt x="402" y="354"/>
                    <a:pt x="438" y="359"/>
                    <a:pt x="443" y="359"/>
                  </a:cubicBezTo>
                  <a:cubicBezTo>
                    <a:pt x="449" y="359"/>
                    <a:pt x="480" y="385"/>
                    <a:pt x="480" y="385"/>
                  </a:cubicBezTo>
                  <a:cubicBezTo>
                    <a:pt x="480" y="417"/>
                    <a:pt x="480" y="417"/>
                    <a:pt x="480" y="417"/>
                  </a:cubicBezTo>
                  <a:cubicBezTo>
                    <a:pt x="470" y="458"/>
                    <a:pt x="470" y="458"/>
                    <a:pt x="470" y="458"/>
                  </a:cubicBezTo>
                  <a:cubicBezTo>
                    <a:pt x="470" y="458"/>
                    <a:pt x="470" y="462"/>
                    <a:pt x="470" y="467"/>
                  </a:cubicBezTo>
                  <a:cubicBezTo>
                    <a:pt x="470" y="469"/>
                    <a:pt x="470" y="471"/>
                    <a:pt x="470" y="474"/>
                  </a:cubicBezTo>
                  <a:cubicBezTo>
                    <a:pt x="470" y="479"/>
                    <a:pt x="470" y="486"/>
                    <a:pt x="470" y="492"/>
                  </a:cubicBezTo>
                  <a:cubicBezTo>
                    <a:pt x="470" y="494"/>
                    <a:pt x="470" y="497"/>
                    <a:pt x="470" y="499"/>
                  </a:cubicBezTo>
                  <a:cubicBezTo>
                    <a:pt x="471" y="500"/>
                    <a:pt x="471" y="501"/>
                    <a:pt x="471" y="502"/>
                  </a:cubicBezTo>
                  <a:cubicBezTo>
                    <a:pt x="471" y="502"/>
                    <a:pt x="471" y="503"/>
                    <a:pt x="471" y="504"/>
                  </a:cubicBezTo>
                  <a:cubicBezTo>
                    <a:pt x="471" y="505"/>
                    <a:pt x="471" y="506"/>
                    <a:pt x="471" y="508"/>
                  </a:cubicBezTo>
                  <a:cubicBezTo>
                    <a:pt x="471" y="514"/>
                    <a:pt x="472" y="521"/>
                    <a:pt x="473" y="525"/>
                  </a:cubicBezTo>
                  <a:cubicBezTo>
                    <a:pt x="473" y="526"/>
                    <a:pt x="473" y="526"/>
                    <a:pt x="473" y="527"/>
                  </a:cubicBezTo>
                  <a:cubicBezTo>
                    <a:pt x="474" y="529"/>
                    <a:pt x="474" y="531"/>
                    <a:pt x="475" y="531"/>
                  </a:cubicBezTo>
                  <a:cubicBezTo>
                    <a:pt x="480" y="537"/>
                    <a:pt x="532" y="594"/>
                    <a:pt x="532" y="594"/>
                  </a:cubicBezTo>
                  <a:cubicBezTo>
                    <a:pt x="608" y="635"/>
                    <a:pt x="608" y="635"/>
                    <a:pt x="608" y="635"/>
                  </a:cubicBezTo>
                  <a:lnTo>
                    <a:pt x="616" y="66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3" name="หนองคาย">
              <a:extLst>
                <a:ext uri="{FF2B5EF4-FFF2-40B4-BE49-F238E27FC236}">
                  <a16:creationId xmlns:a16="http://schemas.microsoft.com/office/drawing/2014/main" id="{AD333DD2-EFCD-46AD-83A9-E4BB22EF9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9454" y="1816372"/>
              <a:ext cx="490133" cy="265184"/>
            </a:xfrm>
            <a:custGeom>
              <a:avLst/>
              <a:gdLst>
                <a:gd name="T0" fmla="*/ 1190 w 1194"/>
                <a:gd name="T1" fmla="*/ 415 h 653"/>
                <a:gd name="T2" fmla="*/ 1179 w 1194"/>
                <a:gd name="T3" fmla="*/ 434 h 653"/>
                <a:gd name="T4" fmla="*/ 1106 w 1194"/>
                <a:gd name="T5" fmla="*/ 450 h 653"/>
                <a:gd name="T6" fmla="*/ 986 w 1194"/>
                <a:gd name="T7" fmla="*/ 413 h 653"/>
                <a:gd name="T8" fmla="*/ 892 w 1194"/>
                <a:gd name="T9" fmla="*/ 382 h 653"/>
                <a:gd name="T10" fmla="*/ 824 w 1194"/>
                <a:gd name="T11" fmla="*/ 372 h 653"/>
                <a:gd name="T12" fmla="*/ 798 w 1194"/>
                <a:gd name="T13" fmla="*/ 450 h 653"/>
                <a:gd name="T14" fmla="*/ 709 w 1194"/>
                <a:gd name="T15" fmla="*/ 419 h 653"/>
                <a:gd name="T16" fmla="*/ 704 w 1194"/>
                <a:gd name="T17" fmla="*/ 492 h 653"/>
                <a:gd name="T18" fmla="*/ 652 w 1194"/>
                <a:gd name="T19" fmla="*/ 570 h 653"/>
                <a:gd name="T20" fmla="*/ 574 w 1194"/>
                <a:gd name="T21" fmla="*/ 653 h 653"/>
                <a:gd name="T22" fmla="*/ 516 w 1194"/>
                <a:gd name="T23" fmla="*/ 653 h 653"/>
                <a:gd name="T24" fmla="*/ 485 w 1194"/>
                <a:gd name="T25" fmla="*/ 570 h 653"/>
                <a:gd name="T26" fmla="*/ 355 w 1194"/>
                <a:gd name="T27" fmla="*/ 512 h 653"/>
                <a:gd name="T28" fmla="*/ 292 w 1194"/>
                <a:gd name="T29" fmla="*/ 419 h 653"/>
                <a:gd name="T30" fmla="*/ 209 w 1194"/>
                <a:gd name="T31" fmla="*/ 346 h 653"/>
                <a:gd name="T32" fmla="*/ 83 w 1194"/>
                <a:gd name="T33" fmla="*/ 283 h 653"/>
                <a:gd name="T34" fmla="*/ 5 w 1194"/>
                <a:gd name="T35" fmla="*/ 222 h 653"/>
                <a:gd name="T36" fmla="*/ 0 w 1194"/>
                <a:gd name="T37" fmla="*/ 153 h 653"/>
                <a:gd name="T38" fmla="*/ 39 w 1194"/>
                <a:gd name="T39" fmla="*/ 80 h 653"/>
                <a:gd name="T40" fmla="*/ 61 w 1194"/>
                <a:gd name="T41" fmla="*/ 92 h 653"/>
                <a:gd name="T42" fmla="*/ 105 w 1194"/>
                <a:gd name="T43" fmla="*/ 144 h 653"/>
                <a:gd name="T44" fmla="*/ 205 w 1194"/>
                <a:gd name="T45" fmla="*/ 232 h 653"/>
                <a:gd name="T46" fmla="*/ 337 w 1194"/>
                <a:gd name="T47" fmla="*/ 308 h 653"/>
                <a:gd name="T48" fmla="*/ 489 w 1194"/>
                <a:gd name="T49" fmla="*/ 376 h 653"/>
                <a:gd name="T50" fmla="*/ 501 w 1194"/>
                <a:gd name="T51" fmla="*/ 432 h 653"/>
                <a:gd name="T52" fmla="*/ 561 w 1194"/>
                <a:gd name="T53" fmla="*/ 448 h 653"/>
                <a:gd name="T54" fmla="*/ 585 w 1194"/>
                <a:gd name="T55" fmla="*/ 396 h 653"/>
                <a:gd name="T56" fmla="*/ 629 w 1194"/>
                <a:gd name="T57" fmla="*/ 344 h 653"/>
                <a:gd name="T58" fmla="*/ 841 w 1194"/>
                <a:gd name="T59" fmla="*/ 308 h 653"/>
                <a:gd name="T60" fmla="*/ 893 w 1194"/>
                <a:gd name="T61" fmla="*/ 188 h 653"/>
                <a:gd name="T62" fmla="*/ 977 w 1194"/>
                <a:gd name="T63" fmla="*/ 40 h 653"/>
                <a:gd name="T64" fmla="*/ 1095 w 1194"/>
                <a:gd name="T65" fmla="*/ 1 h 653"/>
                <a:gd name="T66" fmla="*/ 1090 w 1194"/>
                <a:gd name="T67" fmla="*/ 48 h 653"/>
                <a:gd name="T68" fmla="*/ 1142 w 1194"/>
                <a:gd name="T69" fmla="*/ 137 h 653"/>
                <a:gd name="T70" fmla="*/ 1132 w 1194"/>
                <a:gd name="T71" fmla="*/ 246 h 653"/>
                <a:gd name="T72" fmla="*/ 1179 w 1194"/>
                <a:gd name="T73" fmla="*/ 252 h 653"/>
                <a:gd name="T74" fmla="*/ 1183 w 1194"/>
                <a:gd name="T75" fmla="*/ 290 h 653"/>
                <a:gd name="T76" fmla="*/ 1194 w 1194"/>
                <a:gd name="T77" fmla="*/ 398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94" h="653">
                  <a:moveTo>
                    <a:pt x="1194" y="398"/>
                  </a:moveTo>
                  <a:cubicBezTo>
                    <a:pt x="1194" y="400"/>
                    <a:pt x="1192" y="407"/>
                    <a:pt x="1190" y="415"/>
                  </a:cubicBezTo>
                  <a:cubicBezTo>
                    <a:pt x="1181" y="433"/>
                    <a:pt x="1181" y="433"/>
                    <a:pt x="1181" y="433"/>
                  </a:cubicBezTo>
                  <a:cubicBezTo>
                    <a:pt x="1180" y="434"/>
                    <a:pt x="1179" y="434"/>
                    <a:pt x="1179" y="434"/>
                  </a:cubicBezTo>
                  <a:cubicBezTo>
                    <a:pt x="1173" y="434"/>
                    <a:pt x="1153" y="408"/>
                    <a:pt x="1142" y="413"/>
                  </a:cubicBezTo>
                  <a:cubicBezTo>
                    <a:pt x="1132" y="419"/>
                    <a:pt x="1106" y="450"/>
                    <a:pt x="1106" y="450"/>
                  </a:cubicBezTo>
                  <a:cubicBezTo>
                    <a:pt x="1038" y="382"/>
                    <a:pt x="1038" y="382"/>
                    <a:pt x="1038" y="382"/>
                  </a:cubicBezTo>
                  <a:cubicBezTo>
                    <a:pt x="986" y="413"/>
                    <a:pt x="986" y="413"/>
                    <a:pt x="986" y="413"/>
                  </a:cubicBezTo>
                  <a:cubicBezTo>
                    <a:pt x="986" y="413"/>
                    <a:pt x="975" y="445"/>
                    <a:pt x="960" y="450"/>
                  </a:cubicBezTo>
                  <a:cubicBezTo>
                    <a:pt x="944" y="455"/>
                    <a:pt x="892" y="382"/>
                    <a:pt x="892" y="382"/>
                  </a:cubicBezTo>
                  <a:cubicBezTo>
                    <a:pt x="840" y="387"/>
                    <a:pt x="840" y="387"/>
                    <a:pt x="840" y="387"/>
                  </a:cubicBezTo>
                  <a:cubicBezTo>
                    <a:pt x="824" y="372"/>
                    <a:pt x="824" y="372"/>
                    <a:pt x="824" y="372"/>
                  </a:cubicBezTo>
                  <a:cubicBezTo>
                    <a:pt x="814" y="424"/>
                    <a:pt x="814" y="424"/>
                    <a:pt x="814" y="424"/>
                  </a:cubicBezTo>
                  <a:cubicBezTo>
                    <a:pt x="798" y="450"/>
                    <a:pt x="798" y="450"/>
                    <a:pt x="798" y="450"/>
                  </a:cubicBezTo>
                  <a:cubicBezTo>
                    <a:pt x="746" y="398"/>
                    <a:pt x="746" y="398"/>
                    <a:pt x="746" y="398"/>
                  </a:cubicBezTo>
                  <a:cubicBezTo>
                    <a:pt x="709" y="419"/>
                    <a:pt x="709" y="419"/>
                    <a:pt x="709" y="419"/>
                  </a:cubicBezTo>
                  <a:cubicBezTo>
                    <a:pt x="683" y="466"/>
                    <a:pt x="683" y="466"/>
                    <a:pt x="683" y="466"/>
                  </a:cubicBezTo>
                  <a:cubicBezTo>
                    <a:pt x="704" y="492"/>
                    <a:pt x="704" y="492"/>
                    <a:pt x="704" y="492"/>
                  </a:cubicBezTo>
                  <a:cubicBezTo>
                    <a:pt x="683" y="570"/>
                    <a:pt x="683" y="570"/>
                    <a:pt x="683" y="570"/>
                  </a:cubicBezTo>
                  <a:cubicBezTo>
                    <a:pt x="652" y="570"/>
                    <a:pt x="652" y="570"/>
                    <a:pt x="652" y="570"/>
                  </a:cubicBezTo>
                  <a:cubicBezTo>
                    <a:pt x="631" y="627"/>
                    <a:pt x="631" y="627"/>
                    <a:pt x="631" y="627"/>
                  </a:cubicBezTo>
                  <a:cubicBezTo>
                    <a:pt x="574" y="653"/>
                    <a:pt x="574" y="653"/>
                    <a:pt x="574" y="653"/>
                  </a:cubicBezTo>
                  <a:cubicBezTo>
                    <a:pt x="553" y="638"/>
                    <a:pt x="553" y="638"/>
                    <a:pt x="553" y="638"/>
                  </a:cubicBezTo>
                  <a:cubicBezTo>
                    <a:pt x="553" y="638"/>
                    <a:pt x="522" y="653"/>
                    <a:pt x="516" y="653"/>
                  </a:cubicBezTo>
                  <a:cubicBezTo>
                    <a:pt x="511" y="653"/>
                    <a:pt x="464" y="632"/>
                    <a:pt x="464" y="632"/>
                  </a:cubicBezTo>
                  <a:cubicBezTo>
                    <a:pt x="485" y="570"/>
                    <a:pt x="485" y="570"/>
                    <a:pt x="485" y="570"/>
                  </a:cubicBezTo>
                  <a:cubicBezTo>
                    <a:pt x="422" y="518"/>
                    <a:pt x="422" y="518"/>
                    <a:pt x="422" y="518"/>
                  </a:cubicBezTo>
                  <a:cubicBezTo>
                    <a:pt x="355" y="512"/>
                    <a:pt x="355" y="512"/>
                    <a:pt x="355" y="512"/>
                  </a:cubicBezTo>
                  <a:cubicBezTo>
                    <a:pt x="334" y="450"/>
                    <a:pt x="334" y="450"/>
                    <a:pt x="334" y="450"/>
                  </a:cubicBezTo>
                  <a:cubicBezTo>
                    <a:pt x="292" y="419"/>
                    <a:pt x="292" y="419"/>
                    <a:pt x="292" y="419"/>
                  </a:cubicBezTo>
                  <a:cubicBezTo>
                    <a:pt x="292" y="382"/>
                    <a:pt x="292" y="382"/>
                    <a:pt x="292" y="382"/>
                  </a:cubicBezTo>
                  <a:cubicBezTo>
                    <a:pt x="209" y="346"/>
                    <a:pt x="209" y="346"/>
                    <a:pt x="209" y="346"/>
                  </a:cubicBezTo>
                  <a:cubicBezTo>
                    <a:pt x="151" y="273"/>
                    <a:pt x="151" y="273"/>
                    <a:pt x="151" y="273"/>
                  </a:cubicBezTo>
                  <a:cubicBezTo>
                    <a:pt x="83" y="283"/>
                    <a:pt x="83" y="283"/>
                    <a:pt x="83" y="283"/>
                  </a:cubicBezTo>
                  <a:cubicBezTo>
                    <a:pt x="36" y="231"/>
                    <a:pt x="36" y="231"/>
                    <a:pt x="36" y="231"/>
                  </a:cubicBezTo>
                  <a:cubicBezTo>
                    <a:pt x="5" y="222"/>
                    <a:pt x="5" y="222"/>
                    <a:pt x="5" y="222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05" y="144"/>
                    <a:pt x="105" y="144"/>
                    <a:pt x="105" y="144"/>
                  </a:cubicBezTo>
                  <a:cubicBezTo>
                    <a:pt x="110" y="148"/>
                    <a:pt x="110" y="148"/>
                    <a:pt x="110" y="148"/>
                  </a:cubicBezTo>
                  <a:cubicBezTo>
                    <a:pt x="205" y="232"/>
                    <a:pt x="205" y="232"/>
                    <a:pt x="205" y="232"/>
                  </a:cubicBezTo>
                  <a:cubicBezTo>
                    <a:pt x="257" y="240"/>
                    <a:pt x="257" y="240"/>
                    <a:pt x="257" y="240"/>
                  </a:cubicBezTo>
                  <a:cubicBezTo>
                    <a:pt x="337" y="308"/>
                    <a:pt x="337" y="308"/>
                    <a:pt x="337" y="308"/>
                  </a:cubicBezTo>
                  <a:cubicBezTo>
                    <a:pt x="489" y="328"/>
                    <a:pt x="489" y="328"/>
                    <a:pt x="489" y="328"/>
                  </a:cubicBezTo>
                  <a:cubicBezTo>
                    <a:pt x="489" y="376"/>
                    <a:pt x="489" y="376"/>
                    <a:pt x="489" y="376"/>
                  </a:cubicBezTo>
                  <a:cubicBezTo>
                    <a:pt x="461" y="432"/>
                    <a:pt x="461" y="432"/>
                    <a:pt x="461" y="432"/>
                  </a:cubicBezTo>
                  <a:cubicBezTo>
                    <a:pt x="501" y="432"/>
                    <a:pt x="501" y="432"/>
                    <a:pt x="501" y="432"/>
                  </a:cubicBezTo>
                  <a:cubicBezTo>
                    <a:pt x="537" y="468"/>
                    <a:pt x="537" y="468"/>
                    <a:pt x="537" y="468"/>
                  </a:cubicBezTo>
                  <a:cubicBezTo>
                    <a:pt x="561" y="448"/>
                    <a:pt x="561" y="448"/>
                    <a:pt x="561" y="448"/>
                  </a:cubicBezTo>
                  <a:cubicBezTo>
                    <a:pt x="545" y="416"/>
                    <a:pt x="545" y="416"/>
                    <a:pt x="545" y="416"/>
                  </a:cubicBezTo>
                  <a:cubicBezTo>
                    <a:pt x="585" y="396"/>
                    <a:pt x="585" y="396"/>
                    <a:pt x="585" y="396"/>
                  </a:cubicBezTo>
                  <a:cubicBezTo>
                    <a:pt x="617" y="376"/>
                    <a:pt x="617" y="376"/>
                    <a:pt x="617" y="376"/>
                  </a:cubicBezTo>
                  <a:cubicBezTo>
                    <a:pt x="629" y="344"/>
                    <a:pt x="629" y="344"/>
                    <a:pt x="629" y="344"/>
                  </a:cubicBezTo>
                  <a:cubicBezTo>
                    <a:pt x="781" y="276"/>
                    <a:pt x="781" y="276"/>
                    <a:pt x="781" y="276"/>
                  </a:cubicBezTo>
                  <a:cubicBezTo>
                    <a:pt x="841" y="308"/>
                    <a:pt x="841" y="308"/>
                    <a:pt x="841" y="308"/>
                  </a:cubicBezTo>
                  <a:cubicBezTo>
                    <a:pt x="893" y="268"/>
                    <a:pt x="893" y="268"/>
                    <a:pt x="893" y="268"/>
                  </a:cubicBezTo>
                  <a:cubicBezTo>
                    <a:pt x="893" y="188"/>
                    <a:pt x="893" y="188"/>
                    <a:pt x="893" y="188"/>
                  </a:cubicBezTo>
                  <a:cubicBezTo>
                    <a:pt x="957" y="120"/>
                    <a:pt x="957" y="120"/>
                    <a:pt x="957" y="120"/>
                  </a:cubicBezTo>
                  <a:cubicBezTo>
                    <a:pt x="977" y="40"/>
                    <a:pt x="977" y="40"/>
                    <a:pt x="977" y="40"/>
                  </a:cubicBezTo>
                  <a:cubicBezTo>
                    <a:pt x="1092" y="0"/>
                    <a:pt x="1092" y="0"/>
                    <a:pt x="1092" y="0"/>
                  </a:cubicBezTo>
                  <a:cubicBezTo>
                    <a:pt x="1095" y="1"/>
                    <a:pt x="1095" y="1"/>
                    <a:pt x="1095" y="1"/>
                  </a:cubicBezTo>
                  <a:cubicBezTo>
                    <a:pt x="1048" y="38"/>
                    <a:pt x="1048" y="38"/>
                    <a:pt x="1048" y="38"/>
                  </a:cubicBezTo>
                  <a:cubicBezTo>
                    <a:pt x="1090" y="48"/>
                    <a:pt x="1090" y="48"/>
                    <a:pt x="1090" y="48"/>
                  </a:cubicBezTo>
                  <a:cubicBezTo>
                    <a:pt x="1137" y="100"/>
                    <a:pt x="1137" y="100"/>
                    <a:pt x="1137" y="100"/>
                  </a:cubicBezTo>
                  <a:cubicBezTo>
                    <a:pt x="1142" y="137"/>
                    <a:pt x="1142" y="137"/>
                    <a:pt x="1142" y="137"/>
                  </a:cubicBezTo>
                  <a:cubicBezTo>
                    <a:pt x="1106" y="168"/>
                    <a:pt x="1106" y="168"/>
                    <a:pt x="1106" y="168"/>
                  </a:cubicBezTo>
                  <a:cubicBezTo>
                    <a:pt x="1132" y="246"/>
                    <a:pt x="1132" y="246"/>
                    <a:pt x="1132" y="246"/>
                  </a:cubicBezTo>
                  <a:cubicBezTo>
                    <a:pt x="1162" y="250"/>
                    <a:pt x="1162" y="250"/>
                    <a:pt x="1162" y="250"/>
                  </a:cubicBezTo>
                  <a:cubicBezTo>
                    <a:pt x="1179" y="252"/>
                    <a:pt x="1179" y="252"/>
                    <a:pt x="1179" y="252"/>
                  </a:cubicBezTo>
                  <a:cubicBezTo>
                    <a:pt x="1179" y="288"/>
                    <a:pt x="1179" y="288"/>
                    <a:pt x="1179" y="288"/>
                  </a:cubicBezTo>
                  <a:cubicBezTo>
                    <a:pt x="1183" y="290"/>
                    <a:pt x="1183" y="290"/>
                    <a:pt x="1183" y="290"/>
                  </a:cubicBezTo>
                  <a:cubicBezTo>
                    <a:pt x="1179" y="304"/>
                    <a:pt x="1179" y="304"/>
                    <a:pt x="1179" y="304"/>
                  </a:cubicBezTo>
                  <a:cubicBezTo>
                    <a:pt x="1179" y="304"/>
                    <a:pt x="1194" y="393"/>
                    <a:pt x="1194" y="398"/>
                  </a:cubicBezTo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4" name="ศรีสะเกษ">
              <a:extLst>
                <a:ext uri="{FF2B5EF4-FFF2-40B4-BE49-F238E27FC236}">
                  <a16:creationId xmlns:a16="http://schemas.microsoft.com/office/drawing/2014/main" id="{B467691D-59CA-403C-9C9E-439091C12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987" y="2847845"/>
              <a:ext cx="341996" cy="457213"/>
            </a:xfrm>
            <a:custGeom>
              <a:avLst/>
              <a:gdLst>
                <a:gd name="T0" fmla="*/ 803 w 835"/>
                <a:gd name="T1" fmla="*/ 918 h 1123"/>
                <a:gd name="T2" fmla="*/ 819 w 835"/>
                <a:gd name="T3" fmla="*/ 1017 h 1123"/>
                <a:gd name="T4" fmla="*/ 766 w 835"/>
                <a:gd name="T5" fmla="*/ 1047 h 1123"/>
                <a:gd name="T6" fmla="*/ 698 w 835"/>
                <a:gd name="T7" fmla="*/ 1043 h 1123"/>
                <a:gd name="T8" fmla="*/ 622 w 835"/>
                <a:gd name="T9" fmla="*/ 1055 h 1123"/>
                <a:gd name="T10" fmla="*/ 562 w 835"/>
                <a:gd name="T11" fmla="*/ 1115 h 1123"/>
                <a:gd name="T12" fmla="*/ 494 w 835"/>
                <a:gd name="T13" fmla="*/ 1115 h 1123"/>
                <a:gd name="T14" fmla="*/ 382 w 835"/>
                <a:gd name="T15" fmla="*/ 1095 h 1123"/>
                <a:gd name="T16" fmla="*/ 290 w 835"/>
                <a:gd name="T17" fmla="*/ 1095 h 1123"/>
                <a:gd name="T18" fmla="*/ 246 w 835"/>
                <a:gd name="T19" fmla="*/ 1079 h 1123"/>
                <a:gd name="T20" fmla="*/ 206 w 835"/>
                <a:gd name="T21" fmla="*/ 1087 h 1123"/>
                <a:gd name="T22" fmla="*/ 154 w 835"/>
                <a:gd name="T23" fmla="*/ 1123 h 1123"/>
                <a:gd name="T24" fmla="*/ 120 w 835"/>
                <a:gd name="T25" fmla="*/ 1085 h 1123"/>
                <a:gd name="T26" fmla="*/ 110 w 835"/>
                <a:gd name="T27" fmla="*/ 970 h 1123"/>
                <a:gd name="T28" fmla="*/ 131 w 835"/>
                <a:gd name="T29" fmla="*/ 902 h 1123"/>
                <a:gd name="T30" fmla="*/ 78 w 835"/>
                <a:gd name="T31" fmla="*/ 777 h 1123"/>
                <a:gd name="T32" fmla="*/ 0 w 835"/>
                <a:gd name="T33" fmla="*/ 683 h 1123"/>
                <a:gd name="T34" fmla="*/ 58 w 835"/>
                <a:gd name="T35" fmla="*/ 563 h 1123"/>
                <a:gd name="T36" fmla="*/ 73 w 835"/>
                <a:gd name="T37" fmla="*/ 417 h 1123"/>
                <a:gd name="T38" fmla="*/ 58 w 835"/>
                <a:gd name="T39" fmla="*/ 313 h 1123"/>
                <a:gd name="T40" fmla="*/ 167 w 835"/>
                <a:gd name="T41" fmla="*/ 187 h 1123"/>
                <a:gd name="T42" fmla="*/ 99 w 835"/>
                <a:gd name="T43" fmla="*/ 151 h 1123"/>
                <a:gd name="T44" fmla="*/ 73 w 835"/>
                <a:gd name="T45" fmla="*/ 141 h 1123"/>
                <a:gd name="T46" fmla="*/ 84 w 835"/>
                <a:gd name="T47" fmla="*/ 109 h 1123"/>
                <a:gd name="T48" fmla="*/ 157 w 835"/>
                <a:gd name="T49" fmla="*/ 21 h 1123"/>
                <a:gd name="T50" fmla="*/ 192 w 835"/>
                <a:gd name="T51" fmla="*/ 7 h 1123"/>
                <a:gd name="T52" fmla="*/ 198 w 835"/>
                <a:gd name="T53" fmla="*/ 52 h 1123"/>
                <a:gd name="T54" fmla="*/ 292 w 835"/>
                <a:gd name="T55" fmla="*/ 135 h 1123"/>
                <a:gd name="T56" fmla="*/ 386 w 835"/>
                <a:gd name="T57" fmla="*/ 214 h 1123"/>
                <a:gd name="T58" fmla="*/ 428 w 835"/>
                <a:gd name="T59" fmla="*/ 250 h 1123"/>
                <a:gd name="T60" fmla="*/ 444 w 835"/>
                <a:gd name="T61" fmla="*/ 255 h 1123"/>
                <a:gd name="T62" fmla="*/ 584 w 835"/>
                <a:gd name="T63" fmla="*/ 297 h 1123"/>
                <a:gd name="T64" fmla="*/ 702 w 835"/>
                <a:gd name="T65" fmla="*/ 332 h 1123"/>
                <a:gd name="T66" fmla="*/ 715 w 835"/>
                <a:gd name="T67" fmla="*/ 386 h 1123"/>
                <a:gd name="T68" fmla="*/ 689 w 835"/>
                <a:gd name="T69" fmla="*/ 459 h 1123"/>
                <a:gd name="T70" fmla="*/ 694 w 835"/>
                <a:gd name="T71" fmla="*/ 568 h 1123"/>
                <a:gd name="T72" fmla="*/ 809 w 835"/>
                <a:gd name="T73" fmla="*/ 641 h 1123"/>
                <a:gd name="T74" fmla="*/ 835 w 835"/>
                <a:gd name="T75" fmla="*/ 782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35" h="1123">
                  <a:moveTo>
                    <a:pt x="835" y="834"/>
                  </a:moveTo>
                  <a:cubicBezTo>
                    <a:pt x="803" y="918"/>
                    <a:pt x="803" y="918"/>
                    <a:pt x="803" y="918"/>
                  </a:cubicBezTo>
                  <a:cubicBezTo>
                    <a:pt x="835" y="959"/>
                    <a:pt x="835" y="959"/>
                    <a:pt x="835" y="959"/>
                  </a:cubicBezTo>
                  <a:cubicBezTo>
                    <a:pt x="819" y="1017"/>
                    <a:pt x="819" y="1017"/>
                    <a:pt x="819" y="1017"/>
                  </a:cubicBezTo>
                  <a:cubicBezTo>
                    <a:pt x="824" y="1043"/>
                    <a:pt x="824" y="1043"/>
                    <a:pt x="824" y="1043"/>
                  </a:cubicBezTo>
                  <a:cubicBezTo>
                    <a:pt x="766" y="1047"/>
                    <a:pt x="766" y="1047"/>
                    <a:pt x="766" y="1047"/>
                  </a:cubicBezTo>
                  <a:cubicBezTo>
                    <a:pt x="766" y="1047"/>
                    <a:pt x="730" y="1071"/>
                    <a:pt x="730" y="1067"/>
                  </a:cubicBezTo>
                  <a:cubicBezTo>
                    <a:pt x="730" y="1063"/>
                    <a:pt x="698" y="1043"/>
                    <a:pt x="698" y="1043"/>
                  </a:cubicBezTo>
                  <a:cubicBezTo>
                    <a:pt x="698" y="1043"/>
                    <a:pt x="678" y="1067"/>
                    <a:pt x="674" y="1067"/>
                  </a:cubicBezTo>
                  <a:cubicBezTo>
                    <a:pt x="670" y="1067"/>
                    <a:pt x="622" y="1055"/>
                    <a:pt x="622" y="1055"/>
                  </a:cubicBezTo>
                  <a:cubicBezTo>
                    <a:pt x="594" y="1115"/>
                    <a:pt x="594" y="1115"/>
                    <a:pt x="594" y="1115"/>
                  </a:cubicBezTo>
                  <a:cubicBezTo>
                    <a:pt x="594" y="1115"/>
                    <a:pt x="566" y="1119"/>
                    <a:pt x="562" y="1115"/>
                  </a:cubicBezTo>
                  <a:cubicBezTo>
                    <a:pt x="558" y="1111"/>
                    <a:pt x="522" y="1079"/>
                    <a:pt x="522" y="1079"/>
                  </a:cubicBezTo>
                  <a:cubicBezTo>
                    <a:pt x="494" y="1115"/>
                    <a:pt x="494" y="1115"/>
                    <a:pt x="494" y="1115"/>
                  </a:cubicBezTo>
                  <a:cubicBezTo>
                    <a:pt x="458" y="1095"/>
                    <a:pt x="458" y="1095"/>
                    <a:pt x="458" y="1095"/>
                  </a:cubicBezTo>
                  <a:cubicBezTo>
                    <a:pt x="382" y="1095"/>
                    <a:pt x="382" y="1095"/>
                    <a:pt x="382" y="1095"/>
                  </a:cubicBezTo>
                  <a:cubicBezTo>
                    <a:pt x="326" y="1059"/>
                    <a:pt x="326" y="1059"/>
                    <a:pt x="326" y="1059"/>
                  </a:cubicBezTo>
                  <a:cubicBezTo>
                    <a:pt x="290" y="1095"/>
                    <a:pt x="290" y="1095"/>
                    <a:pt x="290" y="1095"/>
                  </a:cubicBezTo>
                  <a:cubicBezTo>
                    <a:pt x="259" y="1083"/>
                    <a:pt x="259" y="1083"/>
                    <a:pt x="259" y="1083"/>
                  </a:cubicBezTo>
                  <a:cubicBezTo>
                    <a:pt x="246" y="1079"/>
                    <a:pt x="246" y="1079"/>
                    <a:pt x="246" y="1079"/>
                  </a:cubicBezTo>
                  <a:cubicBezTo>
                    <a:pt x="222" y="1111"/>
                    <a:pt x="222" y="1111"/>
                    <a:pt x="222" y="1111"/>
                  </a:cubicBezTo>
                  <a:cubicBezTo>
                    <a:pt x="206" y="1087"/>
                    <a:pt x="206" y="1087"/>
                    <a:pt x="206" y="1087"/>
                  </a:cubicBezTo>
                  <a:cubicBezTo>
                    <a:pt x="178" y="1087"/>
                    <a:pt x="178" y="1087"/>
                    <a:pt x="178" y="1087"/>
                  </a:cubicBezTo>
                  <a:cubicBezTo>
                    <a:pt x="154" y="1123"/>
                    <a:pt x="154" y="1123"/>
                    <a:pt x="154" y="1123"/>
                  </a:cubicBezTo>
                  <a:cubicBezTo>
                    <a:pt x="128" y="1123"/>
                    <a:pt x="128" y="1123"/>
                    <a:pt x="128" y="1123"/>
                  </a:cubicBezTo>
                  <a:cubicBezTo>
                    <a:pt x="120" y="1085"/>
                    <a:pt x="120" y="1085"/>
                    <a:pt x="120" y="1085"/>
                  </a:cubicBezTo>
                  <a:cubicBezTo>
                    <a:pt x="131" y="996"/>
                    <a:pt x="131" y="996"/>
                    <a:pt x="131" y="996"/>
                  </a:cubicBezTo>
                  <a:cubicBezTo>
                    <a:pt x="110" y="970"/>
                    <a:pt x="110" y="970"/>
                    <a:pt x="110" y="970"/>
                  </a:cubicBezTo>
                  <a:cubicBezTo>
                    <a:pt x="110" y="928"/>
                    <a:pt x="110" y="928"/>
                    <a:pt x="110" y="928"/>
                  </a:cubicBezTo>
                  <a:cubicBezTo>
                    <a:pt x="131" y="902"/>
                    <a:pt x="131" y="902"/>
                    <a:pt x="131" y="902"/>
                  </a:cubicBezTo>
                  <a:cubicBezTo>
                    <a:pt x="131" y="813"/>
                    <a:pt x="131" y="813"/>
                    <a:pt x="131" y="813"/>
                  </a:cubicBezTo>
                  <a:cubicBezTo>
                    <a:pt x="78" y="777"/>
                    <a:pt x="78" y="777"/>
                    <a:pt x="78" y="777"/>
                  </a:cubicBezTo>
                  <a:cubicBezTo>
                    <a:pt x="78" y="714"/>
                    <a:pt x="78" y="714"/>
                    <a:pt x="78" y="714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0" y="652"/>
                    <a:pt x="0" y="652"/>
                    <a:pt x="0" y="652"/>
                  </a:cubicBezTo>
                  <a:cubicBezTo>
                    <a:pt x="58" y="563"/>
                    <a:pt x="58" y="563"/>
                    <a:pt x="58" y="563"/>
                  </a:cubicBezTo>
                  <a:cubicBezTo>
                    <a:pt x="94" y="459"/>
                    <a:pt x="94" y="459"/>
                    <a:pt x="94" y="459"/>
                  </a:cubicBezTo>
                  <a:cubicBezTo>
                    <a:pt x="73" y="417"/>
                    <a:pt x="73" y="417"/>
                    <a:pt x="73" y="417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58" y="313"/>
                    <a:pt x="58" y="313"/>
                    <a:pt x="58" y="313"/>
                  </a:cubicBezTo>
                  <a:cubicBezTo>
                    <a:pt x="105" y="219"/>
                    <a:pt x="105" y="219"/>
                    <a:pt x="105" y="219"/>
                  </a:cubicBezTo>
                  <a:cubicBezTo>
                    <a:pt x="167" y="187"/>
                    <a:pt x="167" y="187"/>
                    <a:pt x="167" y="187"/>
                  </a:cubicBezTo>
                  <a:cubicBezTo>
                    <a:pt x="167" y="187"/>
                    <a:pt x="141" y="151"/>
                    <a:pt x="131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84" y="161"/>
                    <a:pt x="84" y="161"/>
                    <a:pt x="84" y="16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5" y="136"/>
                    <a:pt x="75" y="136"/>
                    <a:pt x="75" y="136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2" y="7"/>
                    <a:pt x="192" y="7"/>
                    <a:pt x="192" y="7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44" y="92"/>
                    <a:pt x="244" y="92"/>
                    <a:pt x="244" y="92"/>
                  </a:cubicBezTo>
                  <a:cubicBezTo>
                    <a:pt x="292" y="135"/>
                    <a:pt x="292" y="135"/>
                    <a:pt x="292" y="135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386" y="214"/>
                    <a:pt x="386" y="214"/>
                    <a:pt x="386" y="214"/>
                  </a:cubicBezTo>
                  <a:cubicBezTo>
                    <a:pt x="417" y="214"/>
                    <a:pt x="417" y="214"/>
                    <a:pt x="417" y="214"/>
                  </a:cubicBezTo>
                  <a:cubicBezTo>
                    <a:pt x="428" y="250"/>
                    <a:pt x="428" y="250"/>
                    <a:pt x="428" y="250"/>
                  </a:cubicBezTo>
                  <a:cubicBezTo>
                    <a:pt x="444" y="252"/>
                    <a:pt x="444" y="252"/>
                    <a:pt x="444" y="252"/>
                  </a:cubicBezTo>
                  <a:cubicBezTo>
                    <a:pt x="444" y="255"/>
                    <a:pt x="444" y="255"/>
                    <a:pt x="444" y="255"/>
                  </a:cubicBezTo>
                  <a:cubicBezTo>
                    <a:pt x="506" y="287"/>
                    <a:pt x="506" y="287"/>
                    <a:pt x="506" y="287"/>
                  </a:cubicBezTo>
                  <a:cubicBezTo>
                    <a:pt x="584" y="297"/>
                    <a:pt x="584" y="297"/>
                    <a:pt x="584" y="297"/>
                  </a:cubicBezTo>
                  <a:cubicBezTo>
                    <a:pt x="652" y="297"/>
                    <a:pt x="652" y="297"/>
                    <a:pt x="652" y="297"/>
                  </a:cubicBezTo>
                  <a:cubicBezTo>
                    <a:pt x="702" y="332"/>
                    <a:pt x="702" y="332"/>
                    <a:pt x="702" y="332"/>
                  </a:cubicBezTo>
                  <a:cubicBezTo>
                    <a:pt x="704" y="334"/>
                    <a:pt x="704" y="334"/>
                    <a:pt x="704" y="334"/>
                  </a:cubicBezTo>
                  <a:cubicBezTo>
                    <a:pt x="715" y="386"/>
                    <a:pt x="715" y="386"/>
                    <a:pt x="715" y="386"/>
                  </a:cubicBezTo>
                  <a:cubicBezTo>
                    <a:pt x="673" y="417"/>
                    <a:pt x="673" y="417"/>
                    <a:pt x="673" y="417"/>
                  </a:cubicBezTo>
                  <a:cubicBezTo>
                    <a:pt x="673" y="417"/>
                    <a:pt x="689" y="453"/>
                    <a:pt x="689" y="459"/>
                  </a:cubicBezTo>
                  <a:cubicBezTo>
                    <a:pt x="689" y="464"/>
                    <a:pt x="673" y="490"/>
                    <a:pt x="673" y="490"/>
                  </a:cubicBezTo>
                  <a:cubicBezTo>
                    <a:pt x="694" y="568"/>
                    <a:pt x="694" y="568"/>
                    <a:pt x="694" y="568"/>
                  </a:cubicBezTo>
                  <a:cubicBezTo>
                    <a:pt x="756" y="589"/>
                    <a:pt x="756" y="589"/>
                    <a:pt x="756" y="589"/>
                  </a:cubicBezTo>
                  <a:cubicBezTo>
                    <a:pt x="809" y="641"/>
                    <a:pt x="809" y="641"/>
                    <a:pt x="809" y="641"/>
                  </a:cubicBezTo>
                  <a:cubicBezTo>
                    <a:pt x="793" y="714"/>
                    <a:pt x="793" y="714"/>
                    <a:pt x="793" y="714"/>
                  </a:cubicBezTo>
                  <a:cubicBezTo>
                    <a:pt x="793" y="714"/>
                    <a:pt x="835" y="777"/>
                    <a:pt x="835" y="782"/>
                  </a:cubicBezTo>
                  <a:lnTo>
                    <a:pt x="835" y="8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5" name="สุรินทร์">
              <a:extLst>
                <a:ext uri="{FF2B5EF4-FFF2-40B4-BE49-F238E27FC236}">
                  <a16:creationId xmlns:a16="http://schemas.microsoft.com/office/drawing/2014/main" id="{FF656B4E-C7A1-48D4-AA49-2F25BFB8A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198" y="2880765"/>
              <a:ext cx="358455" cy="431609"/>
            </a:xfrm>
            <a:custGeom>
              <a:avLst/>
              <a:gdLst>
                <a:gd name="T0" fmla="*/ 840 w 876"/>
                <a:gd name="T1" fmla="*/ 731 h 1057"/>
                <a:gd name="T2" fmla="*/ 819 w 876"/>
                <a:gd name="T3" fmla="*/ 846 h 1057"/>
                <a:gd name="T4" fmla="*/ 840 w 876"/>
                <a:gd name="T5" fmla="*/ 914 h 1057"/>
                <a:gd name="T6" fmla="*/ 837 w 876"/>
                <a:gd name="T7" fmla="*/ 1041 h 1057"/>
                <a:gd name="T8" fmla="*/ 787 w 876"/>
                <a:gd name="T9" fmla="*/ 1021 h 1057"/>
                <a:gd name="T10" fmla="*/ 743 w 876"/>
                <a:gd name="T11" fmla="*/ 1029 h 1057"/>
                <a:gd name="T12" fmla="*/ 699 w 876"/>
                <a:gd name="T13" fmla="*/ 1045 h 1057"/>
                <a:gd name="T14" fmla="*/ 655 w 876"/>
                <a:gd name="T15" fmla="*/ 1025 h 1057"/>
                <a:gd name="T16" fmla="*/ 567 w 876"/>
                <a:gd name="T17" fmla="*/ 1001 h 1057"/>
                <a:gd name="T18" fmla="*/ 547 w 876"/>
                <a:gd name="T19" fmla="*/ 1009 h 1057"/>
                <a:gd name="T20" fmla="*/ 531 w 876"/>
                <a:gd name="T21" fmla="*/ 957 h 1057"/>
                <a:gd name="T22" fmla="*/ 483 w 876"/>
                <a:gd name="T23" fmla="*/ 961 h 1057"/>
                <a:gd name="T24" fmla="*/ 447 w 876"/>
                <a:gd name="T25" fmla="*/ 985 h 1057"/>
                <a:gd name="T26" fmla="*/ 431 w 876"/>
                <a:gd name="T27" fmla="*/ 965 h 1057"/>
                <a:gd name="T28" fmla="*/ 379 w 876"/>
                <a:gd name="T29" fmla="*/ 989 h 1057"/>
                <a:gd name="T30" fmla="*/ 323 w 876"/>
                <a:gd name="T31" fmla="*/ 1017 h 1057"/>
                <a:gd name="T32" fmla="*/ 271 w 876"/>
                <a:gd name="T33" fmla="*/ 1029 h 1057"/>
                <a:gd name="T34" fmla="*/ 107 w 876"/>
                <a:gd name="T35" fmla="*/ 1057 h 1057"/>
                <a:gd name="T36" fmla="*/ 104 w 876"/>
                <a:gd name="T37" fmla="*/ 976 h 1057"/>
                <a:gd name="T38" fmla="*/ 104 w 876"/>
                <a:gd name="T39" fmla="*/ 893 h 1057"/>
                <a:gd name="T40" fmla="*/ 151 w 876"/>
                <a:gd name="T41" fmla="*/ 710 h 1057"/>
                <a:gd name="T42" fmla="*/ 182 w 876"/>
                <a:gd name="T43" fmla="*/ 606 h 1057"/>
                <a:gd name="T44" fmla="*/ 292 w 876"/>
                <a:gd name="T45" fmla="*/ 455 h 1057"/>
                <a:gd name="T46" fmla="*/ 282 w 876"/>
                <a:gd name="T47" fmla="*/ 241 h 1057"/>
                <a:gd name="T48" fmla="*/ 313 w 876"/>
                <a:gd name="T49" fmla="*/ 121 h 1057"/>
                <a:gd name="T50" fmla="*/ 266 w 876"/>
                <a:gd name="T51" fmla="*/ 158 h 1057"/>
                <a:gd name="T52" fmla="*/ 172 w 876"/>
                <a:gd name="T53" fmla="*/ 163 h 1057"/>
                <a:gd name="T54" fmla="*/ 42 w 876"/>
                <a:gd name="T55" fmla="*/ 100 h 1057"/>
                <a:gd name="T56" fmla="*/ 0 w 876"/>
                <a:gd name="T57" fmla="*/ 53 h 1057"/>
                <a:gd name="T58" fmla="*/ 109 w 876"/>
                <a:gd name="T59" fmla="*/ 22 h 1057"/>
                <a:gd name="T60" fmla="*/ 254 w 876"/>
                <a:gd name="T61" fmla="*/ 59 h 1057"/>
                <a:gd name="T62" fmla="*/ 275 w 876"/>
                <a:gd name="T63" fmla="*/ 30 h 1057"/>
                <a:gd name="T64" fmla="*/ 313 w 876"/>
                <a:gd name="T65" fmla="*/ 22 h 1057"/>
                <a:gd name="T66" fmla="*/ 412 w 876"/>
                <a:gd name="T67" fmla="*/ 22 h 1057"/>
                <a:gd name="T68" fmla="*/ 495 w 876"/>
                <a:gd name="T69" fmla="*/ 38 h 1057"/>
                <a:gd name="T70" fmla="*/ 647 w 876"/>
                <a:gd name="T71" fmla="*/ 12 h 1057"/>
                <a:gd name="T72" fmla="*/ 704 w 876"/>
                <a:gd name="T73" fmla="*/ 32 h 1057"/>
                <a:gd name="T74" fmla="*/ 784 w 876"/>
                <a:gd name="T75" fmla="*/ 54 h 1057"/>
                <a:gd name="T76" fmla="*/ 793 w 876"/>
                <a:gd name="T77" fmla="*/ 79 h 1057"/>
                <a:gd name="T78" fmla="*/ 840 w 876"/>
                <a:gd name="T79" fmla="*/ 69 h 1057"/>
                <a:gd name="T80" fmla="*/ 814 w 876"/>
                <a:gd name="T81" fmla="*/ 137 h 1057"/>
                <a:gd name="T82" fmla="*/ 777 w 876"/>
                <a:gd name="T83" fmla="*/ 262 h 1057"/>
                <a:gd name="T84" fmla="*/ 803 w 876"/>
                <a:gd name="T85" fmla="*/ 377 h 1057"/>
                <a:gd name="T86" fmla="*/ 709 w 876"/>
                <a:gd name="T87" fmla="*/ 570 h 1057"/>
                <a:gd name="T88" fmla="*/ 787 w 876"/>
                <a:gd name="T89" fmla="*/ 632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76" h="1057">
                  <a:moveTo>
                    <a:pt x="787" y="695"/>
                  </a:moveTo>
                  <a:cubicBezTo>
                    <a:pt x="840" y="731"/>
                    <a:pt x="840" y="731"/>
                    <a:pt x="840" y="731"/>
                  </a:cubicBezTo>
                  <a:cubicBezTo>
                    <a:pt x="840" y="820"/>
                    <a:pt x="840" y="820"/>
                    <a:pt x="840" y="820"/>
                  </a:cubicBezTo>
                  <a:cubicBezTo>
                    <a:pt x="819" y="846"/>
                    <a:pt x="819" y="846"/>
                    <a:pt x="819" y="846"/>
                  </a:cubicBezTo>
                  <a:cubicBezTo>
                    <a:pt x="819" y="888"/>
                    <a:pt x="819" y="888"/>
                    <a:pt x="819" y="888"/>
                  </a:cubicBezTo>
                  <a:cubicBezTo>
                    <a:pt x="840" y="914"/>
                    <a:pt x="840" y="914"/>
                    <a:pt x="840" y="914"/>
                  </a:cubicBezTo>
                  <a:cubicBezTo>
                    <a:pt x="829" y="1003"/>
                    <a:pt x="829" y="1003"/>
                    <a:pt x="829" y="1003"/>
                  </a:cubicBezTo>
                  <a:cubicBezTo>
                    <a:pt x="837" y="1041"/>
                    <a:pt x="837" y="1041"/>
                    <a:pt x="837" y="1041"/>
                  </a:cubicBezTo>
                  <a:cubicBezTo>
                    <a:pt x="803" y="1041"/>
                    <a:pt x="803" y="1041"/>
                    <a:pt x="803" y="1041"/>
                  </a:cubicBezTo>
                  <a:cubicBezTo>
                    <a:pt x="787" y="1021"/>
                    <a:pt x="787" y="1021"/>
                    <a:pt x="787" y="1021"/>
                  </a:cubicBezTo>
                  <a:cubicBezTo>
                    <a:pt x="779" y="1029"/>
                    <a:pt x="779" y="1029"/>
                    <a:pt x="779" y="1029"/>
                  </a:cubicBezTo>
                  <a:cubicBezTo>
                    <a:pt x="743" y="1029"/>
                    <a:pt x="743" y="1029"/>
                    <a:pt x="743" y="1029"/>
                  </a:cubicBezTo>
                  <a:cubicBezTo>
                    <a:pt x="743" y="1049"/>
                    <a:pt x="743" y="1049"/>
                    <a:pt x="743" y="1049"/>
                  </a:cubicBezTo>
                  <a:cubicBezTo>
                    <a:pt x="699" y="1045"/>
                    <a:pt x="699" y="1045"/>
                    <a:pt x="699" y="1045"/>
                  </a:cubicBezTo>
                  <a:cubicBezTo>
                    <a:pt x="671" y="1017"/>
                    <a:pt x="671" y="1017"/>
                    <a:pt x="671" y="1017"/>
                  </a:cubicBezTo>
                  <a:cubicBezTo>
                    <a:pt x="655" y="1025"/>
                    <a:pt x="655" y="1025"/>
                    <a:pt x="655" y="1025"/>
                  </a:cubicBezTo>
                  <a:cubicBezTo>
                    <a:pt x="611" y="1025"/>
                    <a:pt x="611" y="1025"/>
                    <a:pt x="611" y="1025"/>
                  </a:cubicBezTo>
                  <a:cubicBezTo>
                    <a:pt x="567" y="1001"/>
                    <a:pt x="567" y="1001"/>
                    <a:pt x="567" y="1001"/>
                  </a:cubicBezTo>
                  <a:cubicBezTo>
                    <a:pt x="551" y="993"/>
                    <a:pt x="551" y="993"/>
                    <a:pt x="551" y="993"/>
                  </a:cubicBezTo>
                  <a:cubicBezTo>
                    <a:pt x="547" y="1009"/>
                    <a:pt x="547" y="1009"/>
                    <a:pt x="547" y="1009"/>
                  </a:cubicBezTo>
                  <a:cubicBezTo>
                    <a:pt x="531" y="1005"/>
                    <a:pt x="531" y="1005"/>
                    <a:pt x="531" y="1005"/>
                  </a:cubicBezTo>
                  <a:cubicBezTo>
                    <a:pt x="531" y="957"/>
                    <a:pt x="531" y="957"/>
                    <a:pt x="531" y="957"/>
                  </a:cubicBezTo>
                  <a:cubicBezTo>
                    <a:pt x="495" y="953"/>
                    <a:pt x="495" y="953"/>
                    <a:pt x="495" y="953"/>
                  </a:cubicBezTo>
                  <a:cubicBezTo>
                    <a:pt x="483" y="961"/>
                    <a:pt x="483" y="961"/>
                    <a:pt x="483" y="961"/>
                  </a:cubicBezTo>
                  <a:cubicBezTo>
                    <a:pt x="479" y="985"/>
                    <a:pt x="479" y="985"/>
                    <a:pt x="479" y="985"/>
                  </a:cubicBezTo>
                  <a:cubicBezTo>
                    <a:pt x="447" y="985"/>
                    <a:pt x="447" y="985"/>
                    <a:pt x="447" y="985"/>
                  </a:cubicBezTo>
                  <a:cubicBezTo>
                    <a:pt x="431" y="965"/>
                    <a:pt x="431" y="965"/>
                    <a:pt x="431" y="965"/>
                  </a:cubicBezTo>
                  <a:cubicBezTo>
                    <a:pt x="431" y="965"/>
                    <a:pt x="431" y="965"/>
                    <a:pt x="431" y="965"/>
                  </a:cubicBezTo>
                  <a:cubicBezTo>
                    <a:pt x="403" y="961"/>
                    <a:pt x="403" y="961"/>
                    <a:pt x="403" y="961"/>
                  </a:cubicBezTo>
                  <a:cubicBezTo>
                    <a:pt x="403" y="961"/>
                    <a:pt x="383" y="989"/>
                    <a:pt x="379" y="989"/>
                  </a:cubicBezTo>
                  <a:cubicBezTo>
                    <a:pt x="351" y="989"/>
                    <a:pt x="351" y="989"/>
                    <a:pt x="351" y="989"/>
                  </a:cubicBezTo>
                  <a:cubicBezTo>
                    <a:pt x="323" y="1017"/>
                    <a:pt x="323" y="1017"/>
                    <a:pt x="323" y="1017"/>
                  </a:cubicBezTo>
                  <a:cubicBezTo>
                    <a:pt x="291" y="997"/>
                    <a:pt x="291" y="997"/>
                    <a:pt x="291" y="997"/>
                  </a:cubicBezTo>
                  <a:cubicBezTo>
                    <a:pt x="271" y="1029"/>
                    <a:pt x="271" y="1029"/>
                    <a:pt x="271" y="1029"/>
                  </a:cubicBezTo>
                  <a:cubicBezTo>
                    <a:pt x="139" y="1029"/>
                    <a:pt x="139" y="1029"/>
                    <a:pt x="139" y="1029"/>
                  </a:cubicBezTo>
                  <a:cubicBezTo>
                    <a:pt x="107" y="1057"/>
                    <a:pt x="107" y="1057"/>
                    <a:pt x="107" y="1057"/>
                  </a:cubicBezTo>
                  <a:cubicBezTo>
                    <a:pt x="104" y="1055"/>
                    <a:pt x="104" y="1055"/>
                    <a:pt x="104" y="1055"/>
                  </a:cubicBezTo>
                  <a:cubicBezTo>
                    <a:pt x="104" y="976"/>
                    <a:pt x="104" y="976"/>
                    <a:pt x="104" y="976"/>
                  </a:cubicBezTo>
                  <a:cubicBezTo>
                    <a:pt x="125" y="945"/>
                    <a:pt x="125" y="945"/>
                    <a:pt x="125" y="945"/>
                  </a:cubicBezTo>
                  <a:cubicBezTo>
                    <a:pt x="104" y="893"/>
                    <a:pt x="104" y="893"/>
                    <a:pt x="104" y="893"/>
                  </a:cubicBezTo>
                  <a:cubicBezTo>
                    <a:pt x="104" y="783"/>
                    <a:pt x="104" y="783"/>
                    <a:pt x="104" y="783"/>
                  </a:cubicBezTo>
                  <a:cubicBezTo>
                    <a:pt x="151" y="710"/>
                    <a:pt x="151" y="710"/>
                    <a:pt x="151" y="710"/>
                  </a:cubicBezTo>
                  <a:cubicBezTo>
                    <a:pt x="151" y="648"/>
                    <a:pt x="151" y="648"/>
                    <a:pt x="151" y="648"/>
                  </a:cubicBezTo>
                  <a:cubicBezTo>
                    <a:pt x="182" y="606"/>
                    <a:pt x="182" y="606"/>
                    <a:pt x="182" y="606"/>
                  </a:cubicBezTo>
                  <a:cubicBezTo>
                    <a:pt x="261" y="549"/>
                    <a:pt x="261" y="549"/>
                    <a:pt x="261" y="549"/>
                  </a:cubicBezTo>
                  <a:cubicBezTo>
                    <a:pt x="292" y="455"/>
                    <a:pt x="292" y="455"/>
                    <a:pt x="292" y="455"/>
                  </a:cubicBezTo>
                  <a:cubicBezTo>
                    <a:pt x="276" y="408"/>
                    <a:pt x="276" y="408"/>
                    <a:pt x="276" y="408"/>
                  </a:cubicBezTo>
                  <a:cubicBezTo>
                    <a:pt x="282" y="241"/>
                    <a:pt x="282" y="241"/>
                    <a:pt x="282" y="241"/>
                  </a:cubicBezTo>
                  <a:cubicBezTo>
                    <a:pt x="355" y="168"/>
                    <a:pt x="355" y="168"/>
                    <a:pt x="355" y="168"/>
                  </a:cubicBezTo>
                  <a:cubicBezTo>
                    <a:pt x="313" y="121"/>
                    <a:pt x="313" y="121"/>
                    <a:pt x="313" y="121"/>
                  </a:cubicBezTo>
                  <a:cubicBezTo>
                    <a:pt x="297" y="152"/>
                    <a:pt x="297" y="152"/>
                    <a:pt x="297" y="152"/>
                  </a:cubicBezTo>
                  <a:cubicBezTo>
                    <a:pt x="266" y="158"/>
                    <a:pt x="266" y="158"/>
                    <a:pt x="266" y="158"/>
                  </a:cubicBezTo>
                  <a:cubicBezTo>
                    <a:pt x="229" y="121"/>
                    <a:pt x="229" y="121"/>
                    <a:pt x="229" y="121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15" y="142"/>
                    <a:pt x="115" y="142"/>
                    <a:pt x="115" y="142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254" y="59"/>
                    <a:pt x="254" y="59"/>
                    <a:pt x="254" y="59"/>
                  </a:cubicBezTo>
                  <a:cubicBezTo>
                    <a:pt x="255" y="59"/>
                    <a:pt x="255" y="59"/>
                    <a:pt x="255" y="59"/>
                  </a:cubicBezTo>
                  <a:cubicBezTo>
                    <a:pt x="275" y="30"/>
                    <a:pt x="275" y="30"/>
                    <a:pt x="275" y="30"/>
                  </a:cubicBezTo>
                  <a:cubicBezTo>
                    <a:pt x="275" y="30"/>
                    <a:pt x="275" y="30"/>
                    <a:pt x="275" y="30"/>
                  </a:cubicBezTo>
                  <a:cubicBezTo>
                    <a:pt x="313" y="22"/>
                    <a:pt x="313" y="22"/>
                    <a:pt x="313" y="22"/>
                  </a:cubicBezTo>
                  <a:cubicBezTo>
                    <a:pt x="375" y="48"/>
                    <a:pt x="375" y="48"/>
                    <a:pt x="375" y="48"/>
                  </a:cubicBezTo>
                  <a:cubicBezTo>
                    <a:pt x="412" y="22"/>
                    <a:pt x="412" y="22"/>
                    <a:pt x="412" y="22"/>
                  </a:cubicBezTo>
                  <a:cubicBezTo>
                    <a:pt x="443" y="12"/>
                    <a:pt x="443" y="12"/>
                    <a:pt x="443" y="12"/>
                  </a:cubicBezTo>
                  <a:cubicBezTo>
                    <a:pt x="495" y="38"/>
                    <a:pt x="495" y="38"/>
                    <a:pt x="495" y="38"/>
                  </a:cubicBezTo>
                  <a:cubicBezTo>
                    <a:pt x="605" y="38"/>
                    <a:pt x="605" y="38"/>
                    <a:pt x="605" y="38"/>
                  </a:cubicBezTo>
                  <a:cubicBezTo>
                    <a:pt x="647" y="12"/>
                    <a:pt x="647" y="12"/>
                    <a:pt x="647" y="12"/>
                  </a:cubicBezTo>
                  <a:cubicBezTo>
                    <a:pt x="683" y="12"/>
                    <a:pt x="683" y="12"/>
                    <a:pt x="683" y="12"/>
                  </a:cubicBezTo>
                  <a:cubicBezTo>
                    <a:pt x="704" y="32"/>
                    <a:pt x="704" y="32"/>
                    <a:pt x="704" y="32"/>
                  </a:cubicBezTo>
                  <a:cubicBezTo>
                    <a:pt x="751" y="64"/>
                    <a:pt x="751" y="64"/>
                    <a:pt x="751" y="64"/>
                  </a:cubicBezTo>
                  <a:cubicBezTo>
                    <a:pt x="784" y="54"/>
                    <a:pt x="784" y="54"/>
                    <a:pt x="784" y="54"/>
                  </a:cubicBezTo>
                  <a:cubicBezTo>
                    <a:pt x="782" y="59"/>
                    <a:pt x="782" y="59"/>
                    <a:pt x="782" y="59"/>
                  </a:cubicBezTo>
                  <a:cubicBezTo>
                    <a:pt x="793" y="79"/>
                    <a:pt x="793" y="79"/>
                    <a:pt x="793" y="79"/>
                  </a:cubicBezTo>
                  <a:cubicBezTo>
                    <a:pt x="808" y="69"/>
                    <a:pt x="808" y="69"/>
                    <a:pt x="808" y="69"/>
                  </a:cubicBezTo>
                  <a:cubicBezTo>
                    <a:pt x="840" y="69"/>
                    <a:pt x="840" y="69"/>
                    <a:pt x="840" y="69"/>
                  </a:cubicBezTo>
                  <a:cubicBezTo>
                    <a:pt x="850" y="69"/>
                    <a:pt x="876" y="105"/>
                    <a:pt x="876" y="105"/>
                  </a:cubicBezTo>
                  <a:cubicBezTo>
                    <a:pt x="814" y="137"/>
                    <a:pt x="814" y="137"/>
                    <a:pt x="814" y="137"/>
                  </a:cubicBezTo>
                  <a:cubicBezTo>
                    <a:pt x="767" y="231"/>
                    <a:pt x="767" y="231"/>
                    <a:pt x="767" y="231"/>
                  </a:cubicBezTo>
                  <a:cubicBezTo>
                    <a:pt x="777" y="262"/>
                    <a:pt x="777" y="262"/>
                    <a:pt x="777" y="262"/>
                  </a:cubicBezTo>
                  <a:cubicBezTo>
                    <a:pt x="782" y="335"/>
                    <a:pt x="782" y="335"/>
                    <a:pt x="782" y="335"/>
                  </a:cubicBezTo>
                  <a:cubicBezTo>
                    <a:pt x="803" y="377"/>
                    <a:pt x="803" y="377"/>
                    <a:pt x="803" y="377"/>
                  </a:cubicBezTo>
                  <a:cubicBezTo>
                    <a:pt x="767" y="481"/>
                    <a:pt x="767" y="481"/>
                    <a:pt x="767" y="481"/>
                  </a:cubicBezTo>
                  <a:cubicBezTo>
                    <a:pt x="709" y="570"/>
                    <a:pt x="709" y="570"/>
                    <a:pt x="709" y="570"/>
                  </a:cubicBezTo>
                  <a:cubicBezTo>
                    <a:pt x="709" y="601"/>
                    <a:pt x="709" y="601"/>
                    <a:pt x="709" y="601"/>
                  </a:cubicBezTo>
                  <a:cubicBezTo>
                    <a:pt x="787" y="632"/>
                    <a:pt x="787" y="632"/>
                    <a:pt x="787" y="632"/>
                  </a:cubicBezTo>
                  <a:lnTo>
                    <a:pt x="787" y="69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6" name="สกลนคร">
              <a:extLst>
                <a:ext uri="{FF2B5EF4-FFF2-40B4-BE49-F238E27FC236}">
                  <a16:creationId xmlns:a16="http://schemas.microsoft.com/office/drawing/2014/main" id="{4434ED67-8CC2-4DD4-B7B2-E8099136C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4722" y="1904157"/>
              <a:ext cx="422466" cy="488304"/>
            </a:xfrm>
            <a:custGeom>
              <a:avLst/>
              <a:gdLst>
                <a:gd name="T0" fmla="*/ 991 w 1032"/>
                <a:gd name="T1" fmla="*/ 840 h 1200"/>
                <a:gd name="T2" fmla="*/ 980 w 1032"/>
                <a:gd name="T3" fmla="*/ 897 h 1200"/>
                <a:gd name="T4" fmla="*/ 996 w 1032"/>
                <a:gd name="T5" fmla="*/ 960 h 1200"/>
                <a:gd name="T6" fmla="*/ 975 w 1032"/>
                <a:gd name="T7" fmla="*/ 995 h 1200"/>
                <a:gd name="T8" fmla="*/ 928 w 1032"/>
                <a:gd name="T9" fmla="*/ 1049 h 1200"/>
                <a:gd name="T10" fmla="*/ 871 w 1032"/>
                <a:gd name="T11" fmla="*/ 1095 h 1200"/>
                <a:gd name="T12" fmla="*/ 793 w 1032"/>
                <a:gd name="T13" fmla="*/ 1101 h 1200"/>
                <a:gd name="T14" fmla="*/ 756 w 1032"/>
                <a:gd name="T15" fmla="*/ 1106 h 1200"/>
                <a:gd name="T16" fmla="*/ 725 w 1032"/>
                <a:gd name="T17" fmla="*/ 1163 h 1200"/>
                <a:gd name="T18" fmla="*/ 667 w 1032"/>
                <a:gd name="T19" fmla="*/ 1132 h 1200"/>
                <a:gd name="T20" fmla="*/ 615 w 1032"/>
                <a:gd name="T21" fmla="*/ 1200 h 1200"/>
                <a:gd name="T22" fmla="*/ 506 w 1032"/>
                <a:gd name="T23" fmla="*/ 1116 h 1200"/>
                <a:gd name="T24" fmla="*/ 464 w 1032"/>
                <a:gd name="T25" fmla="*/ 1043 h 1200"/>
                <a:gd name="T26" fmla="*/ 412 w 1032"/>
                <a:gd name="T27" fmla="*/ 1012 h 1200"/>
                <a:gd name="T28" fmla="*/ 396 w 1032"/>
                <a:gd name="T29" fmla="*/ 965 h 1200"/>
                <a:gd name="T30" fmla="*/ 347 w 1032"/>
                <a:gd name="T31" fmla="*/ 968 h 1200"/>
                <a:gd name="T32" fmla="*/ 360 w 1032"/>
                <a:gd name="T33" fmla="*/ 897 h 1200"/>
                <a:gd name="T34" fmla="*/ 297 w 1032"/>
                <a:gd name="T35" fmla="*/ 829 h 1200"/>
                <a:gd name="T36" fmla="*/ 182 w 1032"/>
                <a:gd name="T37" fmla="*/ 777 h 1200"/>
                <a:gd name="T38" fmla="*/ 99 w 1032"/>
                <a:gd name="T39" fmla="*/ 772 h 1200"/>
                <a:gd name="T40" fmla="*/ 89 w 1032"/>
                <a:gd name="T41" fmla="*/ 766 h 1200"/>
                <a:gd name="T42" fmla="*/ 21 w 1032"/>
                <a:gd name="T43" fmla="*/ 746 h 1200"/>
                <a:gd name="T44" fmla="*/ 26 w 1032"/>
                <a:gd name="T45" fmla="*/ 647 h 1200"/>
                <a:gd name="T46" fmla="*/ 15 w 1032"/>
                <a:gd name="T47" fmla="*/ 590 h 1200"/>
                <a:gd name="T48" fmla="*/ 88 w 1032"/>
                <a:gd name="T49" fmla="*/ 454 h 1200"/>
                <a:gd name="T50" fmla="*/ 135 w 1032"/>
                <a:gd name="T51" fmla="*/ 423 h 1200"/>
                <a:gd name="T52" fmla="*/ 99 w 1032"/>
                <a:gd name="T53" fmla="*/ 266 h 1200"/>
                <a:gd name="T54" fmla="*/ 131 w 1032"/>
                <a:gd name="T55" fmla="*/ 200 h 1200"/>
                <a:gd name="T56" fmla="*/ 120 w 1032"/>
                <a:gd name="T57" fmla="*/ 89 h 1200"/>
                <a:gd name="T58" fmla="*/ 161 w 1032"/>
                <a:gd name="T59" fmla="*/ 94 h 1200"/>
                <a:gd name="T60" fmla="*/ 214 w 1032"/>
                <a:gd name="T61" fmla="*/ 68 h 1200"/>
                <a:gd name="T62" fmla="*/ 234 w 1032"/>
                <a:gd name="T63" fmla="*/ 0 h 1200"/>
                <a:gd name="T64" fmla="*/ 323 w 1032"/>
                <a:gd name="T65" fmla="*/ 89 h 1200"/>
                <a:gd name="T66" fmla="*/ 365 w 1032"/>
                <a:gd name="T67" fmla="*/ 115 h 1200"/>
                <a:gd name="T68" fmla="*/ 430 w 1032"/>
                <a:gd name="T69" fmla="*/ 148 h 1200"/>
                <a:gd name="T70" fmla="*/ 527 w 1032"/>
                <a:gd name="T71" fmla="*/ 172 h 1200"/>
                <a:gd name="T72" fmla="*/ 584 w 1032"/>
                <a:gd name="T73" fmla="*/ 256 h 1200"/>
                <a:gd name="T74" fmla="*/ 648 w 1032"/>
                <a:gd name="T75" fmla="*/ 253 h 1200"/>
                <a:gd name="T76" fmla="*/ 719 w 1032"/>
                <a:gd name="T77" fmla="*/ 329 h 1200"/>
                <a:gd name="T78" fmla="*/ 714 w 1032"/>
                <a:gd name="T79" fmla="*/ 391 h 1200"/>
                <a:gd name="T80" fmla="*/ 688 w 1032"/>
                <a:gd name="T81" fmla="*/ 428 h 1200"/>
                <a:gd name="T82" fmla="*/ 683 w 1032"/>
                <a:gd name="T83" fmla="*/ 480 h 1200"/>
                <a:gd name="T84" fmla="*/ 667 w 1032"/>
                <a:gd name="T85" fmla="*/ 548 h 1200"/>
                <a:gd name="T86" fmla="*/ 735 w 1032"/>
                <a:gd name="T87" fmla="*/ 621 h 1200"/>
                <a:gd name="T88" fmla="*/ 787 w 1032"/>
                <a:gd name="T89" fmla="*/ 626 h 1200"/>
                <a:gd name="T90" fmla="*/ 845 w 1032"/>
                <a:gd name="T91" fmla="*/ 610 h 1200"/>
                <a:gd name="T92" fmla="*/ 1027 w 1032"/>
                <a:gd name="T93" fmla="*/ 600 h 1200"/>
                <a:gd name="T94" fmla="*/ 1027 w 1032"/>
                <a:gd name="T95" fmla="*/ 673 h 1200"/>
                <a:gd name="T96" fmla="*/ 1032 w 1032"/>
                <a:gd name="T97" fmla="*/ 751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32" h="1200">
                  <a:moveTo>
                    <a:pt x="1032" y="798"/>
                  </a:moveTo>
                  <a:cubicBezTo>
                    <a:pt x="991" y="840"/>
                    <a:pt x="991" y="840"/>
                    <a:pt x="991" y="840"/>
                  </a:cubicBezTo>
                  <a:cubicBezTo>
                    <a:pt x="1012" y="871"/>
                    <a:pt x="1012" y="871"/>
                    <a:pt x="1012" y="871"/>
                  </a:cubicBezTo>
                  <a:cubicBezTo>
                    <a:pt x="980" y="897"/>
                    <a:pt x="980" y="897"/>
                    <a:pt x="980" y="897"/>
                  </a:cubicBezTo>
                  <a:cubicBezTo>
                    <a:pt x="965" y="934"/>
                    <a:pt x="965" y="934"/>
                    <a:pt x="965" y="934"/>
                  </a:cubicBezTo>
                  <a:cubicBezTo>
                    <a:pt x="996" y="960"/>
                    <a:pt x="996" y="960"/>
                    <a:pt x="996" y="960"/>
                  </a:cubicBezTo>
                  <a:cubicBezTo>
                    <a:pt x="991" y="986"/>
                    <a:pt x="991" y="986"/>
                    <a:pt x="991" y="986"/>
                  </a:cubicBezTo>
                  <a:cubicBezTo>
                    <a:pt x="975" y="995"/>
                    <a:pt x="975" y="995"/>
                    <a:pt x="975" y="995"/>
                  </a:cubicBezTo>
                  <a:cubicBezTo>
                    <a:pt x="933" y="1017"/>
                    <a:pt x="933" y="1017"/>
                    <a:pt x="933" y="1017"/>
                  </a:cubicBezTo>
                  <a:cubicBezTo>
                    <a:pt x="928" y="1049"/>
                    <a:pt x="928" y="1049"/>
                    <a:pt x="928" y="1049"/>
                  </a:cubicBezTo>
                  <a:cubicBezTo>
                    <a:pt x="876" y="1085"/>
                    <a:pt x="876" y="1085"/>
                    <a:pt x="876" y="1085"/>
                  </a:cubicBezTo>
                  <a:cubicBezTo>
                    <a:pt x="871" y="1095"/>
                    <a:pt x="871" y="1095"/>
                    <a:pt x="871" y="1095"/>
                  </a:cubicBezTo>
                  <a:cubicBezTo>
                    <a:pt x="813" y="1106"/>
                    <a:pt x="813" y="1106"/>
                    <a:pt x="813" y="1106"/>
                  </a:cubicBezTo>
                  <a:cubicBezTo>
                    <a:pt x="793" y="1101"/>
                    <a:pt x="793" y="1101"/>
                    <a:pt x="793" y="1101"/>
                  </a:cubicBezTo>
                  <a:cubicBezTo>
                    <a:pt x="766" y="1095"/>
                    <a:pt x="766" y="1095"/>
                    <a:pt x="766" y="1095"/>
                  </a:cubicBezTo>
                  <a:cubicBezTo>
                    <a:pt x="756" y="1106"/>
                    <a:pt x="756" y="1106"/>
                    <a:pt x="756" y="1106"/>
                  </a:cubicBezTo>
                  <a:cubicBezTo>
                    <a:pt x="761" y="1137"/>
                    <a:pt x="761" y="1137"/>
                    <a:pt x="761" y="1137"/>
                  </a:cubicBezTo>
                  <a:cubicBezTo>
                    <a:pt x="725" y="1163"/>
                    <a:pt x="725" y="1163"/>
                    <a:pt x="725" y="1163"/>
                  </a:cubicBezTo>
                  <a:cubicBezTo>
                    <a:pt x="699" y="1132"/>
                    <a:pt x="699" y="1132"/>
                    <a:pt x="699" y="1132"/>
                  </a:cubicBezTo>
                  <a:cubicBezTo>
                    <a:pt x="667" y="1132"/>
                    <a:pt x="667" y="1132"/>
                    <a:pt x="667" y="1132"/>
                  </a:cubicBezTo>
                  <a:cubicBezTo>
                    <a:pt x="615" y="1163"/>
                    <a:pt x="615" y="1163"/>
                    <a:pt x="615" y="1163"/>
                  </a:cubicBezTo>
                  <a:cubicBezTo>
                    <a:pt x="615" y="1200"/>
                    <a:pt x="615" y="1200"/>
                    <a:pt x="615" y="1200"/>
                  </a:cubicBezTo>
                  <a:cubicBezTo>
                    <a:pt x="516" y="1142"/>
                    <a:pt x="516" y="1142"/>
                    <a:pt x="516" y="1142"/>
                  </a:cubicBezTo>
                  <a:cubicBezTo>
                    <a:pt x="506" y="1116"/>
                    <a:pt x="506" y="1116"/>
                    <a:pt x="506" y="1116"/>
                  </a:cubicBezTo>
                  <a:cubicBezTo>
                    <a:pt x="469" y="1111"/>
                    <a:pt x="469" y="1111"/>
                    <a:pt x="469" y="1111"/>
                  </a:cubicBezTo>
                  <a:cubicBezTo>
                    <a:pt x="464" y="1043"/>
                    <a:pt x="464" y="1043"/>
                    <a:pt x="464" y="1043"/>
                  </a:cubicBezTo>
                  <a:cubicBezTo>
                    <a:pt x="433" y="1012"/>
                    <a:pt x="433" y="1012"/>
                    <a:pt x="433" y="1012"/>
                  </a:cubicBezTo>
                  <a:cubicBezTo>
                    <a:pt x="412" y="1012"/>
                    <a:pt x="412" y="1012"/>
                    <a:pt x="412" y="1012"/>
                  </a:cubicBezTo>
                  <a:cubicBezTo>
                    <a:pt x="407" y="986"/>
                    <a:pt x="407" y="986"/>
                    <a:pt x="407" y="986"/>
                  </a:cubicBezTo>
                  <a:cubicBezTo>
                    <a:pt x="396" y="965"/>
                    <a:pt x="396" y="965"/>
                    <a:pt x="396" y="965"/>
                  </a:cubicBezTo>
                  <a:cubicBezTo>
                    <a:pt x="349" y="976"/>
                    <a:pt x="349" y="976"/>
                    <a:pt x="349" y="976"/>
                  </a:cubicBezTo>
                  <a:cubicBezTo>
                    <a:pt x="347" y="968"/>
                    <a:pt x="347" y="968"/>
                    <a:pt x="347" y="968"/>
                  </a:cubicBezTo>
                  <a:cubicBezTo>
                    <a:pt x="349" y="970"/>
                    <a:pt x="349" y="970"/>
                    <a:pt x="349" y="970"/>
                  </a:cubicBezTo>
                  <a:cubicBezTo>
                    <a:pt x="360" y="897"/>
                    <a:pt x="360" y="897"/>
                    <a:pt x="360" y="897"/>
                  </a:cubicBezTo>
                  <a:cubicBezTo>
                    <a:pt x="334" y="887"/>
                    <a:pt x="334" y="887"/>
                    <a:pt x="334" y="887"/>
                  </a:cubicBezTo>
                  <a:cubicBezTo>
                    <a:pt x="297" y="829"/>
                    <a:pt x="297" y="829"/>
                    <a:pt x="297" y="829"/>
                  </a:cubicBezTo>
                  <a:cubicBezTo>
                    <a:pt x="261" y="835"/>
                    <a:pt x="261" y="835"/>
                    <a:pt x="261" y="835"/>
                  </a:cubicBezTo>
                  <a:cubicBezTo>
                    <a:pt x="182" y="777"/>
                    <a:pt x="182" y="777"/>
                    <a:pt x="182" y="777"/>
                  </a:cubicBezTo>
                  <a:cubicBezTo>
                    <a:pt x="161" y="793"/>
                    <a:pt x="161" y="793"/>
                    <a:pt x="161" y="793"/>
                  </a:cubicBezTo>
                  <a:cubicBezTo>
                    <a:pt x="99" y="772"/>
                    <a:pt x="99" y="772"/>
                    <a:pt x="99" y="772"/>
                  </a:cubicBezTo>
                  <a:cubicBezTo>
                    <a:pt x="89" y="766"/>
                    <a:pt x="89" y="766"/>
                    <a:pt x="89" y="766"/>
                  </a:cubicBezTo>
                  <a:cubicBezTo>
                    <a:pt x="89" y="766"/>
                    <a:pt x="89" y="766"/>
                    <a:pt x="89" y="766"/>
                  </a:cubicBezTo>
                  <a:cubicBezTo>
                    <a:pt x="68" y="751"/>
                    <a:pt x="68" y="751"/>
                    <a:pt x="68" y="751"/>
                  </a:cubicBezTo>
                  <a:cubicBezTo>
                    <a:pt x="21" y="746"/>
                    <a:pt x="21" y="746"/>
                    <a:pt x="21" y="746"/>
                  </a:cubicBezTo>
                  <a:cubicBezTo>
                    <a:pt x="0" y="710"/>
                    <a:pt x="0" y="710"/>
                    <a:pt x="0" y="710"/>
                  </a:cubicBezTo>
                  <a:cubicBezTo>
                    <a:pt x="26" y="647"/>
                    <a:pt x="26" y="647"/>
                    <a:pt x="26" y="647"/>
                  </a:cubicBezTo>
                  <a:cubicBezTo>
                    <a:pt x="36" y="626"/>
                    <a:pt x="36" y="626"/>
                    <a:pt x="36" y="626"/>
                  </a:cubicBezTo>
                  <a:cubicBezTo>
                    <a:pt x="15" y="590"/>
                    <a:pt x="15" y="590"/>
                    <a:pt x="15" y="590"/>
                  </a:cubicBezTo>
                  <a:cubicBezTo>
                    <a:pt x="26" y="522"/>
                    <a:pt x="26" y="522"/>
                    <a:pt x="26" y="522"/>
                  </a:cubicBezTo>
                  <a:cubicBezTo>
                    <a:pt x="88" y="454"/>
                    <a:pt x="88" y="454"/>
                    <a:pt x="88" y="454"/>
                  </a:cubicBezTo>
                  <a:cubicBezTo>
                    <a:pt x="125" y="449"/>
                    <a:pt x="125" y="449"/>
                    <a:pt x="125" y="449"/>
                  </a:cubicBezTo>
                  <a:cubicBezTo>
                    <a:pt x="135" y="423"/>
                    <a:pt x="135" y="423"/>
                    <a:pt x="135" y="423"/>
                  </a:cubicBezTo>
                  <a:cubicBezTo>
                    <a:pt x="135" y="318"/>
                    <a:pt x="135" y="318"/>
                    <a:pt x="135" y="318"/>
                  </a:cubicBezTo>
                  <a:cubicBezTo>
                    <a:pt x="99" y="266"/>
                    <a:pt x="99" y="266"/>
                    <a:pt x="99" y="266"/>
                  </a:cubicBezTo>
                  <a:cubicBezTo>
                    <a:pt x="122" y="218"/>
                    <a:pt x="122" y="218"/>
                    <a:pt x="122" y="218"/>
                  </a:cubicBezTo>
                  <a:cubicBezTo>
                    <a:pt x="131" y="200"/>
                    <a:pt x="131" y="200"/>
                    <a:pt x="131" y="200"/>
                  </a:cubicBezTo>
                  <a:cubicBezTo>
                    <a:pt x="133" y="192"/>
                    <a:pt x="135" y="185"/>
                    <a:pt x="135" y="183"/>
                  </a:cubicBezTo>
                  <a:cubicBezTo>
                    <a:pt x="135" y="178"/>
                    <a:pt x="120" y="89"/>
                    <a:pt x="120" y="89"/>
                  </a:cubicBezTo>
                  <a:cubicBezTo>
                    <a:pt x="124" y="75"/>
                    <a:pt x="124" y="75"/>
                    <a:pt x="124" y="75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77" y="68"/>
                    <a:pt x="177" y="68"/>
                    <a:pt x="177" y="68"/>
                  </a:cubicBezTo>
                  <a:cubicBezTo>
                    <a:pt x="214" y="68"/>
                    <a:pt x="214" y="68"/>
                    <a:pt x="214" y="68"/>
                  </a:cubicBezTo>
                  <a:cubicBezTo>
                    <a:pt x="208" y="11"/>
                    <a:pt x="208" y="11"/>
                    <a:pt x="208" y="11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313" y="47"/>
                    <a:pt x="313" y="47"/>
                    <a:pt x="313" y="47"/>
                  </a:cubicBezTo>
                  <a:cubicBezTo>
                    <a:pt x="323" y="89"/>
                    <a:pt x="323" y="89"/>
                    <a:pt x="323" y="89"/>
                  </a:cubicBezTo>
                  <a:cubicBezTo>
                    <a:pt x="354" y="99"/>
                    <a:pt x="354" y="99"/>
                    <a:pt x="354" y="99"/>
                  </a:cubicBezTo>
                  <a:cubicBezTo>
                    <a:pt x="365" y="115"/>
                    <a:pt x="365" y="115"/>
                    <a:pt x="365" y="115"/>
                  </a:cubicBezTo>
                  <a:cubicBezTo>
                    <a:pt x="412" y="120"/>
                    <a:pt x="412" y="120"/>
                    <a:pt x="412" y="120"/>
                  </a:cubicBezTo>
                  <a:cubicBezTo>
                    <a:pt x="430" y="148"/>
                    <a:pt x="430" y="148"/>
                    <a:pt x="430" y="148"/>
                  </a:cubicBezTo>
                  <a:cubicBezTo>
                    <a:pt x="464" y="198"/>
                    <a:pt x="464" y="198"/>
                    <a:pt x="464" y="198"/>
                  </a:cubicBezTo>
                  <a:cubicBezTo>
                    <a:pt x="527" y="172"/>
                    <a:pt x="527" y="172"/>
                    <a:pt x="527" y="172"/>
                  </a:cubicBezTo>
                  <a:cubicBezTo>
                    <a:pt x="568" y="204"/>
                    <a:pt x="568" y="204"/>
                    <a:pt x="568" y="204"/>
                  </a:cubicBezTo>
                  <a:cubicBezTo>
                    <a:pt x="584" y="256"/>
                    <a:pt x="584" y="256"/>
                    <a:pt x="584" y="256"/>
                  </a:cubicBezTo>
                  <a:cubicBezTo>
                    <a:pt x="631" y="277"/>
                    <a:pt x="631" y="277"/>
                    <a:pt x="631" y="277"/>
                  </a:cubicBezTo>
                  <a:cubicBezTo>
                    <a:pt x="648" y="253"/>
                    <a:pt x="648" y="253"/>
                    <a:pt x="648" y="253"/>
                  </a:cubicBezTo>
                  <a:cubicBezTo>
                    <a:pt x="693" y="282"/>
                    <a:pt x="693" y="282"/>
                    <a:pt x="693" y="282"/>
                  </a:cubicBezTo>
                  <a:cubicBezTo>
                    <a:pt x="719" y="329"/>
                    <a:pt x="719" y="329"/>
                    <a:pt x="719" y="329"/>
                  </a:cubicBezTo>
                  <a:cubicBezTo>
                    <a:pt x="719" y="371"/>
                    <a:pt x="719" y="371"/>
                    <a:pt x="719" y="371"/>
                  </a:cubicBezTo>
                  <a:cubicBezTo>
                    <a:pt x="714" y="391"/>
                    <a:pt x="714" y="391"/>
                    <a:pt x="714" y="391"/>
                  </a:cubicBezTo>
                  <a:cubicBezTo>
                    <a:pt x="688" y="391"/>
                    <a:pt x="688" y="391"/>
                    <a:pt x="688" y="391"/>
                  </a:cubicBezTo>
                  <a:cubicBezTo>
                    <a:pt x="688" y="428"/>
                    <a:pt x="688" y="428"/>
                    <a:pt x="688" y="428"/>
                  </a:cubicBezTo>
                  <a:cubicBezTo>
                    <a:pt x="704" y="464"/>
                    <a:pt x="704" y="464"/>
                    <a:pt x="704" y="464"/>
                  </a:cubicBezTo>
                  <a:cubicBezTo>
                    <a:pt x="683" y="480"/>
                    <a:pt x="683" y="480"/>
                    <a:pt x="683" y="480"/>
                  </a:cubicBezTo>
                  <a:cubicBezTo>
                    <a:pt x="683" y="517"/>
                    <a:pt x="683" y="517"/>
                    <a:pt x="683" y="517"/>
                  </a:cubicBezTo>
                  <a:cubicBezTo>
                    <a:pt x="667" y="548"/>
                    <a:pt x="667" y="548"/>
                    <a:pt x="667" y="548"/>
                  </a:cubicBezTo>
                  <a:cubicBezTo>
                    <a:pt x="704" y="626"/>
                    <a:pt x="704" y="626"/>
                    <a:pt x="704" y="626"/>
                  </a:cubicBezTo>
                  <a:cubicBezTo>
                    <a:pt x="735" y="621"/>
                    <a:pt x="735" y="621"/>
                    <a:pt x="735" y="621"/>
                  </a:cubicBezTo>
                  <a:cubicBezTo>
                    <a:pt x="761" y="631"/>
                    <a:pt x="761" y="631"/>
                    <a:pt x="761" y="631"/>
                  </a:cubicBezTo>
                  <a:cubicBezTo>
                    <a:pt x="787" y="626"/>
                    <a:pt x="787" y="626"/>
                    <a:pt x="787" y="626"/>
                  </a:cubicBezTo>
                  <a:cubicBezTo>
                    <a:pt x="808" y="595"/>
                    <a:pt x="808" y="595"/>
                    <a:pt x="808" y="595"/>
                  </a:cubicBezTo>
                  <a:cubicBezTo>
                    <a:pt x="808" y="595"/>
                    <a:pt x="834" y="610"/>
                    <a:pt x="845" y="610"/>
                  </a:cubicBezTo>
                  <a:cubicBezTo>
                    <a:pt x="855" y="610"/>
                    <a:pt x="902" y="595"/>
                    <a:pt x="902" y="595"/>
                  </a:cubicBezTo>
                  <a:cubicBezTo>
                    <a:pt x="1027" y="600"/>
                    <a:pt x="1027" y="600"/>
                    <a:pt x="1027" y="600"/>
                  </a:cubicBezTo>
                  <a:cubicBezTo>
                    <a:pt x="1012" y="647"/>
                    <a:pt x="1012" y="647"/>
                    <a:pt x="1012" y="647"/>
                  </a:cubicBezTo>
                  <a:cubicBezTo>
                    <a:pt x="1027" y="673"/>
                    <a:pt x="1027" y="673"/>
                    <a:pt x="1027" y="673"/>
                  </a:cubicBezTo>
                  <a:cubicBezTo>
                    <a:pt x="1012" y="730"/>
                    <a:pt x="1012" y="730"/>
                    <a:pt x="1012" y="730"/>
                  </a:cubicBezTo>
                  <a:cubicBezTo>
                    <a:pt x="1032" y="751"/>
                    <a:pt x="1032" y="751"/>
                    <a:pt x="1032" y="751"/>
                  </a:cubicBezTo>
                  <a:lnTo>
                    <a:pt x="1032" y="79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7" name="เลย">
              <a:extLst>
                <a:ext uri="{FF2B5EF4-FFF2-40B4-BE49-F238E27FC236}">
                  <a16:creationId xmlns:a16="http://schemas.microsoft.com/office/drawing/2014/main" id="{B0CDD930-985F-496A-8DF6-5E2A0A27B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8701" y="1847463"/>
              <a:ext cx="477331" cy="554143"/>
            </a:xfrm>
            <a:custGeom>
              <a:avLst/>
              <a:gdLst>
                <a:gd name="T0" fmla="*/ 1023 w 1169"/>
                <a:gd name="T1" fmla="*/ 1272 h 1356"/>
                <a:gd name="T2" fmla="*/ 935 w 1169"/>
                <a:gd name="T3" fmla="*/ 1299 h 1356"/>
                <a:gd name="T4" fmla="*/ 922 w 1169"/>
                <a:gd name="T5" fmla="*/ 1306 h 1356"/>
                <a:gd name="T6" fmla="*/ 908 w 1169"/>
                <a:gd name="T7" fmla="*/ 1314 h 1356"/>
                <a:gd name="T8" fmla="*/ 893 w 1169"/>
                <a:gd name="T9" fmla="*/ 1322 h 1356"/>
                <a:gd name="T10" fmla="*/ 887 w 1169"/>
                <a:gd name="T11" fmla="*/ 1325 h 1356"/>
                <a:gd name="T12" fmla="*/ 843 w 1169"/>
                <a:gd name="T13" fmla="*/ 1345 h 1356"/>
                <a:gd name="T14" fmla="*/ 772 w 1169"/>
                <a:gd name="T15" fmla="*/ 1293 h 1356"/>
                <a:gd name="T16" fmla="*/ 751 w 1169"/>
                <a:gd name="T17" fmla="*/ 1204 h 1356"/>
                <a:gd name="T18" fmla="*/ 731 w 1169"/>
                <a:gd name="T19" fmla="*/ 1126 h 1356"/>
                <a:gd name="T20" fmla="*/ 684 w 1169"/>
                <a:gd name="T21" fmla="*/ 1131 h 1356"/>
                <a:gd name="T22" fmla="*/ 605 w 1169"/>
                <a:gd name="T23" fmla="*/ 1079 h 1356"/>
                <a:gd name="T24" fmla="*/ 543 w 1169"/>
                <a:gd name="T25" fmla="*/ 991 h 1356"/>
                <a:gd name="T26" fmla="*/ 386 w 1169"/>
                <a:gd name="T27" fmla="*/ 1037 h 1356"/>
                <a:gd name="T28" fmla="*/ 329 w 1169"/>
                <a:gd name="T29" fmla="*/ 1058 h 1356"/>
                <a:gd name="T30" fmla="*/ 204 w 1169"/>
                <a:gd name="T31" fmla="*/ 1225 h 1356"/>
                <a:gd name="T32" fmla="*/ 193 w 1169"/>
                <a:gd name="T33" fmla="*/ 1027 h 1356"/>
                <a:gd name="T34" fmla="*/ 230 w 1169"/>
                <a:gd name="T35" fmla="*/ 938 h 1356"/>
                <a:gd name="T36" fmla="*/ 219 w 1169"/>
                <a:gd name="T37" fmla="*/ 865 h 1356"/>
                <a:gd name="T38" fmla="*/ 68 w 1169"/>
                <a:gd name="T39" fmla="*/ 813 h 1356"/>
                <a:gd name="T40" fmla="*/ 11 w 1169"/>
                <a:gd name="T41" fmla="*/ 714 h 1356"/>
                <a:gd name="T42" fmla="*/ 26 w 1169"/>
                <a:gd name="T43" fmla="*/ 615 h 1356"/>
                <a:gd name="T44" fmla="*/ 117 w 1169"/>
                <a:gd name="T45" fmla="*/ 598 h 1356"/>
                <a:gd name="T46" fmla="*/ 197 w 1169"/>
                <a:gd name="T47" fmla="*/ 660 h 1356"/>
                <a:gd name="T48" fmla="*/ 269 w 1169"/>
                <a:gd name="T49" fmla="*/ 684 h 1356"/>
                <a:gd name="T50" fmla="*/ 293 w 1169"/>
                <a:gd name="T51" fmla="*/ 700 h 1356"/>
                <a:gd name="T52" fmla="*/ 313 w 1169"/>
                <a:gd name="T53" fmla="*/ 640 h 1356"/>
                <a:gd name="T54" fmla="*/ 417 w 1169"/>
                <a:gd name="T55" fmla="*/ 520 h 1356"/>
                <a:gd name="T56" fmla="*/ 505 w 1169"/>
                <a:gd name="T57" fmla="*/ 484 h 1356"/>
                <a:gd name="T58" fmla="*/ 601 w 1169"/>
                <a:gd name="T59" fmla="*/ 412 h 1356"/>
                <a:gd name="T60" fmla="*/ 653 w 1169"/>
                <a:gd name="T61" fmla="*/ 324 h 1356"/>
                <a:gd name="T62" fmla="*/ 785 w 1169"/>
                <a:gd name="T63" fmla="*/ 288 h 1356"/>
                <a:gd name="T64" fmla="*/ 913 w 1169"/>
                <a:gd name="T65" fmla="*/ 176 h 1356"/>
                <a:gd name="T66" fmla="*/ 1057 w 1169"/>
                <a:gd name="T67" fmla="*/ 60 h 1356"/>
                <a:gd name="T68" fmla="*/ 1119 w 1169"/>
                <a:gd name="T69" fmla="*/ 0 h 1356"/>
                <a:gd name="T70" fmla="*/ 1080 w 1169"/>
                <a:gd name="T71" fmla="*/ 140 h 1356"/>
                <a:gd name="T72" fmla="*/ 1064 w 1169"/>
                <a:gd name="T73" fmla="*/ 208 h 1356"/>
                <a:gd name="T74" fmla="*/ 1064 w 1169"/>
                <a:gd name="T75" fmla="*/ 396 h 1356"/>
                <a:gd name="T76" fmla="*/ 1059 w 1169"/>
                <a:gd name="T77" fmla="*/ 521 h 1356"/>
                <a:gd name="T78" fmla="*/ 1143 w 1169"/>
                <a:gd name="T79" fmla="*/ 610 h 1356"/>
                <a:gd name="T80" fmla="*/ 1023 w 1169"/>
                <a:gd name="T81" fmla="*/ 704 h 1356"/>
                <a:gd name="T82" fmla="*/ 1033 w 1169"/>
                <a:gd name="T83" fmla="*/ 818 h 1356"/>
                <a:gd name="T84" fmla="*/ 1085 w 1169"/>
                <a:gd name="T85" fmla="*/ 949 h 1356"/>
                <a:gd name="T86" fmla="*/ 1064 w 1169"/>
                <a:gd name="T87" fmla="*/ 970 h 1356"/>
                <a:gd name="T88" fmla="*/ 1116 w 1169"/>
                <a:gd name="T89" fmla="*/ 1069 h 1356"/>
                <a:gd name="T90" fmla="*/ 1075 w 1169"/>
                <a:gd name="T91" fmla="*/ 1163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69" h="1356">
                  <a:moveTo>
                    <a:pt x="1059" y="1178"/>
                  </a:moveTo>
                  <a:cubicBezTo>
                    <a:pt x="1090" y="1230"/>
                    <a:pt x="1090" y="1230"/>
                    <a:pt x="1090" y="1230"/>
                  </a:cubicBezTo>
                  <a:cubicBezTo>
                    <a:pt x="1023" y="1272"/>
                    <a:pt x="1023" y="1272"/>
                    <a:pt x="1023" y="1272"/>
                  </a:cubicBezTo>
                  <a:cubicBezTo>
                    <a:pt x="981" y="1272"/>
                    <a:pt x="981" y="1272"/>
                    <a:pt x="981" y="1272"/>
                  </a:cubicBezTo>
                  <a:cubicBezTo>
                    <a:pt x="981" y="1272"/>
                    <a:pt x="964" y="1282"/>
                    <a:pt x="942" y="1294"/>
                  </a:cubicBezTo>
                  <a:cubicBezTo>
                    <a:pt x="940" y="1296"/>
                    <a:pt x="937" y="1297"/>
                    <a:pt x="935" y="1299"/>
                  </a:cubicBezTo>
                  <a:cubicBezTo>
                    <a:pt x="932" y="1300"/>
                    <a:pt x="930" y="1302"/>
                    <a:pt x="927" y="1303"/>
                  </a:cubicBezTo>
                  <a:cubicBezTo>
                    <a:pt x="926" y="1304"/>
                    <a:pt x="925" y="1304"/>
                    <a:pt x="924" y="1305"/>
                  </a:cubicBezTo>
                  <a:cubicBezTo>
                    <a:pt x="923" y="1305"/>
                    <a:pt x="923" y="1305"/>
                    <a:pt x="922" y="1306"/>
                  </a:cubicBezTo>
                  <a:cubicBezTo>
                    <a:pt x="920" y="1307"/>
                    <a:pt x="917" y="1308"/>
                    <a:pt x="915" y="1310"/>
                  </a:cubicBezTo>
                  <a:cubicBezTo>
                    <a:pt x="915" y="1310"/>
                    <a:pt x="914" y="1310"/>
                    <a:pt x="914" y="1310"/>
                  </a:cubicBezTo>
                  <a:cubicBezTo>
                    <a:pt x="912" y="1312"/>
                    <a:pt x="910" y="1313"/>
                    <a:pt x="908" y="1314"/>
                  </a:cubicBezTo>
                  <a:cubicBezTo>
                    <a:pt x="906" y="1315"/>
                    <a:pt x="905" y="1316"/>
                    <a:pt x="903" y="1316"/>
                  </a:cubicBezTo>
                  <a:cubicBezTo>
                    <a:pt x="903" y="1317"/>
                    <a:pt x="902" y="1317"/>
                    <a:pt x="902" y="1317"/>
                  </a:cubicBezTo>
                  <a:cubicBezTo>
                    <a:pt x="899" y="1319"/>
                    <a:pt x="896" y="1320"/>
                    <a:pt x="893" y="1322"/>
                  </a:cubicBezTo>
                  <a:cubicBezTo>
                    <a:pt x="892" y="1322"/>
                    <a:pt x="892" y="1323"/>
                    <a:pt x="891" y="1323"/>
                  </a:cubicBezTo>
                  <a:cubicBezTo>
                    <a:pt x="890" y="1324"/>
                    <a:pt x="889" y="1324"/>
                    <a:pt x="888" y="1325"/>
                  </a:cubicBezTo>
                  <a:cubicBezTo>
                    <a:pt x="887" y="1325"/>
                    <a:pt x="887" y="1325"/>
                    <a:pt x="887" y="1325"/>
                  </a:cubicBezTo>
                  <a:cubicBezTo>
                    <a:pt x="886" y="1326"/>
                    <a:pt x="885" y="1326"/>
                    <a:pt x="884" y="1327"/>
                  </a:cubicBezTo>
                  <a:cubicBezTo>
                    <a:pt x="864" y="1337"/>
                    <a:pt x="849" y="1345"/>
                    <a:pt x="845" y="1345"/>
                  </a:cubicBezTo>
                  <a:cubicBezTo>
                    <a:pt x="845" y="1345"/>
                    <a:pt x="844" y="1345"/>
                    <a:pt x="843" y="1345"/>
                  </a:cubicBezTo>
                  <a:cubicBezTo>
                    <a:pt x="830" y="1346"/>
                    <a:pt x="793" y="1356"/>
                    <a:pt x="788" y="1356"/>
                  </a:cubicBezTo>
                  <a:cubicBezTo>
                    <a:pt x="783" y="1356"/>
                    <a:pt x="762" y="1330"/>
                    <a:pt x="762" y="1330"/>
                  </a:cubicBezTo>
                  <a:cubicBezTo>
                    <a:pt x="772" y="1293"/>
                    <a:pt x="772" y="1293"/>
                    <a:pt x="772" y="1293"/>
                  </a:cubicBezTo>
                  <a:cubicBezTo>
                    <a:pt x="772" y="1293"/>
                    <a:pt x="751" y="1272"/>
                    <a:pt x="751" y="1267"/>
                  </a:cubicBezTo>
                  <a:cubicBezTo>
                    <a:pt x="751" y="1262"/>
                    <a:pt x="746" y="1241"/>
                    <a:pt x="746" y="1241"/>
                  </a:cubicBezTo>
                  <a:cubicBezTo>
                    <a:pt x="751" y="1204"/>
                    <a:pt x="751" y="1204"/>
                    <a:pt x="751" y="1204"/>
                  </a:cubicBezTo>
                  <a:cubicBezTo>
                    <a:pt x="751" y="1189"/>
                    <a:pt x="751" y="1189"/>
                    <a:pt x="751" y="1189"/>
                  </a:cubicBezTo>
                  <a:cubicBezTo>
                    <a:pt x="736" y="1184"/>
                    <a:pt x="736" y="1184"/>
                    <a:pt x="736" y="1184"/>
                  </a:cubicBezTo>
                  <a:cubicBezTo>
                    <a:pt x="731" y="1126"/>
                    <a:pt x="731" y="1126"/>
                    <a:pt x="731" y="1126"/>
                  </a:cubicBezTo>
                  <a:cubicBezTo>
                    <a:pt x="715" y="1090"/>
                    <a:pt x="715" y="1090"/>
                    <a:pt x="715" y="1090"/>
                  </a:cubicBezTo>
                  <a:cubicBezTo>
                    <a:pt x="689" y="1095"/>
                    <a:pt x="689" y="1095"/>
                    <a:pt x="689" y="1095"/>
                  </a:cubicBezTo>
                  <a:cubicBezTo>
                    <a:pt x="684" y="1131"/>
                    <a:pt x="684" y="1131"/>
                    <a:pt x="684" y="1131"/>
                  </a:cubicBezTo>
                  <a:cubicBezTo>
                    <a:pt x="642" y="1147"/>
                    <a:pt x="642" y="1147"/>
                    <a:pt x="642" y="1147"/>
                  </a:cubicBezTo>
                  <a:cubicBezTo>
                    <a:pt x="605" y="1116"/>
                    <a:pt x="605" y="1116"/>
                    <a:pt x="605" y="1116"/>
                  </a:cubicBezTo>
                  <a:cubicBezTo>
                    <a:pt x="605" y="1079"/>
                    <a:pt x="605" y="1079"/>
                    <a:pt x="605" y="1079"/>
                  </a:cubicBezTo>
                  <a:cubicBezTo>
                    <a:pt x="558" y="1053"/>
                    <a:pt x="558" y="1053"/>
                    <a:pt x="558" y="1053"/>
                  </a:cubicBezTo>
                  <a:cubicBezTo>
                    <a:pt x="558" y="1022"/>
                    <a:pt x="558" y="1022"/>
                    <a:pt x="558" y="1022"/>
                  </a:cubicBezTo>
                  <a:cubicBezTo>
                    <a:pt x="543" y="991"/>
                    <a:pt x="543" y="991"/>
                    <a:pt x="543" y="991"/>
                  </a:cubicBezTo>
                  <a:cubicBezTo>
                    <a:pt x="501" y="964"/>
                    <a:pt x="501" y="964"/>
                    <a:pt x="501" y="964"/>
                  </a:cubicBezTo>
                  <a:cubicBezTo>
                    <a:pt x="454" y="975"/>
                    <a:pt x="454" y="975"/>
                    <a:pt x="454" y="975"/>
                  </a:cubicBezTo>
                  <a:cubicBezTo>
                    <a:pt x="386" y="1037"/>
                    <a:pt x="386" y="1037"/>
                    <a:pt x="386" y="1037"/>
                  </a:cubicBezTo>
                  <a:cubicBezTo>
                    <a:pt x="365" y="1032"/>
                    <a:pt x="365" y="1032"/>
                    <a:pt x="365" y="1032"/>
                  </a:cubicBezTo>
                  <a:cubicBezTo>
                    <a:pt x="355" y="1069"/>
                    <a:pt x="355" y="1069"/>
                    <a:pt x="355" y="1069"/>
                  </a:cubicBezTo>
                  <a:cubicBezTo>
                    <a:pt x="329" y="1058"/>
                    <a:pt x="329" y="1058"/>
                    <a:pt x="329" y="1058"/>
                  </a:cubicBezTo>
                  <a:cubicBezTo>
                    <a:pt x="251" y="1105"/>
                    <a:pt x="251" y="1105"/>
                    <a:pt x="251" y="1105"/>
                  </a:cubicBezTo>
                  <a:cubicBezTo>
                    <a:pt x="240" y="1210"/>
                    <a:pt x="240" y="1210"/>
                    <a:pt x="240" y="1210"/>
                  </a:cubicBezTo>
                  <a:cubicBezTo>
                    <a:pt x="204" y="1225"/>
                    <a:pt x="204" y="1225"/>
                    <a:pt x="204" y="1225"/>
                  </a:cubicBezTo>
                  <a:cubicBezTo>
                    <a:pt x="172" y="1189"/>
                    <a:pt x="172" y="1189"/>
                    <a:pt x="172" y="1189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93" y="1027"/>
                    <a:pt x="193" y="1027"/>
                    <a:pt x="193" y="1027"/>
                  </a:cubicBezTo>
                  <a:cubicBezTo>
                    <a:pt x="214" y="1006"/>
                    <a:pt x="214" y="1006"/>
                    <a:pt x="214" y="1006"/>
                  </a:cubicBezTo>
                  <a:cubicBezTo>
                    <a:pt x="209" y="964"/>
                    <a:pt x="209" y="964"/>
                    <a:pt x="209" y="964"/>
                  </a:cubicBezTo>
                  <a:cubicBezTo>
                    <a:pt x="230" y="938"/>
                    <a:pt x="230" y="938"/>
                    <a:pt x="230" y="938"/>
                  </a:cubicBezTo>
                  <a:cubicBezTo>
                    <a:pt x="230" y="937"/>
                    <a:pt x="230" y="937"/>
                    <a:pt x="230" y="937"/>
                  </a:cubicBezTo>
                  <a:cubicBezTo>
                    <a:pt x="240" y="907"/>
                    <a:pt x="240" y="907"/>
                    <a:pt x="240" y="907"/>
                  </a:cubicBezTo>
                  <a:cubicBezTo>
                    <a:pt x="219" y="865"/>
                    <a:pt x="219" y="865"/>
                    <a:pt x="219" y="865"/>
                  </a:cubicBezTo>
                  <a:cubicBezTo>
                    <a:pt x="219" y="865"/>
                    <a:pt x="178" y="860"/>
                    <a:pt x="162" y="850"/>
                  </a:cubicBezTo>
                  <a:cubicBezTo>
                    <a:pt x="146" y="839"/>
                    <a:pt x="136" y="813"/>
                    <a:pt x="136" y="813"/>
                  </a:cubicBezTo>
                  <a:cubicBezTo>
                    <a:pt x="68" y="813"/>
                    <a:pt x="68" y="813"/>
                    <a:pt x="68" y="813"/>
                  </a:cubicBezTo>
                  <a:cubicBezTo>
                    <a:pt x="68" y="714"/>
                    <a:pt x="68" y="714"/>
                    <a:pt x="68" y="714"/>
                  </a:cubicBezTo>
                  <a:cubicBezTo>
                    <a:pt x="47" y="704"/>
                    <a:pt x="47" y="704"/>
                    <a:pt x="47" y="704"/>
                  </a:cubicBezTo>
                  <a:cubicBezTo>
                    <a:pt x="11" y="714"/>
                    <a:pt x="11" y="714"/>
                    <a:pt x="11" y="714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7" y="652"/>
                    <a:pt x="37" y="652"/>
                    <a:pt x="37" y="652"/>
                  </a:cubicBezTo>
                  <a:cubicBezTo>
                    <a:pt x="26" y="615"/>
                    <a:pt x="26" y="615"/>
                    <a:pt x="26" y="615"/>
                  </a:cubicBezTo>
                  <a:cubicBezTo>
                    <a:pt x="58" y="589"/>
                    <a:pt x="58" y="589"/>
                    <a:pt x="58" y="589"/>
                  </a:cubicBezTo>
                  <a:cubicBezTo>
                    <a:pt x="94" y="610"/>
                    <a:pt x="94" y="610"/>
                    <a:pt x="94" y="610"/>
                  </a:cubicBezTo>
                  <a:cubicBezTo>
                    <a:pt x="117" y="598"/>
                    <a:pt x="117" y="598"/>
                    <a:pt x="117" y="598"/>
                  </a:cubicBezTo>
                  <a:cubicBezTo>
                    <a:pt x="117" y="600"/>
                    <a:pt x="117" y="600"/>
                    <a:pt x="117" y="600"/>
                  </a:cubicBezTo>
                  <a:cubicBezTo>
                    <a:pt x="153" y="600"/>
                    <a:pt x="153" y="600"/>
                    <a:pt x="153" y="600"/>
                  </a:cubicBezTo>
                  <a:cubicBezTo>
                    <a:pt x="197" y="660"/>
                    <a:pt x="197" y="660"/>
                    <a:pt x="197" y="660"/>
                  </a:cubicBezTo>
                  <a:cubicBezTo>
                    <a:pt x="233" y="660"/>
                    <a:pt x="233" y="660"/>
                    <a:pt x="233" y="660"/>
                  </a:cubicBezTo>
                  <a:cubicBezTo>
                    <a:pt x="241" y="684"/>
                    <a:pt x="241" y="684"/>
                    <a:pt x="241" y="684"/>
                  </a:cubicBezTo>
                  <a:cubicBezTo>
                    <a:pt x="269" y="684"/>
                    <a:pt x="269" y="684"/>
                    <a:pt x="269" y="684"/>
                  </a:cubicBezTo>
                  <a:cubicBezTo>
                    <a:pt x="281" y="704"/>
                    <a:pt x="281" y="704"/>
                    <a:pt x="281" y="704"/>
                  </a:cubicBezTo>
                  <a:cubicBezTo>
                    <a:pt x="285" y="703"/>
                    <a:pt x="285" y="703"/>
                    <a:pt x="285" y="703"/>
                  </a:cubicBezTo>
                  <a:cubicBezTo>
                    <a:pt x="293" y="700"/>
                    <a:pt x="293" y="700"/>
                    <a:pt x="293" y="700"/>
                  </a:cubicBezTo>
                  <a:cubicBezTo>
                    <a:pt x="297" y="668"/>
                    <a:pt x="297" y="668"/>
                    <a:pt x="297" y="668"/>
                  </a:cubicBezTo>
                  <a:cubicBezTo>
                    <a:pt x="309" y="664"/>
                    <a:pt x="309" y="664"/>
                    <a:pt x="309" y="664"/>
                  </a:cubicBezTo>
                  <a:cubicBezTo>
                    <a:pt x="313" y="640"/>
                    <a:pt x="313" y="640"/>
                    <a:pt x="313" y="640"/>
                  </a:cubicBezTo>
                  <a:cubicBezTo>
                    <a:pt x="313" y="640"/>
                    <a:pt x="341" y="632"/>
                    <a:pt x="345" y="632"/>
                  </a:cubicBezTo>
                  <a:cubicBezTo>
                    <a:pt x="349" y="632"/>
                    <a:pt x="413" y="548"/>
                    <a:pt x="413" y="548"/>
                  </a:cubicBezTo>
                  <a:cubicBezTo>
                    <a:pt x="417" y="520"/>
                    <a:pt x="417" y="520"/>
                    <a:pt x="417" y="520"/>
                  </a:cubicBezTo>
                  <a:cubicBezTo>
                    <a:pt x="441" y="520"/>
                    <a:pt x="441" y="520"/>
                    <a:pt x="441" y="520"/>
                  </a:cubicBezTo>
                  <a:cubicBezTo>
                    <a:pt x="485" y="480"/>
                    <a:pt x="485" y="480"/>
                    <a:pt x="485" y="480"/>
                  </a:cubicBezTo>
                  <a:cubicBezTo>
                    <a:pt x="505" y="484"/>
                    <a:pt x="505" y="484"/>
                    <a:pt x="505" y="484"/>
                  </a:cubicBezTo>
                  <a:cubicBezTo>
                    <a:pt x="573" y="420"/>
                    <a:pt x="573" y="420"/>
                    <a:pt x="573" y="420"/>
                  </a:cubicBezTo>
                  <a:cubicBezTo>
                    <a:pt x="581" y="452"/>
                    <a:pt x="581" y="452"/>
                    <a:pt x="581" y="452"/>
                  </a:cubicBezTo>
                  <a:cubicBezTo>
                    <a:pt x="601" y="412"/>
                    <a:pt x="601" y="412"/>
                    <a:pt x="601" y="412"/>
                  </a:cubicBezTo>
                  <a:cubicBezTo>
                    <a:pt x="601" y="412"/>
                    <a:pt x="641" y="412"/>
                    <a:pt x="645" y="408"/>
                  </a:cubicBezTo>
                  <a:cubicBezTo>
                    <a:pt x="649" y="404"/>
                    <a:pt x="629" y="368"/>
                    <a:pt x="629" y="368"/>
                  </a:cubicBezTo>
                  <a:cubicBezTo>
                    <a:pt x="653" y="324"/>
                    <a:pt x="653" y="324"/>
                    <a:pt x="653" y="324"/>
                  </a:cubicBezTo>
                  <a:cubicBezTo>
                    <a:pt x="665" y="344"/>
                    <a:pt x="665" y="344"/>
                    <a:pt x="665" y="344"/>
                  </a:cubicBezTo>
                  <a:cubicBezTo>
                    <a:pt x="697" y="300"/>
                    <a:pt x="697" y="300"/>
                    <a:pt x="697" y="300"/>
                  </a:cubicBezTo>
                  <a:cubicBezTo>
                    <a:pt x="785" y="288"/>
                    <a:pt x="785" y="288"/>
                    <a:pt x="785" y="288"/>
                  </a:cubicBezTo>
                  <a:cubicBezTo>
                    <a:pt x="833" y="136"/>
                    <a:pt x="833" y="136"/>
                    <a:pt x="833" y="136"/>
                  </a:cubicBezTo>
                  <a:cubicBezTo>
                    <a:pt x="867" y="153"/>
                    <a:pt x="867" y="153"/>
                    <a:pt x="867" y="153"/>
                  </a:cubicBezTo>
                  <a:cubicBezTo>
                    <a:pt x="913" y="176"/>
                    <a:pt x="913" y="176"/>
                    <a:pt x="913" y="176"/>
                  </a:cubicBezTo>
                  <a:cubicBezTo>
                    <a:pt x="949" y="172"/>
                    <a:pt x="949" y="172"/>
                    <a:pt x="949" y="172"/>
                  </a:cubicBezTo>
                  <a:cubicBezTo>
                    <a:pt x="993" y="100"/>
                    <a:pt x="993" y="100"/>
                    <a:pt x="993" y="100"/>
                  </a:cubicBezTo>
                  <a:cubicBezTo>
                    <a:pt x="1057" y="60"/>
                    <a:pt x="1057" y="60"/>
                    <a:pt x="1057" y="60"/>
                  </a:cubicBezTo>
                  <a:cubicBezTo>
                    <a:pt x="1057" y="16"/>
                    <a:pt x="1057" y="16"/>
                    <a:pt x="1057" y="16"/>
                  </a:cubicBezTo>
                  <a:cubicBezTo>
                    <a:pt x="1093" y="0"/>
                    <a:pt x="1093" y="0"/>
                    <a:pt x="1093" y="0"/>
                  </a:cubicBezTo>
                  <a:cubicBezTo>
                    <a:pt x="1119" y="0"/>
                    <a:pt x="1119" y="0"/>
                    <a:pt x="1119" y="0"/>
                  </a:cubicBezTo>
                  <a:cubicBezTo>
                    <a:pt x="1122" y="52"/>
                    <a:pt x="1122" y="52"/>
                    <a:pt x="1122" y="52"/>
                  </a:cubicBezTo>
                  <a:cubicBezTo>
                    <a:pt x="1080" y="73"/>
                    <a:pt x="1080" y="73"/>
                    <a:pt x="1080" y="73"/>
                  </a:cubicBezTo>
                  <a:cubicBezTo>
                    <a:pt x="1080" y="140"/>
                    <a:pt x="1080" y="140"/>
                    <a:pt x="1080" y="140"/>
                  </a:cubicBezTo>
                  <a:cubicBezTo>
                    <a:pt x="1085" y="142"/>
                    <a:pt x="1085" y="142"/>
                    <a:pt x="1085" y="142"/>
                  </a:cubicBezTo>
                  <a:cubicBezTo>
                    <a:pt x="1064" y="177"/>
                    <a:pt x="1064" y="177"/>
                    <a:pt x="1064" y="177"/>
                  </a:cubicBezTo>
                  <a:cubicBezTo>
                    <a:pt x="1064" y="208"/>
                    <a:pt x="1064" y="208"/>
                    <a:pt x="1064" y="208"/>
                  </a:cubicBezTo>
                  <a:cubicBezTo>
                    <a:pt x="1043" y="229"/>
                    <a:pt x="1043" y="229"/>
                    <a:pt x="1043" y="229"/>
                  </a:cubicBezTo>
                  <a:cubicBezTo>
                    <a:pt x="1075" y="323"/>
                    <a:pt x="1075" y="323"/>
                    <a:pt x="1075" y="323"/>
                  </a:cubicBezTo>
                  <a:cubicBezTo>
                    <a:pt x="1064" y="396"/>
                    <a:pt x="1064" y="396"/>
                    <a:pt x="1064" y="396"/>
                  </a:cubicBezTo>
                  <a:cubicBezTo>
                    <a:pt x="1043" y="438"/>
                    <a:pt x="1043" y="438"/>
                    <a:pt x="1043" y="438"/>
                  </a:cubicBezTo>
                  <a:cubicBezTo>
                    <a:pt x="1050" y="470"/>
                    <a:pt x="1050" y="470"/>
                    <a:pt x="1050" y="470"/>
                  </a:cubicBezTo>
                  <a:cubicBezTo>
                    <a:pt x="1059" y="521"/>
                    <a:pt x="1059" y="521"/>
                    <a:pt x="1059" y="521"/>
                  </a:cubicBezTo>
                  <a:cubicBezTo>
                    <a:pt x="1090" y="526"/>
                    <a:pt x="1090" y="526"/>
                    <a:pt x="1090" y="526"/>
                  </a:cubicBezTo>
                  <a:cubicBezTo>
                    <a:pt x="1094" y="533"/>
                    <a:pt x="1094" y="533"/>
                    <a:pt x="1094" y="533"/>
                  </a:cubicBezTo>
                  <a:cubicBezTo>
                    <a:pt x="1143" y="610"/>
                    <a:pt x="1143" y="610"/>
                    <a:pt x="1143" y="610"/>
                  </a:cubicBezTo>
                  <a:cubicBezTo>
                    <a:pt x="1143" y="672"/>
                    <a:pt x="1143" y="672"/>
                    <a:pt x="1143" y="672"/>
                  </a:cubicBezTo>
                  <a:cubicBezTo>
                    <a:pt x="1085" y="709"/>
                    <a:pt x="1085" y="709"/>
                    <a:pt x="1085" y="709"/>
                  </a:cubicBezTo>
                  <a:cubicBezTo>
                    <a:pt x="1023" y="704"/>
                    <a:pt x="1023" y="704"/>
                    <a:pt x="1023" y="704"/>
                  </a:cubicBezTo>
                  <a:cubicBezTo>
                    <a:pt x="1017" y="740"/>
                    <a:pt x="1017" y="740"/>
                    <a:pt x="1017" y="740"/>
                  </a:cubicBezTo>
                  <a:cubicBezTo>
                    <a:pt x="1043" y="787"/>
                    <a:pt x="1043" y="787"/>
                    <a:pt x="1043" y="787"/>
                  </a:cubicBezTo>
                  <a:cubicBezTo>
                    <a:pt x="1033" y="818"/>
                    <a:pt x="1033" y="818"/>
                    <a:pt x="1033" y="818"/>
                  </a:cubicBezTo>
                  <a:cubicBezTo>
                    <a:pt x="1012" y="834"/>
                    <a:pt x="1012" y="834"/>
                    <a:pt x="1012" y="834"/>
                  </a:cubicBezTo>
                  <a:cubicBezTo>
                    <a:pt x="1096" y="923"/>
                    <a:pt x="1096" y="923"/>
                    <a:pt x="1096" y="923"/>
                  </a:cubicBezTo>
                  <a:cubicBezTo>
                    <a:pt x="1085" y="949"/>
                    <a:pt x="1085" y="949"/>
                    <a:pt x="1085" y="949"/>
                  </a:cubicBezTo>
                  <a:cubicBezTo>
                    <a:pt x="1064" y="928"/>
                    <a:pt x="1064" y="928"/>
                    <a:pt x="1064" y="928"/>
                  </a:cubicBezTo>
                  <a:cubicBezTo>
                    <a:pt x="1043" y="949"/>
                    <a:pt x="1043" y="949"/>
                    <a:pt x="1043" y="949"/>
                  </a:cubicBezTo>
                  <a:cubicBezTo>
                    <a:pt x="1064" y="970"/>
                    <a:pt x="1064" y="970"/>
                    <a:pt x="1064" y="970"/>
                  </a:cubicBezTo>
                  <a:cubicBezTo>
                    <a:pt x="1059" y="996"/>
                    <a:pt x="1059" y="996"/>
                    <a:pt x="1059" y="996"/>
                  </a:cubicBezTo>
                  <a:cubicBezTo>
                    <a:pt x="1116" y="1032"/>
                    <a:pt x="1116" y="1032"/>
                    <a:pt x="1116" y="1032"/>
                  </a:cubicBezTo>
                  <a:cubicBezTo>
                    <a:pt x="1116" y="1069"/>
                    <a:pt x="1116" y="1069"/>
                    <a:pt x="1116" y="1069"/>
                  </a:cubicBezTo>
                  <a:cubicBezTo>
                    <a:pt x="1126" y="1076"/>
                    <a:pt x="1126" y="1076"/>
                    <a:pt x="1126" y="1076"/>
                  </a:cubicBezTo>
                  <a:cubicBezTo>
                    <a:pt x="1169" y="1111"/>
                    <a:pt x="1169" y="1111"/>
                    <a:pt x="1169" y="1111"/>
                  </a:cubicBezTo>
                  <a:cubicBezTo>
                    <a:pt x="1075" y="1163"/>
                    <a:pt x="1075" y="1163"/>
                    <a:pt x="1075" y="1163"/>
                  </a:cubicBezTo>
                  <a:lnTo>
                    <a:pt x="1059" y="11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8" name="ร้อยเอ็ด">
              <a:extLst>
                <a:ext uri="{FF2B5EF4-FFF2-40B4-BE49-F238E27FC236}">
                  <a16:creationId xmlns:a16="http://schemas.microsoft.com/office/drawing/2014/main" id="{534ABC7F-E214-46FF-86DD-3FD9D7377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8379" y="2505850"/>
              <a:ext cx="389546" cy="400519"/>
            </a:xfrm>
            <a:custGeom>
              <a:avLst/>
              <a:gdLst>
                <a:gd name="T0" fmla="*/ 944 w 951"/>
                <a:gd name="T1" fmla="*/ 183 h 981"/>
                <a:gd name="T2" fmla="*/ 861 w 951"/>
                <a:gd name="T3" fmla="*/ 277 h 981"/>
                <a:gd name="T4" fmla="*/ 741 w 951"/>
                <a:gd name="T5" fmla="*/ 334 h 981"/>
                <a:gd name="T6" fmla="*/ 746 w 951"/>
                <a:gd name="T7" fmla="*/ 407 h 981"/>
                <a:gd name="T8" fmla="*/ 663 w 951"/>
                <a:gd name="T9" fmla="*/ 454 h 981"/>
                <a:gd name="T10" fmla="*/ 668 w 951"/>
                <a:gd name="T11" fmla="*/ 496 h 981"/>
                <a:gd name="T12" fmla="*/ 673 w 951"/>
                <a:gd name="T13" fmla="*/ 574 h 981"/>
                <a:gd name="T14" fmla="*/ 663 w 951"/>
                <a:gd name="T15" fmla="*/ 637 h 981"/>
                <a:gd name="T16" fmla="*/ 767 w 951"/>
                <a:gd name="T17" fmla="*/ 637 h 981"/>
                <a:gd name="T18" fmla="*/ 803 w 951"/>
                <a:gd name="T19" fmla="*/ 741 h 981"/>
                <a:gd name="T20" fmla="*/ 750 w 951"/>
                <a:gd name="T21" fmla="*/ 842 h 981"/>
                <a:gd name="T22" fmla="*/ 715 w 951"/>
                <a:gd name="T23" fmla="*/ 856 h 981"/>
                <a:gd name="T24" fmla="*/ 642 w 951"/>
                <a:gd name="T25" fmla="*/ 944 h 981"/>
                <a:gd name="T26" fmla="*/ 600 w 951"/>
                <a:gd name="T27" fmla="*/ 981 h 981"/>
                <a:gd name="T28" fmla="*/ 532 w 951"/>
                <a:gd name="T29" fmla="*/ 929 h 981"/>
                <a:gd name="T30" fmla="*/ 454 w 951"/>
                <a:gd name="T31" fmla="*/ 955 h 981"/>
                <a:gd name="T32" fmla="*/ 292 w 951"/>
                <a:gd name="T33" fmla="*/ 929 h 981"/>
                <a:gd name="T34" fmla="*/ 224 w 951"/>
                <a:gd name="T35" fmla="*/ 965 h 981"/>
                <a:gd name="T36" fmla="*/ 124 w 951"/>
                <a:gd name="T37" fmla="*/ 947 h 981"/>
                <a:gd name="T38" fmla="*/ 115 w 951"/>
                <a:gd name="T39" fmla="*/ 949 h 981"/>
                <a:gd name="T40" fmla="*/ 68 w 951"/>
                <a:gd name="T41" fmla="*/ 876 h 981"/>
                <a:gd name="T42" fmla="*/ 0 w 951"/>
                <a:gd name="T43" fmla="*/ 814 h 981"/>
                <a:gd name="T44" fmla="*/ 26 w 951"/>
                <a:gd name="T45" fmla="*/ 720 h 981"/>
                <a:gd name="T46" fmla="*/ 73 w 951"/>
                <a:gd name="T47" fmla="*/ 689 h 981"/>
                <a:gd name="T48" fmla="*/ 136 w 951"/>
                <a:gd name="T49" fmla="*/ 689 h 981"/>
                <a:gd name="T50" fmla="*/ 162 w 951"/>
                <a:gd name="T51" fmla="*/ 517 h 981"/>
                <a:gd name="T52" fmla="*/ 167 w 951"/>
                <a:gd name="T53" fmla="*/ 444 h 981"/>
                <a:gd name="T54" fmla="*/ 162 w 951"/>
                <a:gd name="T55" fmla="*/ 360 h 981"/>
                <a:gd name="T56" fmla="*/ 204 w 951"/>
                <a:gd name="T57" fmla="*/ 261 h 981"/>
                <a:gd name="T58" fmla="*/ 261 w 951"/>
                <a:gd name="T59" fmla="*/ 261 h 981"/>
                <a:gd name="T60" fmla="*/ 324 w 951"/>
                <a:gd name="T61" fmla="*/ 271 h 981"/>
                <a:gd name="T62" fmla="*/ 350 w 951"/>
                <a:gd name="T63" fmla="*/ 235 h 981"/>
                <a:gd name="T64" fmla="*/ 423 w 951"/>
                <a:gd name="T65" fmla="*/ 167 h 981"/>
                <a:gd name="T66" fmla="*/ 376 w 951"/>
                <a:gd name="T67" fmla="*/ 84 h 981"/>
                <a:gd name="T68" fmla="*/ 537 w 951"/>
                <a:gd name="T69" fmla="*/ 11 h 981"/>
                <a:gd name="T70" fmla="*/ 652 w 951"/>
                <a:gd name="T71" fmla="*/ 32 h 981"/>
                <a:gd name="T72" fmla="*/ 683 w 951"/>
                <a:gd name="T73" fmla="*/ 78 h 981"/>
                <a:gd name="T74" fmla="*/ 856 w 951"/>
                <a:gd name="T75" fmla="*/ 47 h 981"/>
                <a:gd name="T76" fmla="*/ 861 w 951"/>
                <a:gd name="T77" fmla="*/ 42 h 981"/>
                <a:gd name="T78" fmla="*/ 908 w 951"/>
                <a:gd name="T79" fmla="*/ 0 h 981"/>
                <a:gd name="T80" fmla="*/ 923 w 951"/>
                <a:gd name="T81" fmla="*/ 131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1" h="981">
                  <a:moveTo>
                    <a:pt x="951" y="140"/>
                  </a:moveTo>
                  <a:cubicBezTo>
                    <a:pt x="944" y="183"/>
                    <a:pt x="944" y="183"/>
                    <a:pt x="944" y="183"/>
                  </a:cubicBezTo>
                  <a:cubicBezTo>
                    <a:pt x="866" y="230"/>
                    <a:pt x="866" y="230"/>
                    <a:pt x="866" y="230"/>
                  </a:cubicBezTo>
                  <a:cubicBezTo>
                    <a:pt x="861" y="277"/>
                    <a:pt x="861" y="277"/>
                    <a:pt x="861" y="277"/>
                  </a:cubicBezTo>
                  <a:cubicBezTo>
                    <a:pt x="777" y="324"/>
                    <a:pt x="777" y="324"/>
                    <a:pt x="777" y="324"/>
                  </a:cubicBezTo>
                  <a:cubicBezTo>
                    <a:pt x="741" y="334"/>
                    <a:pt x="741" y="334"/>
                    <a:pt x="741" y="334"/>
                  </a:cubicBezTo>
                  <a:cubicBezTo>
                    <a:pt x="730" y="381"/>
                    <a:pt x="730" y="381"/>
                    <a:pt x="730" y="381"/>
                  </a:cubicBezTo>
                  <a:cubicBezTo>
                    <a:pt x="746" y="407"/>
                    <a:pt x="746" y="407"/>
                    <a:pt x="746" y="407"/>
                  </a:cubicBezTo>
                  <a:cubicBezTo>
                    <a:pt x="730" y="454"/>
                    <a:pt x="730" y="454"/>
                    <a:pt x="730" y="454"/>
                  </a:cubicBezTo>
                  <a:cubicBezTo>
                    <a:pt x="663" y="454"/>
                    <a:pt x="663" y="454"/>
                    <a:pt x="663" y="454"/>
                  </a:cubicBezTo>
                  <a:cubicBezTo>
                    <a:pt x="657" y="475"/>
                    <a:pt x="657" y="475"/>
                    <a:pt x="657" y="475"/>
                  </a:cubicBezTo>
                  <a:cubicBezTo>
                    <a:pt x="668" y="496"/>
                    <a:pt x="668" y="496"/>
                    <a:pt x="668" y="496"/>
                  </a:cubicBezTo>
                  <a:cubicBezTo>
                    <a:pt x="657" y="537"/>
                    <a:pt x="657" y="537"/>
                    <a:pt x="657" y="537"/>
                  </a:cubicBezTo>
                  <a:cubicBezTo>
                    <a:pt x="673" y="574"/>
                    <a:pt x="673" y="574"/>
                    <a:pt x="673" y="574"/>
                  </a:cubicBezTo>
                  <a:cubicBezTo>
                    <a:pt x="652" y="631"/>
                    <a:pt x="652" y="631"/>
                    <a:pt x="652" y="631"/>
                  </a:cubicBezTo>
                  <a:cubicBezTo>
                    <a:pt x="663" y="637"/>
                    <a:pt x="663" y="637"/>
                    <a:pt x="663" y="637"/>
                  </a:cubicBezTo>
                  <a:cubicBezTo>
                    <a:pt x="663" y="637"/>
                    <a:pt x="725" y="595"/>
                    <a:pt x="730" y="600"/>
                  </a:cubicBezTo>
                  <a:cubicBezTo>
                    <a:pt x="736" y="605"/>
                    <a:pt x="767" y="637"/>
                    <a:pt x="767" y="637"/>
                  </a:cubicBezTo>
                  <a:cubicBezTo>
                    <a:pt x="767" y="637"/>
                    <a:pt x="751" y="694"/>
                    <a:pt x="756" y="699"/>
                  </a:cubicBezTo>
                  <a:cubicBezTo>
                    <a:pt x="762" y="704"/>
                    <a:pt x="803" y="741"/>
                    <a:pt x="803" y="741"/>
                  </a:cubicBezTo>
                  <a:cubicBezTo>
                    <a:pt x="803" y="793"/>
                    <a:pt x="803" y="793"/>
                    <a:pt x="803" y="793"/>
                  </a:cubicBezTo>
                  <a:cubicBezTo>
                    <a:pt x="750" y="842"/>
                    <a:pt x="750" y="842"/>
                    <a:pt x="750" y="842"/>
                  </a:cubicBezTo>
                  <a:cubicBezTo>
                    <a:pt x="746" y="835"/>
                    <a:pt x="746" y="835"/>
                    <a:pt x="746" y="835"/>
                  </a:cubicBezTo>
                  <a:cubicBezTo>
                    <a:pt x="715" y="856"/>
                    <a:pt x="715" y="856"/>
                    <a:pt x="715" y="856"/>
                  </a:cubicBezTo>
                  <a:cubicBezTo>
                    <a:pt x="682" y="895"/>
                    <a:pt x="682" y="895"/>
                    <a:pt x="682" y="895"/>
                  </a:cubicBezTo>
                  <a:cubicBezTo>
                    <a:pt x="642" y="944"/>
                    <a:pt x="642" y="944"/>
                    <a:pt x="642" y="944"/>
                  </a:cubicBezTo>
                  <a:cubicBezTo>
                    <a:pt x="633" y="971"/>
                    <a:pt x="633" y="971"/>
                    <a:pt x="633" y="971"/>
                  </a:cubicBezTo>
                  <a:cubicBezTo>
                    <a:pt x="600" y="981"/>
                    <a:pt x="600" y="981"/>
                    <a:pt x="600" y="981"/>
                  </a:cubicBezTo>
                  <a:cubicBezTo>
                    <a:pt x="553" y="949"/>
                    <a:pt x="553" y="949"/>
                    <a:pt x="553" y="949"/>
                  </a:cubicBezTo>
                  <a:cubicBezTo>
                    <a:pt x="532" y="929"/>
                    <a:pt x="532" y="929"/>
                    <a:pt x="532" y="929"/>
                  </a:cubicBezTo>
                  <a:cubicBezTo>
                    <a:pt x="496" y="929"/>
                    <a:pt x="496" y="929"/>
                    <a:pt x="496" y="929"/>
                  </a:cubicBezTo>
                  <a:cubicBezTo>
                    <a:pt x="454" y="955"/>
                    <a:pt x="454" y="955"/>
                    <a:pt x="454" y="955"/>
                  </a:cubicBezTo>
                  <a:cubicBezTo>
                    <a:pt x="344" y="955"/>
                    <a:pt x="344" y="955"/>
                    <a:pt x="344" y="955"/>
                  </a:cubicBezTo>
                  <a:cubicBezTo>
                    <a:pt x="292" y="929"/>
                    <a:pt x="292" y="929"/>
                    <a:pt x="292" y="929"/>
                  </a:cubicBezTo>
                  <a:cubicBezTo>
                    <a:pt x="261" y="939"/>
                    <a:pt x="261" y="939"/>
                    <a:pt x="261" y="939"/>
                  </a:cubicBezTo>
                  <a:cubicBezTo>
                    <a:pt x="224" y="965"/>
                    <a:pt x="224" y="965"/>
                    <a:pt x="224" y="965"/>
                  </a:cubicBezTo>
                  <a:cubicBezTo>
                    <a:pt x="162" y="939"/>
                    <a:pt x="162" y="939"/>
                    <a:pt x="162" y="939"/>
                  </a:cubicBezTo>
                  <a:cubicBezTo>
                    <a:pt x="124" y="947"/>
                    <a:pt x="124" y="947"/>
                    <a:pt x="124" y="947"/>
                  </a:cubicBezTo>
                  <a:cubicBezTo>
                    <a:pt x="124" y="947"/>
                    <a:pt x="124" y="947"/>
                    <a:pt x="124" y="947"/>
                  </a:cubicBezTo>
                  <a:cubicBezTo>
                    <a:pt x="115" y="949"/>
                    <a:pt x="115" y="949"/>
                    <a:pt x="115" y="949"/>
                  </a:cubicBezTo>
                  <a:cubicBezTo>
                    <a:pt x="125" y="876"/>
                    <a:pt x="125" y="876"/>
                    <a:pt x="125" y="876"/>
                  </a:cubicBezTo>
                  <a:cubicBezTo>
                    <a:pt x="125" y="876"/>
                    <a:pt x="68" y="882"/>
                    <a:pt x="68" y="876"/>
                  </a:cubicBezTo>
                  <a:cubicBezTo>
                    <a:pt x="68" y="873"/>
                    <a:pt x="35" y="843"/>
                    <a:pt x="15" y="826"/>
                  </a:cubicBezTo>
                  <a:cubicBezTo>
                    <a:pt x="6" y="819"/>
                    <a:pt x="0" y="814"/>
                    <a:pt x="0" y="814"/>
                  </a:cubicBezTo>
                  <a:cubicBezTo>
                    <a:pt x="26" y="746"/>
                    <a:pt x="26" y="746"/>
                    <a:pt x="26" y="746"/>
                  </a:cubicBezTo>
                  <a:cubicBezTo>
                    <a:pt x="26" y="720"/>
                    <a:pt x="26" y="720"/>
                    <a:pt x="26" y="720"/>
                  </a:cubicBezTo>
                  <a:cubicBezTo>
                    <a:pt x="58" y="710"/>
                    <a:pt x="58" y="710"/>
                    <a:pt x="58" y="710"/>
                  </a:cubicBezTo>
                  <a:cubicBezTo>
                    <a:pt x="73" y="689"/>
                    <a:pt x="73" y="689"/>
                    <a:pt x="73" y="689"/>
                  </a:cubicBezTo>
                  <a:cubicBezTo>
                    <a:pt x="110" y="704"/>
                    <a:pt x="110" y="704"/>
                    <a:pt x="110" y="704"/>
                  </a:cubicBezTo>
                  <a:cubicBezTo>
                    <a:pt x="136" y="689"/>
                    <a:pt x="136" y="689"/>
                    <a:pt x="136" y="689"/>
                  </a:cubicBezTo>
                  <a:cubicBezTo>
                    <a:pt x="125" y="647"/>
                    <a:pt x="125" y="647"/>
                    <a:pt x="125" y="647"/>
                  </a:cubicBezTo>
                  <a:cubicBezTo>
                    <a:pt x="162" y="517"/>
                    <a:pt x="162" y="517"/>
                    <a:pt x="162" y="517"/>
                  </a:cubicBezTo>
                  <a:cubicBezTo>
                    <a:pt x="188" y="506"/>
                    <a:pt x="188" y="506"/>
                    <a:pt x="188" y="506"/>
                  </a:cubicBezTo>
                  <a:cubicBezTo>
                    <a:pt x="167" y="444"/>
                    <a:pt x="167" y="444"/>
                    <a:pt x="167" y="444"/>
                  </a:cubicBezTo>
                  <a:cubicBezTo>
                    <a:pt x="177" y="397"/>
                    <a:pt x="177" y="397"/>
                    <a:pt x="177" y="397"/>
                  </a:cubicBezTo>
                  <a:cubicBezTo>
                    <a:pt x="162" y="360"/>
                    <a:pt x="162" y="360"/>
                    <a:pt x="162" y="360"/>
                  </a:cubicBezTo>
                  <a:cubicBezTo>
                    <a:pt x="167" y="318"/>
                    <a:pt x="167" y="318"/>
                    <a:pt x="167" y="318"/>
                  </a:cubicBezTo>
                  <a:cubicBezTo>
                    <a:pt x="204" y="261"/>
                    <a:pt x="204" y="261"/>
                    <a:pt x="204" y="261"/>
                  </a:cubicBezTo>
                  <a:cubicBezTo>
                    <a:pt x="235" y="240"/>
                    <a:pt x="235" y="240"/>
                    <a:pt x="235" y="240"/>
                  </a:cubicBezTo>
                  <a:cubicBezTo>
                    <a:pt x="261" y="261"/>
                    <a:pt x="261" y="261"/>
                    <a:pt x="261" y="261"/>
                  </a:cubicBezTo>
                  <a:cubicBezTo>
                    <a:pt x="297" y="251"/>
                    <a:pt x="297" y="251"/>
                    <a:pt x="297" y="251"/>
                  </a:cubicBezTo>
                  <a:cubicBezTo>
                    <a:pt x="324" y="271"/>
                    <a:pt x="324" y="271"/>
                    <a:pt x="324" y="271"/>
                  </a:cubicBezTo>
                  <a:cubicBezTo>
                    <a:pt x="334" y="256"/>
                    <a:pt x="334" y="256"/>
                    <a:pt x="334" y="256"/>
                  </a:cubicBezTo>
                  <a:cubicBezTo>
                    <a:pt x="350" y="235"/>
                    <a:pt x="350" y="235"/>
                    <a:pt x="350" y="235"/>
                  </a:cubicBezTo>
                  <a:cubicBezTo>
                    <a:pt x="412" y="235"/>
                    <a:pt x="412" y="235"/>
                    <a:pt x="412" y="235"/>
                  </a:cubicBezTo>
                  <a:cubicBezTo>
                    <a:pt x="423" y="167"/>
                    <a:pt x="423" y="167"/>
                    <a:pt x="423" y="167"/>
                  </a:cubicBezTo>
                  <a:cubicBezTo>
                    <a:pt x="391" y="115"/>
                    <a:pt x="391" y="115"/>
                    <a:pt x="391" y="115"/>
                  </a:cubicBezTo>
                  <a:cubicBezTo>
                    <a:pt x="376" y="84"/>
                    <a:pt x="376" y="84"/>
                    <a:pt x="376" y="84"/>
                  </a:cubicBezTo>
                  <a:cubicBezTo>
                    <a:pt x="485" y="5"/>
                    <a:pt x="485" y="5"/>
                    <a:pt x="485" y="5"/>
                  </a:cubicBezTo>
                  <a:cubicBezTo>
                    <a:pt x="537" y="11"/>
                    <a:pt x="537" y="11"/>
                    <a:pt x="537" y="11"/>
                  </a:cubicBezTo>
                  <a:cubicBezTo>
                    <a:pt x="579" y="47"/>
                    <a:pt x="579" y="47"/>
                    <a:pt x="579" y="47"/>
                  </a:cubicBezTo>
                  <a:cubicBezTo>
                    <a:pt x="652" y="32"/>
                    <a:pt x="652" y="32"/>
                    <a:pt x="652" y="32"/>
                  </a:cubicBezTo>
                  <a:cubicBezTo>
                    <a:pt x="673" y="37"/>
                    <a:pt x="673" y="37"/>
                    <a:pt x="673" y="37"/>
                  </a:cubicBezTo>
                  <a:cubicBezTo>
                    <a:pt x="683" y="78"/>
                    <a:pt x="683" y="78"/>
                    <a:pt x="683" y="78"/>
                  </a:cubicBezTo>
                  <a:cubicBezTo>
                    <a:pt x="788" y="37"/>
                    <a:pt x="788" y="37"/>
                    <a:pt x="788" y="37"/>
                  </a:cubicBezTo>
                  <a:cubicBezTo>
                    <a:pt x="856" y="47"/>
                    <a:pt x="856" y="47"/>
                    <a:pt x="856" y="47"/>
                  </a:cubicBezTo>
                  <a:cubicBezTo>
                    <a:pt x="860" y="39"/>
                    <a:pt x="860" y="39"/>
                    <a:pt x="860" y="39"/>
                  </a:cubicBezTo>
                  <a:cubicBezTo>
                    <a:pt x="861" y="42"/>
                    <a:pt x="861" y="42"/>
                    <a:pt x="861" y="42"/>
                  </a:cubicBezTo>
                  <a:cubicBezTo>
                    <a:pt x="887" y="26"/>
                    <a:pt x="887" y="26"/>
                    <a:pt x="887" y="26"/>
                  </a:cubicBezTo>
                  <a:cubicBezTo>
                    <a:pt x="908" y="0"/>
                    <a:pt x="908" y="0"/>
                    <a:pt x="908" y="0"/>
                  </a:cubicBezTo>
                  <a:cubicBezTo>
                    <a:pt x="929" y="58"/>
                    <a:pt x="929" y="58"/>
                    <a:pt x="929" y="58"/>
                  </a:cubicBezTo>
                  <a:cubicBezTo>
                    <a:pt x="923" y="131"/>
                    <a:pt x="923" y="131"/>
                    <a:pt x="923" y="131"/>
                  </a:cubicBezTo>
                  <a:lnTo>
                    <a:pt x="951" y="1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9" name="ยโสธร">
              <a:extLst>
                <a:ext uri="{FF2B5EF4-FFF2-40B4-BE49-F238E27FC236}">
                  <a16:creationId xmlns:a16="http://schemas.microsoft.com/office/drawing/2014/main" id="{0567AECA-8A0B-4944-B146-F3EC8A986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5392" y="2555229"/>
              <a:ext cx="292617" cy="395032"/>
            </a:xfrm>
            <a:custGeom>
              <a:avLst/>
              <a:gdLst>
                <a:gd name="T0" fmla="*/ 715 w 715"/>
                <a:gd name="T1" fmla="*/ 219 h 967"/>
                <a:gd name="T2" fmla="*/ 699 w 715"/>
                <a:gd name="T3" fmla="*/ 235 h 967"/>
                <a:gd name="T4" fmla="*/ 569 w 715"/>
                <a:gd name="T5" fmla="*/ 198 h 967"/>
                <a:gd name="T6" fmla="*/ 464 w 715"/>
                <a:gd name="T7" fmla="*/ 261 h 967"/>
                <a:gd name="T8" fmla="*/ 459 w 715"/>
                <a:gd name="T9" fmla="*/ 344 h 967"/>
                <a:gd name="T10" fmla="*/ 391 w 715"/>
                <a:gd name="T11" fmla="*/ 417 h 967"/>
                <a:gd name="T12" fmla="*/ 365 w 715"/>
                <a:gd name="T13" fmla="*/ 553 h 967"/>
                <a:gd name="T14" fmla="*/ 412 w 715"/>
                <a:gd name="T15" fmla="*/ 699 h 967"/>
                <a:gd name="T16" fmla="*/ 468 w 715"/>
                <a:gd name="T17" fmla="*/ 722 h 967"/>
                <a:gd name="T18" fmla="*/ 391 w 715"/>
                <a:gd name="T19" fmla="*/ 741 h 967"/>
                <a:gd name="T20" fmla="*/ 339 w 715"/>
                <a:gd name="T21" fmla="*/ 751 h 967"/>
                <a:gd name="T22" fmla="*/ 323 w 715"/>
                <a:gd name="T23" fmla="*/ 809 h 967"/>
                <a:gd name="T24" fmla="*/ 329 w 715"/>
                <a:gd name="T25" fmla="*/ 856 h 967"/>
                <a:gd name="T26" fmla="*/ 360 w 715"/>
                <a:gd name="T27" fmla="*/ 887 h 967"/>
                <a:gd name="T28" fmla="*/ 370 w 715"/>
                <a:gd name="T29" fmla="*/ 918 h 967"/>
                <a:gd name="T30" fmla="*/ 355 w 715"/>
                <a:gd name="T31" fmla="*/ 934 h 967"/>
                <a:gd name="T32" fmla="*/ 350 w 715"/>
                <a:gd name="T33" fmla="*/ 967 h 967"/>
                <a:gd name="T34" fmla="*/ 334 w 715"/>
                <a:gd name="T35" fmla="*/ 965 h 967"/>
                <a:gd name="T36" fmla="*/ 323 w 715"/>
                <a:gd name="T37" fmla="*/ 929 h 967"/>
                <a:gd name="T38" fmla="*/ 292 w 715"/>
                <a:gd name="T39" fmla="*/ 929 h 967"/>
                <a:gd name="T40" fmla="*/ 204 w 715"/>
                <a:gd name="T41" fmla="*/ 892 h 967"/>
                <a:gd name="T42" fmla="*/ 198 w 715"/>
                <a:gd name="T43" fmla="*/ 850 h 967"/>
                <a:gd name="T44" fmla="*/ 150 w 715"/>
                <a:gd name="T45" fmla="*/ 807 h 967"/>
                <a:gd name="T46" fmla="*/ 104 w 715"/>
                <a:gd name="T47" fmla="*/ 767 h 967"/>
                <a:gd name="T48" fmla="*/ 104 w 715"/>
                <a:gd name="T49" fmla="*/ 736 h 967"/>
                <a:gd name="T50" fmla="*/ 98 w 715"/>
                <a:gd name="T51" fmla="*/ 722 h 967"/>
                <a:gd name="T52" fmla="*/ 151 w 715"/>
                <a:gd name="T53" fmla="*/ 673 h 967"/>
                <a:gd name="T54" fmla="*/ 151 w 715"/>
                <a:gd name="T55" fmla="*/ 621 h 967"/>
                <a:gd name="T56" fmla="*/ 104 w 715"/>
                <a:gd name="T57" fmla="*/ 579 h 967"/>
                <a:gd name="T58" fmla="*/ 115 w 715"/>
                <a:gd name="T59" fmla="*/ 517 h 967"/>
                <a:gd name="T60" fmla="*/ 78 w 715"/>
                <a:gd name="T61" fmla="*/ 480 h 967"/>
                <a:gd name="T62" fmla="*/ 11 w 715"/>
                <a:gd name="T63" fmla="*/ 517 h 967"/>
                <a:gd name="T64" fmla="*/ 0 w 715"/>
                <a:gd name="T65" fmla="*/ 511 h 967"/>
                <a:gd name="T66" fmla="*/ 21 w 715"/>
                <a:gd name="T67" fmla="*/ 454 h 967"/>
                <a:gd name="T68" fmla="*/ 5 w 715"/>
                <a:gd name="T69" fmla="*/ 417 h 967"/>
                <a:gd name="T70" fmla="*/ 16 w 715"/>
                <a:gd name="T71" fmla="*/ 376 h 967"/>
                <a:gd name="T72" fmla="*/ 5 w 715"/>
                <a:gd name="T73" fmla="*/ 355 h 967"/>
                <a:gd name="T74" fmla="*/ 11 w 715"/>
                <a:gd name="T75" fmla="*/ 334 h 967"/>
                <a:gd name="T76" fmla="*/ 78 w 715"/>
                <a:gd name="T77" fmla="*/ 334 h 967"/>
                <a:gd name="T78" fmla="*/ 94 w 715"/>
                <a:gd name="T79" fmla="*/ 287 h 967"/>
                <a:gd name="T80" fmla="*/ 78 w 715"/>
                <a:gd name="T81" fmla="*/ 261 h 967"/>
                <a:gd name="T82" fmla="*/ 89 w 715"/>
                <a:gd name="T83" fmla="*/ 214 h 967"/>
                <a:gd name="T84" fmla="*/ 125 w 715"/>
                <a:gd name="T85" fmla="*/ 204 h 967"/>
                <a:gd name="T86" fmla="*/ 209 w 715"/>
                <a:gd name="T87" fmla="*/ 157 h 967"/>
                <a:gd name="T88" fmla="*/ 214 w 715"/>
                <a:gd name="T89" fmla="*/ 110 h 967"/>
                <a:gd name="T90" fmla="*/ 292 w 715"/>
                <a:gd name="T91" fmla="*/ 63 h 967"/>
                <a:gd name="T92" fmla="*/ 299 w 715"/>
                <a:gd name="T93" fmla="*/ 20 h 967"/>
                <a:gd name="T94" fmla="*/ 303 w 715"/>
                <a:gd name="T95" fmla="*/ 21 h 967"/>
                <a:gd name="T96" fmla="*/ 334 w 715"/>
                <a:gd name="T97" fmla="*/ 0 h 967"/>
                <a:gd name="T98" fmla="*/ 365 w 715"/>
                <a:gd name="T99" fmla="*/ 0 h 967"/>
                <a:gd name="T100" fmla="*/ 428 w 715"/>
                <a:gd name="T101" fmla="*/ 11 h 967"/>
                <a:gd name="T102" fmla="*/ 441 w 715"/>
                <a:gd name="T103" fmla="*/ 29 h 967"/>
                <a:gd name="T104" fmla="*/ 443 w 715"/>
                <a:gd name="T105" fmla="*/ 31 h 967"/>
                <a:gd name="T106" fmla="*/ 475 w 715"/>
                <a:gd name="T107" fmla="*/ 31 h 967"/>
                <a:gd name="T108" fmla="*/ 485 w 715"/>
                <a:gd name="T109" fmla="*/ 68 h 967"/>
                <a:gd name="T110" fmla="*/ 522 w 715"/>
                <a:gd name="T111" fmla="*/ 104 h 967"/>
                <a:gd name="T112" fmla="*/ 558 w 715"/>
                <a:gd name="T113" fmla="*/ 120 h 967"/>
                <a:gd name="T114" fmla="*/ 579 w 715"/>
                <a:gd name="T115" fmla="*/ 94 h 967"/>
                <a:gd name="T116" fmla="*/ 600 w 715"/>
                <a:gd name="T117" fmla="*/ 120 h 967"/>
                <a:gd name="T118" fmla="*/ 647 w 715"/>
                <a:gd name="T119" fmla="*/ 141 h 967"/>
                <a:gd name="T120" fmla="*/ 704 w 715"/>
                <a:gd name="T121" fmla="*/ 152 h 967"/>
                <a:gd name="T122" fmla="*/ 704 w 715"/>
                <a:gd name="T123" fmla="*/ 152 h 967"/>
                <a:gd name="T124" fmla="*/ 715 w 715"/>
                <a:gd name="T125" fmla="*/ 219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5" h="967">
                  <a:moveTo>
                    <a:pt x="715" y="219"/>
                  </a:moveTo>
                  <a:cubicBezTo>
                    <a:pt x="699" y="235"/>
                    <a:pt x="699" y="235"/>
                    <a:pt x="699" y="235"/>
                  </a:cubicBezTo>
                  <a:cubicBezTo>
                    <a:pt x="569" y="198"/>
                    <a:pt x="569" y="198"/>
                    <a:pt x="569" y="198"/>
                  </a:cubicBezTo>
                  <a:cubicBezTo>
                    <a:pt x="464" y="261"/>
                    <a:pt x="464" y="261"/>
                    <a:pt x="464" y="261"/>
                  </a:cubicBezTo>
                  <a:cubicBezTo>
                    <a:pt x="459" y="344"/>
                    <a:pt x="459" y="344"/>
                    <a:pt x="459" y="344"/>
                  </a:cubicBezTo>
                  <a:cubicBezTo>
                    <a:pt x="391" y="417"/>
                    <a:pt x="391" y="417"/>
                    <a:pt x="391" y="417"/>
                  </a:cubicBezTo>
                  <a:cubicBezTo>
                    <a:pt x="365" y="553"/>
                    <a:pt x="365" y="553"/>
                    <a:pt x="365" y="553"/>
                  </a:cubicBezTo>
                  <a:cubicBezTo>
                    <a:pt x="412" y="699"/>
                    <a:pt x="412" y="699"/>
                    <a:pt x="412" y="699"/>
                  </a:cubicBezTo>
                  <a:cubicBezTo>
                    <a:pt x="468" y="722"/>
                    <a:pt x="468" y="722"/>
                    <a:pt x="468" y="722"/>
                  </a:cubicBezTo>
                  <a:cubicBezTo>
                    <a:pt x="391" y="741"/>
                    <a:pt x="391" y="741"/>
                    <a:pt x="391" y="741"/>
                  </a:cubicBezTo>
                  <a:cubicBezTo>
                    <a:pt x="339" y="751"/>
                    <a:pt x="339" y="751"/>
                    <a:pt x="339" y="751"/>
                  </a:cubicBezTo>
                  <a:cubicBezTo>
                    <a:pt x="323" y="809"/>
                    <a:pt x="323" y="809"/>
                    <a:pt x="323" y="809"/>
                  </a:cubicBezTo>
                  <a:cubicBezTo>
                    <a:pt x="329" y="856"/>
                    <a:pt x="329" y="856"/>
                    <a:pt x="329" y="856"/>
                  </a:cubicBezTo>
                  <a:cubicBezTo>
                    <a:pt x="360" y="887"/>
                    <a:pt x="360" y="887"/>
                    <a:pt x="360" y="887"/>
                  </a:cubicBezTo>
                  <a:cubicBezTo>
                    <a:pt x="370" y="918"/>
                    <a:pt x="370" y="918"/>
                    <a:pt x="370" y="918"/>
                  </a:cubicBezTo>
                  <a:cubicBezTo>
                    <a:pt x="355" y="934"/>
                    <a:pt x="355" y="934"/>
                    <a:pt x="355" y="934"/>
                  </a:cubicBezTo>
                  <a:cubicBezTo>
                    <a:pt x="350" y="967"/>
                    <a:pt x="350" y="967"/>
                    <a:pt x="350" y="967"/>
                  </a:cubicBezTo>
                  <a:cubicBezTo>
                    <a:pt x="334" y="965"/>
                    <a:pt x="334" y="965"/>
                    <a:pt x="334" y="965"/>
                  </a:cubicBezTo>
                  <a:cubicBezTo>
                    <a:pt x="323" y="929"/>
                    <a:pt x="323" y="929"/>
                    <a:pt x="323" y="929"/>
                  </a:cubicBezTo>
                  <a:cubicBezTo>
                    <a:pt x="292" y="929"/>
                    <a:pt x="292" y="929"/>
                    <a:pt x="292" y="929"/>
                  </a:cubicBezTo>
                  <a:cubicBezTo>
                    <a:pt x="204" y="892"/>
                    <a:pt x="204" y="892"/>
                    <a:pt x="204" y="892"/>
                  </a:cubicBezTo>
                  <a:cubicBezTo>
                    <a:pt x="198" y="850"/>
                    <a:pt x="198" y="850"/>
                    <a:pt x="198" y="850"/>
                  </a:cubicBezTo>
                  <a:cubicBezTo>
                    <a:pt x="150" y="807"/>
                    <a:pt x="150" y="807"/>
                    <a:pt x="150" y="807"/>
                  </a:cubicBezTo>
                  <a:cubicBezTo>
                    <a:pt x="104" y="767"/>
                    <a:pt x="104" y="767"/>
                    <a:pt x="104" y="767"/>
                  </a:cubicBezTo>
                  <a:cubicBezTo>
                    <a:pt x="104" y="736"/>
                    <a:pt x="104" y="736"/>
                    <a:pt x="104" y="736"/>
                  </a:cubicBezTo>
                  <a:cubicBezTo>
                    <a:pt x="98" y="722"/>
                    <a:pt x="98" y="722"/>
                    <a:pt x="98" y="722"/>
                  </a:cubicBezTo>
                  <a:cubicBezTo>
                    <a:pt x="151" y="673"/>
                    <a:pt x="151" y="673"/>
                    <a:pt x="151" y="673"/>
                  </a:cubicBezTo>
                  <a:cubicBezTo>
                    <a:pt x="151" y="621"/>
                    <a:pt x="151" y="621"/>
                    <a:pt x="151" y="621"/>
                  </a:cubicBezTo>
                  <a:cubicBezTo>
                    <a:pt x="151" y="621"/>
                    <a:pt x="110" y="584"/>
                    <a:pt x="104" y="579"/>
                  </a:cubicBezTo>
                  <a:cubicBezTo>
                    <a:pt x="99" y="574"/>
                    <a:pt x="115" y="517"/>
                    <a:pt x="115" y="517"/>
                  </a:cubicBezTo>
                  <a:cubicBezTo>
                    <a:pt x="115" y="517"/>
                    <a:pt x="84" y="485"/>
                    <a:pt x="78" y="480"/>
                  </a:cubicBezTo>
                  <a:cubicBezTo>
                    <a:pt x="73" y="475"/>
                    <a:pt x="11" y="517"/>
                    <a:pt x="11" y="517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21" y="454"/>
                    <a:pt x="21" y="454"/>
                    <a:pt x="21" y="454"/>
                  </a:cubicBezTo>
                  <a:cubicBezTo>
                    <a:pt x="5" y="417"/>
                    <a:pt x="5" y="417"/>
                    <a:pt x="5" y="417"/>
                  </a:cubicBezTo>
                  <a:cubicBezTo>
                    <a:pt x="16" y="376"/>
                    <a:pt x="16" y="376"/>
                    <a:pt x="16" y="376"/>
                  </a:cubicBezTo>
                  <a:cubicBezTo>
                    <a:pt x="5" y="355"/>
                    <a:pt x="5" y="355"/>
                    <a:pt x="5" y="355"/>
                  </a:cubicBezTo>
                  <a:cubicBezTo>
                    <a:pt x="11" y="334"/>
                    <a:pt x="11" y="334"/>
                    <a:pt x="11" y="334"/>
                  </a:cubicBezTo>
                  <a:cubicBezTo>
                    <a:pt x="78" y="334"/>
                    <a:pt x="78" y="334"/>
                    <a:pt x="78" y="334"/>
                  </a:cubicBezTo>
                  <a:cubicBezTo>
                    <a:pt x="94" y="287"/>
                    <a:pt x="94" y="287"/>
                    <a:pt x="94" y="287"/>
                  </a:cubicBezTo>
                  <a:cubicBezTo>
                    <a:pt x="78" y="261"/>
                    <a:pt x="78" y="261"/>
                    <a:pt x="78" y="261"/>
                  </a:cubicBezTo>
                  <a:cubicBezTo>
                    <a:pt x="89" y="214"/>
                    <a:pt x="89" y="214"/>
                    <a:pt x="89" y="214"/>
                  </a:cubicBezTo>
                  <a:cubicBezTo>
                    <a:pt x="125" y="204"/>
                    <a:pt x="125" y="204"/>
                    <a:pt x="125" y="204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14" y="110"/>
                    <a:pt x="214" y="110"/>
                    <a:pt x="214" y="110"/>
                  </a:cubicBezTo>
                  <a:cubicBezTo>
                    <a:pt x="292" y="63"/>
                    <a:pt x="292" y="63"/>
                    <a:pt x="292" y="63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303" y="21"/>
                    <a:pt x="303" y="21"/>
                    <a:pt x="303" y="21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428" y="11"/>
                    <a:pt x="428" y="11"/>
                    <a:pt x="428" y="11"/>
                  </a:cubicBezTo>
                  <a:cubicBezTo>
                    <a:pt x="441" y="29"/>
                    <a:pt x="441" y="29"/>
                    <a:pt x="441" y="29"/>
                  </a:cubicBezTo>
                  <a:cubicBezTo>
                    <a:pt x="443" y="31"/>
                    <a:pt x="443" y="31"/>
                    <a:pt x="443" y="31"/>
                  </a:cubicBezTo>
                  <a:cubicBezTo>
                    <a:pt x="475" y="31"/>
                    <a:pt x="475" y="31"/>
                    <a:pt x="475" y="31"/>
                  </a:cubicBezTo>
                  <a:cubicBezTo>
                    <a:pt x="485" y="68"/>
                    <a:pt x="485" y="68"/>
                    <a:pt x="485" y="68"/>
                  </a:cubicBezTo>
                  <a:cubicBezTo>
                    <a:pt x="522" y="104"/>
                    <a:pt x="522" y="104"/>
                    <a:pt x="522" y="104"/>
                  </a:cubicBezTo>
                  <a:cubicBezTo>
                    <a:pt x="558" y="120"/>
                    <a:pt x="558" y="120"/>
                    <a:pt x="558" y="120"/>
                  </a:cubicBezTo>
                  <a:cubicBezTo>
                    <a:pt x="579" y="94"/>
                    <a:pt x="579" y="94"/>
                    <a:pt x="579" y="94"/>
                  </a:cubicBezTo>
                  <a:cubicBezTo>
                    <a:pt x="600" y="120"/>
                    <a:pt x="600" y="120"/>
                    <a:pt x="600" y="120"/>
                  </a:cubicBezTo>
                  <a:cubicBezTo>
                    <a:pt x="647" y="141"/>
                    <a:pt x="647" y="141"/>
                    <a:pt x="647" y="141"/>
                  </a:cubicBezTo>
                  <a:cubicBezTo>
                    <a:pt x="647" y="141"/>
                    <a:pt x="685" y="150"/>
                    <a:pt x="704" y="152"/>
                  </a:cubicBezTo>
                  <a:cubicBezTo>
                    <a:pt x="704" y="152"/>
                    <a:pt x="704" y="152"/>
                    <a:pt x="704" y="152"/>
                  </a:cubicBezTo>
                  <a:lnTo>
                    <a:pt x="715" y="21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0" name="มุกดาหาร">
              <a:extLst>
                <a:ext uri="{FF2B5EF4-FFF2-40B4-BE49-F238E27FC236}">
                  <a16:creationId xmlns:a16="http://schemas.microsoft.com/office/drawing/2014/main" id="{3EE22D40-FE44-4568-AD08-852191FC9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0996" y="2346739"/>
              <a:ext cx="323708" cy="270670"/>
            </a:xfrm>
            <a:custGeom>
              <a:avLst/>
              <a:gdLst>
                <a:gd name="T0" fmla="*/ 766 w 790"/>
                <a:gd name="T1" fmla="*/ 593 h 662"/>
                <a:gd name="T2" fmla="*/ 709 w 790"/>
                <a:gd name="T3" fmla="*/ 619 h 662"/>
                <a:gd name="T4" fmla="*/ 661 w 790"/>
                <a:gd name="T5" fmla="*/ 652 h 662"/>
                <a:gd name="T6" fmla="*/ 652 w 790"/>
                <a:gd name="T7" fmla="*/ 660 h 662"/>
                <a:gd name="T8" fmla="*/ 641 w 790"/>
                <a:gd name="T9" fmla="*/ 661 h 662"/>
                <a:gd name="T10" fmla="*/ 584 w 790"/>
                <a:gd name="T11" fmla="*/ 650 h 662"/>
                <a:gd name="T12" fmla="*/ 516 w 790"/>
                <a:gd name="T13" fmla="*/ 603 h 662"/>
                <a:gd name="T14" fmla="*/ 459 w 790"/>
                <a:gd name="T15" fmla="*/ 613 h 662"/>
                <a:gd name="T16" fmla="*/ 412 w 790"/>
                <a:gd name="T17" fmla="*/ 540 h 662"/>
                <a:gd name="T18" fmla="*/ 378 w 790"/>
                <a:gd name="T19" fmla="*/ 538 h 662"/>
                <a:gd name="T20" fmla="*/ 302 w 790"/>
                <a:gd name="T21" fmla="*/ 509 h 662"/>
                <a:gd name="T22" fmla="*/ 240 w 790"/>
                <a:gd name="T23" fmla="*/ 530 h 662"/>
                <a:gd name="T24" fmla="*/ 208 w 790"/>
                <a:gd name="T25" fmla="*/ 520 h 662"/>
                <a:gd name="T26" fmla="*/ 193 w 790"/>
                <a:gd name="T27" fmla="*/ 389 h 662"/>
                <a:gd name="T28" fmla="*/ 146 w 790"/>
                <a:gd name="T29" fmla="*/ 431 h 662"/>
                <a:gd name="T30" fmla="*/ 135 w 790"/>
                <a:gd name="T31" fmla="*/ 400 h 662"/>
                <a:gd name="T32" fmla="*/ 88 w 790"/>
                <a:gd name="T33" fmla="*/ 269 h 662"/>
                <a:gd name="T34" fmla="*/ 52 w 790"/>
                <a:gd name="T35" fmla="*/ 165 h 662"/>
                <a:gd name="T36" fmla="*/ 0 w 790"/>
                <a:gd name="T37" fmla="*/ 92 h 662"/>
                <a:gd name="T38" fmla="*/ 36 w 790"/>
                <a:gd name="T39" fmla="*/ 50 h 662"/>
                <a:gd name="T40" fmla="*/ 41 w 790"/>
                <a:gd name="T41" fmla="*/ 8 h 662"/>
                <a:gd name="T42" fmla="*/ 88 w 790"/>
                <a:gd name="T43" fmla="*/ 19 h 662"/>
                <a:gd name="T44" fmla="*/ 150 w 790"/>
                <a:gd name="T45" fmla="*/ 0 h 662"/>
                <a:gd name="T46" fmla="*/ 219 w 790"/>
                <a:gd name="T47" fmla="*/ 55 h 662"/>
                <a:gd name="T48" fmla="*/ 292 w 790"/>
                <a:gd name="T49" fmla="*/ 19 h 662"/>
                <a:gd name="T50" fmla="*/ 365 w 790"/>
                <a:gd name="T51" fmla="*/ 61 h 662"/>
                <a:gd name="T52" fmla="*/ 474 w 790"/>
                <a:gd name="T53" fmla="*/ 29 h 662"/>
                <a:gd name="T54" fmla="*/ 537 w 790"/>
                <a:gd name="T55" fmla="*/ 97 h 662"/>
                <a:gd name="T56" fmla="*/ 574 w 790"/>
                <a:gd name="T57" fmla="*/ 76 h 662"/>
                <a:gd name="T58" fmla="*/ 577 w 790"/>
                <a:gd name="T59" fmla="*/ 290 h 662"/>
                <a:gd name="T60" fmla="*/ 661 w 790"/>
                <a:gd name="T61" fmla="*/ 406 h 662"/>
                <a:gd name="T62" fmla="*/ 746 w 790"/>
                <a:gd name="T63" fmla="*/ 537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90" h="662">
                  <a:moveTo>
                    <a:pt x="790" y="573"/>
                  </a:moveTo>
                  <a:cubicBezTo>
                    <a:pt x="766" y="593"/>
                    <a:pt x="766" y="593"/>
                    <a:pt x="766" y="593"/>
                  </a:cubicBezTo>
                  <a:cubicBezTo>
                    <a:pt x="740" y="593"/>
                    <a:pt x="740" y="593"/>
                    <a:pt x="740" y="593"/>
                  </a:cubicBezTo>
                  <a:cubicBezTo>
                    <a:pt x="709" y="619"/>
                    <a:pt x="709" y="619"/>
                    <a:pt x="709" y="619"/>
                  </a:cubicBezTo>
                  <a:cubicBezTo>
                    <a:pt x="709" y="619"/>
                    <a:pt x="702" y="623"/>
                    <a:pt x="693" y="629"/>
                  </a:cubicBezTo>
                  <a:cubicBezTo>
                    <a:pt x="683" y="636"/>
                    <a:pt x="669" y="645"/>
                    <a:pt x="661" y="652"/>
                  </a:cubicBezTo>
                  <a:cubicBezTo>
                    <a:pt x="660" y="652"/>
                    <a:pt x="660" y="652"/>
                    <a:pt x="659" y="653"/>
                  </a:cubicBezTo>
                  <a:cubicBezTo>
                    <a:pt x="655" y="656"/>
                    <a:pt x="652" y="658"/>
                    <a:pt x="652" y="660"/>
                  </a:cubicBezTo>
                  <a:cubicBezTo>
                    <a:pt x="652" y="660"/>
                    <a:pt x="652" y="660"/>
                    <a:pt x="652" y="660"/>
                  </a:cubicBezTo>
                  <a:cubicBezTo>
                    <a:pt x="652" y="662"/>
                    <a:pt x="647" y="662"/>
                    <a:pt x="641" y="661"/>
                  </a:cubicBezTo>
                  <a:cubicBezTo>
                    <a:pt x="641" y="661"/>
                    <a:pt x="641" y="661"/>
                    <a:pt x="641" y="661"/>
                  </a:cubicBezTo>
                  <a:cubicBezTo>
                    <a:pt x="622" y="659"/>
                    <a:pt x="584" y="650"/>
                    <a:pt x="584" y="650"/>
                  </a:cubicBezTo>
                  <a:cubicBezTo>
                    <a:pt x="537" y="629"/>
                    <a:pt x="537" y="629"/>
                    <a:pt x="537" y="629"/>
                  </a:cubicBezTo>
                  <a:cubicBezTo>
                    <a:pt x="516" y="603"/>
                    <a:pt x="516" y="603"/>
                    <a:pt x="516" y="603"/>
                  </a:cubicBezTo>
                  <a:cubicBezTo>
                    <a:pt x="495" y="629"/>
                    <a:pt x="495" y="629"/>
                    <a:pt x="495" y="629"/>
                  </a:cubicBezTo>
                  <a:cubicBezTo>
                    <a:pt x="459" y="613"/>
                    <a:pt x="459" y="613"/>
                    <a:pt x="459" y="613"/>
                  </a:cubicBezTo>
                  <a:cubicBezTo>
                    <a:pt x="422" y="577"/>
                    <a:pt x="422" y="577"/>
                    <a:pt x="422" y="577"/>
                  </a:cubicBezTo>
                  <a:cubicBezTo>
                    <a:pt x="412" y="540"/>
                    <a:pt x="412" y="540"/>
                    <a:pt x="412" y="540"/>
                  </a:cubicBezTo>
                  <a:cubicBezTo>
                    <a:pt x="380" y="540"/>
                    <a:pt x="380" y="540"/>
                    <a:pt x="380" y="540"/>
                  </a:cubicBezTo>
                  <a:cubicBezTo>
                    <a:pt x="378" y="538"/>
                    <a:pt x="378" y="538"/>
                    <a:pt x="378" y="538"/>
                  </a:cubicBezTo>
                  <a:cubicBezTo>
                    <a:pt x="365" y="520"/>
                    <a:pt x="365" y="520"/>
                    <a:pt x="365" y="520"/>
                  </a:cubicBezTo>
                  <a:cubicBezTo>
                    <a:pt x="302" y="509"/>
                    <a:pt x="302" y="509"/>
                    <a:pt x="302" y="509"/>
                  </a:cubicBezTo>
                  <a:cubicBezTo>
                    <a:pt x="271" y="509"/>
                    <a:pt x="271" y="509"/>
                    <a:pt x="271" y="509"/>
                  </a:cubicBezTo>
                  <a:cubicBezTo>
                    <a:pt x="240" y="530"/>
                    <a:pt x="240" y="530"/>
                    <a:pt x="240" y="530"/>
                  </a:cubicBezTo>
                  <a:cubicBezTo>
                    <a:pt x="236" y="529"/>
                    <a:pt x="236" y="529"/>
                    <a:pt x="236" y="529"/>
                  </a:cubicBezTo>
                  <a:cubicBezTo>
                    <a:pt x="208" y="520"/>
                    <a:pt x="208" y="520"/>
                    <a:pt x="208" y="520"/>
                  </a:cubicBezTo>
                  <a:cubicBezTo>
                    <a:pt x="214" y="447"/>
                    <a:pt x="214" y="447"/>
                    <a:pt x="214" y="447"/>
                  </a:cubicBezTo>
                  <a:cubicBezTo>
                    <a:pt x="193" y="389"/>
                    <a:pt x="193" y="389"/>
                    <a:pt x="193" y="389"/>
                  </a:cubicBezTo>
                  <a:cubicBezTo>
                    <a:pt x="172" y="415"/>
                    <a:pt x="172" y="415"/>
                    <a:pt x="172" y="415"/>
                  </a:cubicBezTo>
                  <a:cubicBezTo>
                    <a:pt x="146" y="431"/>
                    <a:pt x="146" y="431"/>
                    <a:pt x="146" y="431"/>
                  </a:cubicBezTo>
                  <a:cubicBezTo>
                    <a:pt x="145" y="428"/>
                    <a:pt x="145" y="428"/>
                    <a:pt x="145" y="428"/>
                  </a:cubicBezTo>
                  <a:cubicBezTo>
                    <a:pt x="135" y="400"/>
                    <a:pt x="135" y="400"/>
                    <a:pt x="135" y="400"/>
                  </a:cubicBezTo>
                  <a:cubicBezTo>
                    <a:pt x="135" y="342"/>
                    <a:pt x="135" y="342"/>
                    <a:pt x="135" y="342"/>
                  </a:cubicBezTo>
                  <a:cubicBezTo>
                    <a:pt x="88" y="269"/>
                    <a:pt x="88" y="269"/>
                    <a:pt x="88" y="269"/>
                  </a:cubicBezTo>
                  <a:cubicBezTo>
                    <a:pt x="88" y="222"/>
                    <a:pt x="88" y="222"/>
                    <a:pt x="88" y="222"/>
                  </a:cubicBezTo>
                  <a:cubicBezTo>
                    <a:pt x="52" y="165"/>
                    <a:pt x="52" y="165"/>
                    <a:pt x="52" y="165"/>
                  </a:cubicBezTo>
                  <a:cubicBezTo>
                    <a:pt x="52" y="128"/>
                    <a:pt x="52" y="128"/>
                    <a:pt x="52" y="12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92" y="19"/>
                    <a:pt x="292" y="19"/>
                    <a:pt x="292" y="19"/>
                  </a:cubicBezTo>
                  <a:cubicBezTo>
                    <a:pt x="334" y="29"/>
                    <a:pt x="334" y="29"/>
                    <a:pt x="334" y="29"/>
                  </a:cubicBezTo>
                  <a:cubicBezTo>
                    <a:pt x="334" y="29"/>
                    <a:pt x="354" y="61"/>
                    <a:pt x="365" y="61"/>
                  </a:cubicBezTo>
                  <a:cubicBezTo>
                    <a:pt x="375" y="61"/>
                    <a:pt x="412" y="29"/>
                    <a:pt x="412" y="29"/>
                  </a:cubicBezTo>
                  <a:cubicBezTo>
                    <a:pt x="474" y="29"/>
                    <a:pt x="474" y="29"/>
                    <a:pt x="474" y="29"/>
                  </a:cubicBezTo>
                  <a:cubicBezTo>
                    <a:pt x="500" y="92"/>
                    <a:pt x="500" y="92"/>
                    <a:pt x="500" y="92"/>
                  </a:cubicBezTo>
                  <a:cubicBezTo>
                    <a:pt x="537" y="97"/>
                    <a:pt x="537" y="97"/>
                    <a:pt x="537" y="97"/>
                  </a:cubicBezTo>
                  <a:cubicBezTo>
                    <a:pt x="558" y="71"/>
                    <a:pt x="558" y="71"/>
                    <a:pt x="558" y="71"/>
                  </a:cubicBezTo>
                  <a:cubicBezTo>
                    <a:pt x="574" y="76"/>
                    <a:pt x="574" y="76"/>
                    <a:pt x="574" y="76"/>
                  </a:cubicBezTo>
                  <a:cubicBezTo>
                    <a:pt x="605" y="182"/>
                    <a:pt x="605" y="182"/>
                    <a:pt x="605" y="182"/>
                  </a:cubicBezTo>
                  <a:cubicBezTo>
                    <a:pt x="577" y="290"/>
                    <a:pt x="577" y="290"/>
                    <a:pt x="577" y="290"/>
                  </a:cubicBezTo>
                  <a:cubicBezTo>
                    <a:pt x="577" y="334"/>
                    <a:pt x="577" y="334"/>
                    <a:pt x="577" y="334"/>
                  </a:cubicBezTo>
                  <a:cubicBezTo>
                    <a:pt x="661" y="406"/>
                    <a:pt x="661" y="406"/>
                    <a:pt x="661" y="406"/>
                  </a:cubicBezTo>
                  <a:cubicBezTo>
                    <a:pt x="709" y="506"/>
                    <a:pt x="709" y="506"/>
                    <a:pt x="709" y="506"/>
                  </a:cubicBezTo>
                  <a:cubicBezTo>
                    <a:pt x="746" y="537"/>
                    <a:pt x="746" y="537"/>
                    <a:pt x="746" y="537"/>
                  </a:cubicBezTo>
                  <a:lnTo>
                    <a:pt x="790" y="57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1" name="มหาสารคาม">
              <a:extLst>
                <a:ext uri="{FF2B5EF4-FFF2-40B4-BE49-F238E27FC236}">
                  <a16:creationId xmlns:a16="http://schemas.microsoft.com/office/drawing/2014/main" id="{003EFA06-FB1D-42EB-8B01-6D337F223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4756" y="2443669"/>
              <a:ext cx="235923" cy="462701"/>
            </a:xfrm>
            <a:custGeom>
              <a:avLst/>
              <a:gdLst>
                <a:gd name="T0" fmla="*/ 563 w 579"/>
                <a:gd name="T1" fmla="*/ 657 h 1132"/>
                <a:gd name="T2" fmla="*/ 500 w 579"/>
                <a:gd name="T3" fmla="*/ 798 h 1132"/>
                <a:gd name="T4" fmla="*/ 485 w 579"/>
                <a:gd name="T5" fmla="*/ 855 h 1132"/>
                <a:gd name="T6" fmla="*/ 433 w 579"/>
                <a:gd name="T7" fmla="*/ 861 h 1132"/>
                <a:gd name="T8" fmla="*/ 401 w 579"/>
                <a:gd name="T9" fmla="*/ 897 h 1132"/>
                <a:gd name="T10" fmla="*/ 390 w 579"/>
                <a:gd name="T11" fmla="*/ 977 h 1132"/>
                <a:gd name="T12" fmla="*/ 500 w 579"/>
                <a:gd name="T13" fmla="*/ 1027 h 1132"/>
                <a:gd name="T14" fmla="*/ 499 w 579"/>
                <a:gd name="T15" fmla="*/ 1098 h 1132"/>
                <a:gd name="T16" fmla="*/ 478 w 579"/>
                <a:gd name="T17" fmla="*/ 1127 h 1132"/>
                <a:gd name="T18" fmla="*/ 333 w 579"/>
                <a:gd name="T19" fmla="*/ 1090 h 1132"/>
                <a:gd name="T20" fmla="*/ 213 w 579"/>
                <a:gd name="T21" fmla="*/ 1064 h 1132"/>
                <a:gd name="T22" fmla="*/ 172 w 579"/>
                <a:gd name="T23" fmla="*/ 986 h 1132"/>
                <a:gd name="T24" fmla="*/ 114 w 579"/>
                <a:gd name="T25" fmla="*/ 897 h 1132"/>
                <a:gd name="T26" fmla="*/ 71 w 579"/>
                <a:gd name="T27" fmla="*/ 788 h 1132"/>
                <a:gd name="T28" fmla="*/ 73 w 579"/>
                <a:gd name="T29" fmla="*/ 704 h 1132"/>
                <a:gd name="T30" fmla="*/ 62 w 579"/>
                <a:gd name="T31" fmla="*/ 605 h 1132"/>
                <a:gd name="T32" fmla="*/ 21 w 579"/>
                <a:gd name="T33" fmla="*/ 475 h 1132"/>
                <a:gd name="T34" fmla="*/ 0 w 579"/>
                <a:gd name="T35" fmla="*/ 339 h 1132"/>
                <a:gd name="T36" fmla="*/ 73 w 579"/>
                <a:gd name="T37" fmla="*/ 235 h 1132"/>
                <a:gd name="T38" fmla="*/ 83 w 579"/>
                <a:gd name="T39" fmla="*/ 167 h 1132"/>
                <a:gd name="T40" fmla="*/ 130 w 579"/>
                <a:gd name="T41" fmla="*/ 198 h 1132"/>
                <a:gd name="T42" fmla="*/ 167 w 579"/>
                <a:gd name="T43" fmla="*/ 130 h 1132"/>
                <a:gd name="T44" fmla="*/ 234 w 579"/>
                <a:gd name="T45" fmla="*/ 83 h 1132"/>
                <a:gd name="T46" fmla="*/ 272 w 579"/>
                <a:gd name="T47" fmla="*/ 0 h 1132"/>
                <a:gd name="T48" fmla="*/ 287 w 579"/>
                <a:gd name="T49" fmla="*/ 63 h 1132"/>
                <a:gd name="T50" fmla="*/ 287 w 579"/>
                <a:gd name="T51" fmla="*/ 156 h 1132"/>
                <a:gd name="T52" fmla="*/ 287 w 579"/>
                <a:gd name="T53" fmla="*/ 224 h 1132"/>
                <a:gd name="T54" fmla="*/ 313 w 579"/>
                <a:gd name="T55" fmla="*/ 256 h 1132"/>
                <a:gd name="T56" fmla="*/ 391 w 579"/>
                <a:gd name="T57" fmla="*/ 224 h 1132"/>
                <a:gd name="T58" fmla="*/ 448 w 579"/>
                <a:gd name="T59" fmla="*/ 266 h 1132"/>
                <a:gd name="T60" fmla="*/ 495 w 579"/>
                <a:gd name="T61" fmla="*/ 329 h 1132"/>
                <a:gd name="T62" fmla="*/ 542 w 579"/>
                <a:gd name="T63" fmla="*/ 402 h 1132"/>
                <a:gd name="T64" fmla="*/ 542 w 579"/>
                <a:gd name="T65" fmla="*/ 469 h 1132"/>
                <a:gd name="T66" fmla="*/ 552 w 579"/>
                <a:gd name="T67" fmla="*/ 548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79" h="1132">
                  <a:moveTo>
                    <a:pt x="542" y="595"/>
                  </a:moveTo>
                  <a:cubicBezTo>
                    <a:pt x="563" y="657"/>
                    <a:pt x="563" y="657"/>
                    <a:pt x="563" y="657"/>
                  </a:cubicBezTo>
                  <a:cubicBezTo>
                    <a:pt x="537" y="668"/>
                    <a:pt x="537" y="668"/>
                    <a:pt x="537" y="668"/>
                  </a:cubicBezTo>
                  <a:cubicBezTo>
                    <a:pt x="500" y="798"/>
                    <a:pt x="500" y="798"/>
                    <a:pt x="500" y="798"/>
                  </a:cubicBezTo>
                  <a:cubicBezTo>
                    <a:pt x="511" y="840"/>
                    <a:pt x="511" y="840"/>
                    <a:pt x="511" y="840"/>
                  </a:cubicBezTo>
                  <a:cubicBezTo>
                    <a:pt x="485" y="855"/>
                    <a:pt x="485" y="855"/>
                    <a:pt x="485" y="855"/>
                  </a:cubicBezTo>
                  <a:cubicBezTo>
                    <a:pt x="448" y="840"/>
                    <a:pt x="448" y="840"/>
                    <a:pt x="448" y="840"/>
                  </a:cubicBezTo>
                  <a:cubicBezTo>
                    <a:pt x="433" y="861"/>
                    <a:pt x="433" y="861"/>
                    <a:pt x="433" y="861"/>
                  </a:cubicBezTo>
                  <a:cubicBezTo>
                    <a:pt x="401" y="871"/>
                    <a:pt x="401" y="871"/>
                    <a:pt x="401" y="871"/>
                  </a:cubicBezTo>
                  <a:cubicBezTo>
                    <a:pt x="401" y="897"/>
                    <a:pt x="401" y="897"/>
                    <a:pt x="401" y="897"/>
                  </a:cubicBezTo>
                  <a:cubicBezTo>
                    <a:pt x="375" y="965"/>
                    <a:pt x="375" y="965"/>
                    <a:pt x="375" y="965"/>
                  </a:cubicBezTo>
                  <a:cubicBezTo>
                    <a:pt x="375" y="965"/>
                    <a:pt x="381" y="970"/>
                    <a:pt x="390" y="977"/>
                  </a:cubicBezTo>
                  <a:cubicBezTo>
                    <a:pt x="410" y="994"/>
                    <a:pt x="443" y="1024"/>
                    <a:pt x="443" y="1027"/>
                  </a:cubicBezTo>
                  <a:cubicBezTo>
                    <a:pt x="443" y="1033"/>
                    <a:pt x="500" y="1027"/>
                    <a:pt x="500" y="1027"/>
                  </a:cubicBezTo>
                  <a:cubicBezTo>
                    <a:pt x="490" y="1100"/>
                    <a:pt x="490" y="1100"/>
                    <a:pt x="490" y="1100"/>
                  </a:cubicBezTo>
                  <a:cubicBezTo>
                    <a:pt x="499" y="1098"/>
                    <a:pt x="499" y="1098"/>
                    <a:pt x="499" y="1098"/>
                  </a:cubicBezTo>
                  <a:cubicBezTo>
                    <a:pt x="479" y="1127"/>
                    <a:pt x="479" y="1127"/>
                    <a:pt x="479" y="1127"/>
                  </a:cubicBezTo>
                  <a:cubicBezTo>
                    <a:pt x="478" y="1127"/>
                    <a:pt x="478" y="1127"/>
                    <a:pt x="478" y="1127"/>
                  </a:cubicBezTo>
                  <a:cubicBezTo>
                    <a:pt x="417" y="1132"/>
                    <a:pt x="417" y="1132"/>
                    <a:pt x="417" y="1132"/>
                  </a:cubicBezTo>
                  <a:cubicBezTo>
                    <a:pt x="333" y="1090"/>
                    <a:pt x="333" y="1090"/>
                    <a:pt x="333" y="1090"/>
                  </a:cubicBezTo>
                  <a:cubicBezTo>
                    <a:pt x="232" y="1068"/>
                    <a:pt x="232" y="1068"/>
                    <a:pt x="232" y="1068"/>
                  </a:cubicBezTo>
                  <a:cubicBezTo>
                    <a:pt x="213" y="1064"/>
                    <a:pt x="213" y="1064"/>
                    <a:pt x="213" y="1064"/>
                  </a:cubicBezTo>
                  <a:cubicBezTo>
                    <a:pt x="208" y="1012"/>
                    <a:pt x="208" y="1012"/>
                    <a:pt x="208" y="1012"/>
                  </a:cubicBezTo>
                  <a:cubicBezTo>
                    <a:pt x="172" y="986"/>
                    <a:pt x="172" y="986"/>
                    <a:pt x="172" y="986"/>
                  </a:cubicBezTo>
                  <a:cubicBezTo>
                    <a:pt x="167" y="954"/>
                    <a:pt x="167" y="954"/>
                    <a:pt x="167" y="954"/>
                  </a:cubicBezTo>
                  <a:cubicBezTo>
                    <a:pt x="114" y="897"/>
                    <a:pt x="114" y="897"/>
                    <a:pt x="114" y="897"/>
                  </a:cubicBezTo>
                  <a:cubicBezTo>
                    <a:pt x="135" y="845"/>
                    <a:pt x="135" y="845"/>
                    <a:pt x="135" y="845"/>
                  </a:cubicBezTo>
                  <a:cubicBezTo>
                    <a:pt x="71" y="788"/>
                    <a:pt x="71" y="788"/>
                    <a:pt x="71" y="788"/>
                  </a:cubicBezTo>
                  <a:cubicBezTo>
                    <a:pt x="73" y="788"/>
                    <a:pt x="73" y="788"/>
                    <a:pt x="73" y="788"/>
                  </a:cubicBezTo>
                  <a:cubicBezTo>
                    <a:pt x="73" y="704"/>
                    <a:pt x="73" y="704"/>
                    <a:pt x="73" y="704"/>
                  </a:cubicBezTo>
                  <a:cubicBezTo>
                    <a:pt x="41" y="657"/>
                    <a:pt x="41" y="657"/>
                    <a:pt x="41" y="657"/>
                  </a:cubicBezTo>
                  <a:cubicBezTo>
                    <a:pt x="62" y="605"/>
                    <a:pt x="62" y="605"/>
                    <a:pt x="62" y="605"/>
                  </a:cubicBezTo>
                  <a:cubicBezTo>
                    <a:pt x="5" y="527"/>
                    <a:pt x="5" y="527"/>
                    <a:pt x="5" y="527"/>
                  </a:cubicBezTo>
                  <a:cubicBezTo>
                    <a:pt x="21" y="475"/>
                    <a:pt x="21" y="475"/>
                    <a:pt x="21" y="475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0" y="339"/>
                    <a:pt x="0" y="339"/>
                    <a:pt x="0" y="339"/>
                  </a:cubicBezTo>
                  <a:cubicBezTo>
                    <a:pt x="52" y="292"/>
                    <a:pt x="52" y="292"/>
                    <a:pt x="52" y="292"/>
                  </a:cubicBezTo>
                  <a:cubicBezTo>
                    <a:pt x="73" y="235"/>
                    <a:pt x="73" y="235"/>
                    <a:pt x="73" y="235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83" y="167"/>
                    <a:pt x="83" y="167"/>
                    <a:pt x="83" y="167"/>
                  </a:cubicBezTo>
                  <a:cubicBezTo>
                    <a:pt x="104" y="172"/>
                    <a:pt x="104" y="172"/>
                    <a:pt x="104" y="172"/>
                  </a:cubicBezTo>
                  <a:cubicBezTo>
                    <a:pt x="130" y="198"/>
                    <a:pt x="130" y="198"/>
                    <a:pt x="130" y="198"/>
                  </a:cubicBezTo>
                  <a:cubicBezTo>
                    <a:pt x="156" y="177"/>
                    <a:pt x="156" y="177"/>
                    <a:pt x="156" y="177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7" y="130"/>
                    <a:pt x="193" y="125"/>
                    <a:pt x="198" y="125"/>
                  </a:cubicBezTo>
                  <a:cubicBezTo>
                    <a:pt x="203" y="125"/>
                    <a:pt x="234" y="83"/>
                    <a:pt x="234" y="83"/>
                  </a:cubicBezTo>
                  <a:cubicBezTo>
                    <a:pt x="266" y="26"/>
                    <a:pt x="266" y="26"/>
                    <a:pt x="266" y="26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287" y="63"/>
                    <a:pt x="287" y="63"/>
                    <a:pt x="287" y="63"/>
                  </a:cubicBezTo>
                  <a:cubicBezTo>
                    <a:pt x="292" y="104"/>
                    <a:pt x="292" y="104"/>
                    <a:pt x="292" y="104"/>
                  </a:cubicBezTo>
                  <a:cubicBezTo>
                    <a:pt x="287" y="156"/>
                    <a:pt x="287" y="156"/>
                    <a:pt x="287" y="156"/>
                  </a:cubicBezTo>
                  <a:cubicBezTo>
                    <a:pt x="302" y="188"/>
                    <a:pt x="302" y="188"/>
                    <a:pt x="302" y="188"/>
                  </a:cubicBezTo>
                  <a:cubicBezTo>
                    <a:pt x="287" y="224"/>
                    <a:pt x="287" y="224"/>
                    <a:pt x="287" y="224"/>
                  </a:cubicBezTo>
                  <a:cubicBezTo>
                    <a:pt x="287" y="256"/>
                    <a:pt x="287" y="256"/>
                    <a:pt x="287" y="256"/>
                  </a:cubicBezTo>
                  <a:cubicBezTo>
                    <a:pt x="313" y="256"/>
                    <a:pt x="313" y="256"/>
                    <a:pt x="313" y="256"/>
                  </a:cubicBezTo>
                  <a:cubicBezTo>
                    <a:pt x="339" y="240"/>
                    <a:pt x="339" y="240"/>
                    <a:pt x="339" y="240"/>
                  </a:cubicBezTo>
                  <a:cubicBezTo>
                    <a:pt x="391" y="224"/>
                    <a:pt x="391" y="224"/>
                    <a:pt x="391" y="224"/>
                  </a:cubicBezTo>
                  <a:cubicBezTo>
                    <a:pt x="401" y="256"/>
                    <a:pt x="401" y="256"/>
                    <a:pt x="401" y="256"/>
                  </a:cubicBezTo>
                  <a:cubicBezTo>
                    <a:pt x="448" y="266"/>
                    <a:pt x="448" y="266"/>
                    <a:pt x="448" y="266"/>
                  </a:cubicBezTo>
                  <a:cubicBezTo>
                    <a:pt x="448" y="308"/>
                    <a:pt x="448" y="308"/>
                    <a:pt x="448" y="308"/>
                  </a:cubicBezTo>
                  <a:cubicBezTo>
                    <a:pt x="495" y="329"/>
                    <a:pt x="495" y="329"/>
                    <a:pt x="495" y="329"/>
                  </a:cubicBezTo>
                  <a:cubicBezTo>
                    <a:pt x="490" y="360"/>
                    <a:pt x="490" y="360"/>
                    <a:pt x="490" y="360"/>
                  </a:cubicBezTo>
                  <a:cubicBezTo>
                    <a:pt x="542" y="402"/>
                    <a:pt x="542" y="402"/>
                    <a:pt x="542" y="402"/>
                  </a:cubicBezTo>
                  <a:cubicBezTo>
                    <a:pt x="579" y="412"/>
                    <a:pt x="579" y="412"/>
                    <a:pt x="579" y="412"/>
                  </a:cubicBezTo>
                  <a:cubicBezTo>
                    <a:pt x="542" y="469"/>
                    <a:pt x="542" y="469"/>
                    <a:pt x="542" y="469"/>
                  </a:cubicBezTo>
                  <a:cubicBezTo>
                    <a:pt x="537" y="511"/>
                    <a:pt x="537" y="511"/>
                    <a:pt x="537" y="511"/>
                  </a:cubicBezTo>
                  <a:cubicBezTo>
                    <a:pt x="552" y="548"/>
                    <a:pt x="552" y="548"/>
                    <a:pt x="552" y="548"/>
                  </a:cubicBezTo>
                  <a:lnTo>
                    <a:pt x="542" y="59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2" name="บุรีรัมย์">
              <a:extLst>
                <a:ext uri="{FF2B5EF4-FFF2-40B4-BE49-F238E27FC236}">
                  <a16:creationId xmlns:a16="http://schemas.microsoft.com/office/drawing/2014/main" id="{2D7FE5FD-EE51-4F11-8A70-177E94699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6619" y="2765547"/>
              <a:ext cx="384059" cy="616324"/>
            </a:xfrm>
            <a:custGeom>
              <a:avLst/>
              <a:gdLst>
                <a:gd name="T0" fmla="*/ 876 w 939"/>
                <a:gd name="T1" fmla="*/ 735 h 1507"/>
                <a:gd name="T2" fmla="*/ 766 w 939"/>
                <a:gd name="T3" fmla="*/ 886 h 1507"/>
                <a:gd name="T4" fmla="*/ 735 w 939"/>
                <a:gd name="T5" fmla="*/ 990 h 1507"/>
                <a:gd name="T6" fmla="*/ 688 w 939"/>
                <a:gd name="T7" fmla="*/ 1173 h 1507"/>
                <a:gd name="T8" fmla="*/ 688 w 939"/>
                <a:gd name="T9" fmla="*/ 1256 h 1507"/>
                <a:gd name="T10" fmla="*/ 663 w 939"/>
                <a:gd name="T11" fmla="*/ 1325 h 1507"/>
                <a:gd name="T12" fmla="*/ 635 w 939"/>
                <a:gd name="T13" fmla="*/ 1345 h 1507"/>
                <a:gd name="T14" fmla="*/ 599 w 939"/>
                <a:gd name="T15" fmla="*/ 1361 h 1507"/>
                <a:gd name="T16" fmla="*/ 531 w 939"/>
                <a:gd name="T17" fmla="*/ 1397 h 1507"/>
                <a:gd name="T18" fmla="*/ 492 w 939"/>
                <a:gd name="T19" fmla="*/ 1440 h 1507"/>
                <a:gd name="T20" fmla="*/ 447 w 939"/>
                <a:gd name="T21" fmla="*/ 1437 h 1507"/>
                <a:gd name="T22" fmla="*/ 370 w 939"/>
                <a:gd name="T23" fmla="*/ 1481 h 1507"/>
                <a:gd name="T24" fmla="*/ 276 w 939"/>
                <a:gd name="T25" fmla="*/ 1507 h 1507"/>
                <a:gd name="T26" fmla="*/ 193 w 939"/>
                <a:gd name="T27" fmla="*/ 1481 h 1507"/>
                <a:gd name="T28" fmla="*/ 94 w 939"/>
                <a:gd name="T29" fmla="*/ 1507 h 1507"/>
                <a:gd name="T30" fmla="*/ 0 w 939"/>
                <a:gd name="T31" fmla="*/ 1486 h 1507"/>
                <a:gd name="T32" fmla="*/ 88 w 939"/>
                <a:gd name="T33" fmla="*/ 1449 h 1507"/>
                <a:gd name="T34" fmla="*/ 188 w 939"/>
                <a:gd name="T35" fmla="*/ 1335 h 1507"/>
                <a:gd name="T36" fmla="*/ 116 w 939"/>
                <a:gd name="T37" fmla="*/ 1300 h 1507"/>
                <a:gd name="T38" fmla="*/ 109 w 939"/>
                <a:gd name="T39" fmla="*/ 1236 h 1507"/>
                <a:gd name="T40" fmla="*/ 141 w 939"/>
                <a:gd name="T41" fmla="*/ 1173 h 1507"/>
                <a:gd name="T42" fmla="*/ 52 w 939"/>
                <a:gd name="T43" fmla="*/ 1110 h 1507"/>
                <a:gd name="T44" fmla="*/ 26 w 939"/>
                <a:gd name="T45" fmla="*/ 985 h 1507"/>
                <a:gd name="T46" fmla="*/ 0 w 939"/>
                <a:gd name="T47" fmla="*/ 897 h 1507"/>
                <a:gd name="T48" fmla="*/ 47 w 939"/>
                <a:gd name="T49" fmla="*/ 891 h 1507"/>
                <a:gd name="T50" fmla="*/ 104 w 939"/>
                <a:gd name="T51" fmla="*/ 839 h 1507"/>
                <a:gd name="T52" fmla="*/ 130 w 939"/>
                <a:gd name="T53" fmla="*/ 761 h 1507"/>
                <a:gd name="T54" fmla="*/ 234 w 939"/>
                <a:gd name="T55" fmla="*/ 782 h 1507"/>
                <a:gd name="T56" fmla="*/ 292 w 939"/>
                <a:gd name="T57" fmla="*/ 709 h 1507"/>
                <a:gd name="T58" fmla="*/ 292 w 939"/>
                <a:gd name="T59" fmla="*/ 636 h 1507"/>
                <a:gd name="T60" fmla="*/ 407 w 939"/>
                <a:gd name="T61" fmla="*/ 552 h 1507"/>
                <a:gd name="T62" fmla="*/ 469 w 939"/>
                <a:gd name="T63" fmla="*/ 526 h 1507"/>
                <a:gd name="T64" fmla="*/ 448 w 939"/>
                <a:gd name="T65" fmla="*/ 359 h 1507"/>
                <a:gd name="T66" fmla="*/ 490 w 939"/>
                <a:gd name="T67" fmla="*/ 328 h 1507"/>
                <a:gd name="T68" fmla="*/ 464 w 939"/>
                <a:gd name="T69" fmla="*/ 276 h 1507"/>
                <a:gd name="T70" fmla="*/ 407 w 939"/>
                <a:gd name="T71" fmla="*/ 245 h 1507"/>
                <a:gd name="T72" fmla="*/ 302 w 939"/>
                <a:gd name="T73" fmla="*/ 208 h 1507"/>
                <a:gd name="T74" fmla="*/ 323 w 939"/>
                <a:gd name="T75" fmla="*/ 140 h 1507"/>
                <a:gd name="T76" fmla="*/ 383 w 939"/>
                <a:gd name="T77" fmla="*/ 105 h 1507"/>
                <a:gd name="T78" fmla="*/ 431 w 939"/>
                <a:gd name="T79" fmla="*/ 0 h 1507"/>
                <a:gd name="T80" fmla="*/ 474 w 939"/>
                <a:gd name="T81" fmla="*/ 109 h 1507"/>
                <a:gd name="T82" fmla="*/ 532 w 939"/>
                <a:gd name="T83" fmla="*/ 198 h 1507"/>
                <a:gd name="T84" fmla="*/ 573 w 939"/>
                <a:gd name="T85" fmla="*/ 276 h 1507"/>
                <a:gd name="T86" fmla="*/ 584 w 939"/>
                <a:gd name="T87" fmla="*/ 333 h 1507"/>
                <a:gd name="T88" fmla="*/ 626 w 939"/>
                <a:gd name="T89" fmla="*/ 380 h 1507"/>
                <a:gd name="T90" fmla="*/ 756 w 939"/>
                <a:gd name="T91" fmla="*/ 443 h 1507"/>
                <a:gd name="T92" fmla="*/ 850 w 939"/>
                <a:gd name="T93" fmla="*/ 438 h 1507"/>
                <a:gd name="T94" fmla="*/ 897 w 939"/>
                <a:gd name="T95" fmla="*/ 401 h 1507"/>
                <a:gd name="T96" fmla="*/ 866 w 939"/>
                <a:gd name="T97" fmla="*/ 521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39" h="1507">
                  <a:moveTo>
                    <a:pt x="860" y="688"/>
                  </a:moveTo>
                  <a:cubicBezTo>
                    <a:pt x="876" y="735"/>
                    <a:pt x="876" y="735"/>
                    <a:pt x="876" y="735"/>
                  </a:cubicBezTo>
                  <a:cubicBezTo>
                    <a:pt x="845" y="829"/>
                    <a:pt x="845" y="829"/>
                    <a:pt x="845" y="829"/>
                  </a:cubicBezTo>
                  <a:cubicBezTo>
                    <a:pt x="766" y="886"/>
                    <a:pt x="766" y="886"/>
                    <a:pt x="766" y="886"/>
                  </a:cubicBezTo>
                  <a:cubicBezTo>
                    <a:pt x="735" y="928"/>
                    <a:pt x="735" y="928"/>
                    <a:pt x="735" y="928"/>
                  </a:cubicBezTo>
                  <a:cubicBezTo>
                    <a:pt x="735" y="990"/>
                    <a:pt x="735" y="990"/>
                    <a:pt x="735" y="990"/>
                  </a:cubicBezTo>
                  <a:cubicBezTo>
                    <a:pt x="688" y="1063"/>
                    <a:pt x="688" y="1063"/>
                    <a:pt x="688" y="1063"/>
                  </a:cubicBezTo>
                  <a:cubicBezTo>
                    <a:pt x="688" y="1173"/>
                    <a:pt x="688" y="1173"/>
                    <a:pt x="688" y="1173"/>
                  </a:cubicBezTo>
                  <a:cubicBezTo>
                    <a:pt x="709" y="1225"/>
                    <a:pt x="709" y="1225"/>
                    <a:pt x="709" y="1225"/>
                  </a:cubicBezTo>
                  <a:cubicBezTo>
                    <a:pt x="688" y="1256"/>
                    <a:pt x="688" y="1256"/>
                    <a:pt x="688" y="1256"/>
                  </a:cubicBezTo>
                  <a:cubicBezTo>
                    <a:pt x="688" y="1335"/>
                    <a:pt x="688" y="1335"/>
                    <a:pt x="688" y="1335"/>
                  </a:cubicBezTo>
                  <a:cubicBezTo>
                    <a:pt x="663" y="1325"/>
                    <a:pt x="663" y="1325"/>
                    <a:pt x="663" y="1325"/>
                  </a:cubicBezTo>
                  <a:cubicBezTo>
                    <a:pt x="639" y="1329"/>
                    <a:pt x="639" y="1329"/>
                    <a:pt x="639" y="1329"/>
                  </a:cubicBezTo>
                  <a:cubicBezTo>
                    <a:pt x="635" y="1345"/>
                    <a:pt x="635" y="1345"/>
                    <a:pt x="635" y="1345"/>
                  </a:cubicBezTo>
                  <a:cubicBezTo>
                    <a:pt x="603" y="1341"/>
                    <a:pt x="603" y="1341"/>
                    <a:pt x="603" y="1341"/>
                  </a:cubicBezTo>
                  <a:cubicBezTo>
                    <a:pt x="599" y="1361"/>
                    <a:pt x="599" y="1361"/>
                    <a:pt x="599" y="1361"/>
                  </a:cubicBezTo>
                  <a:cubicBezTo>
                    <a:pt x="555" y="1369"/>
                    <a:pt x="555" y="1369"/>
                    <a:pt x="555" y="1369"/>
                  </a:cubicBezTo>
                  <a:cubicBezTo>
                    <a:pt x="531" y="1397"/>
                    <a:pt x="531" y="1397"/>
                    <a:pt x="531" y="1397"/>
                  </a:cubicBezTo>
                  <a:cubicBezTo>
                    <a:pt x="531" y="1413"/>
                    <a:pt x="531" y="1413"/>
                    <a:pt x="531" y="1413"/>
                  </a:cubicBezTo>
                  <a:cubicBezTo>
                    <a:pt x="492" y="1440"/>
                    <a:pt x="492" y="1440"/>
                    <a:pt x="492" y="1440"/>
                  </a:cubicBezTo>
                  <a:cubicBezTo>
                    <a:pt x="491" y="1441"/>
                    <a:pt x="491" y="1441"/>
                    <a:pt x="491" y="1441"/>
                  </a:cubicBezTo>
                  <a:cubicBezTo>
                    <a:pt x="447" y="1437"/>
                    <a:pt x="447" y="1437"/>
                    <a:pt x="447" y="1437"/>
                  </a:cubicBezTo>
                  <a:cubicBezTo>
                    <a:pt x="436" y="1470"/>
                    <a:pt x="436" y="1470"/>
                    <a:pt x="436" y="1470"/>
                  </a:cubicBezTo>
                  <a:cubicBezTo>
                    <a:pt x="370" y="1481"/>
                    <a:pt x="370" y="1481"/>
                    <a:pt x="370" y="1481"/>
                  </a:cubicBezTo>
                  <a:cubicBezTo>
                    <a:pt x="307" y="1481"/>
                    <a:pt x="307" y="1481"/>
                    <a:pt x="307" y="1481"/>
                  </a:cubicBezTo>
                  <a:cubicBezTo>
                    <a:pt x="276" y="1507"/>
                    <a:pt x="276" y="1507"/>
                    <a:pt x="276" y="1507"/>
                  </a:cubicBezTo>
                  <a:cubicBezTo>
                    <a:pt x="224" y="1507"/>
                    <a:pt x="224" y="1507"/>
                    <a:pt x="224" y="1507"/>
                  </a:cubicBezTo>
                  <a:cubicBezTo>
                    <a:pt x="193" y="1481"/>
                    <a:pt x="193" y="1481"/>
                    <a:pt x="193" y="1481"/>
                  </a:cubicBezTo>
                  <a:cubicBezTo>
                    <a:pt x="146" y="1476"/>
                    <a:pt x="146" y="1476"/>
                    <a:pt x="146" y="1476"/>
                  </a:cubicBezTo>
                  <a:cubicBezTo>
                    <a:pt x="94" y="1507"/>
                    <a:pt x="94" y="1507"/>
                    <a:pt x="94" y="1507"/>
                  </a:cubicBezTo>
                  <a:cubicBezTo>
                    <a:pt x="21" y="1507"/>
                    <a:pt x="21" y="1507"/>
                    <a:pt x="21" y="1507"/>
                  </a:cubicBezTo>
                  <a:cubicBezTo>
                    <a:pt x="0" y="1486"/>
                    <a:pt x="0" y="1486"/>
                    <a:pt x="0" y="1486"/>
                  </a:cubicBezTo>
                  <a:cubicBezTo>
                    <a:pt x="15" y="1455"/>
                    <a:pt x="15" y="1455"/>
                    <a:pt x="15" y="1455"/>
                  </a:cubicBezTo>
                  <a:cubicBezTo>
                    <a:pt x="88" y="1449"/>
                    <a:pt x="88" y="1449"/>
                    <a:pt x="88" y="1449"/>
                  </a:cubicBezTo>
                  <a:cubicBezTo>
                    <a:pt x="208" y="1366"/>
                    <a:pt x="208" y="1366"/>
                    <a:pt x="208" y="1366"/>
                  </a:cubicBezTo>
                  <a:cubicBezTo>
                    <a:pt x="188" y="1335"/>
                    <a:pt x="188" y="1335"/>
                    <a:pt x="188" y="1335"/>
                  </a:cubicBezTo>
                  <a:cubicBezTo>
                    <a:pt x="141" y="1335"/>
                    <a:pt x="141" y="1335"/>
                    <a:pt x="141" y="1335"/>
                  </a:cubicBezTo>
                  <a:cubicBezTo>
                    <a:pt x="116" y="1300"/>
                    <a:pt x="116" y="1300"/>
                    <a:pt x="116" y="1300"/>
                  </a:cubicBezTo>
                  <a:cubicBezTo>
                    <a:pt x="104" y="1283"/>
                    <a:pt x="104" y="1283"/>
                    <a:pt x="104" y="1283"/>
                  </a:cubicBezTo>
                  <a:cubicBezTo>
                    <a:pt x="109" y="1236"/>
                    <a:pt x="109" y="1236"/>
                    <a:pt x="109" y="1236"/>
                  </a:cubicBezTo>
                  <a:cubicBezTo>
                    <a:pt x="146" y="1210"/>
                    <a:pt x="146" y="1210"/>
                    <a:pt x="146" y="1210"/>
                  </a:cubicBezTo>
                  <a:cubicBezTo>
                    <a:pt x="141" y="1173"/>
                    <a:pt x="141" y="1173"/>
                    <a:pt x="141" y="1173"/>
                  </a:cubicBezTo>
                  <a:cubicBezTo>
                    <a:pt x="47" y="1163"/>
                    <a:pt x="47" y="1163"/>
                    <a:pt x="47" y="1163"/>
                  </a:cubicBezTo>
                  <a:cubicBezTo>
                    <a:pt x="52" y="1110"/>
                    <a:pt x="52" y="1110"/>
                    <a:pt x="52" y="1110"/>
                  </a:cubicBezTo>
                  <a:cubicBezTo>
                    <a:pt x="26" y="1079"/>
                    <a:pt x="26" y="1079"/>
                    <a:pt x="26" y="1079"/>
                  </a:cubicBezTo>
                  <a:cubicBezTo>
                    <a:pt x="26" y="985"/>
                    <a:pt x="26" y="985"/>
                    <a:pt x="26" y="985"/>
                  </a:cubicBezTo>
                  <a:cubicBezTo>
                    <a:pt x="36" y="944"/>
                    <a:pt x="36" y="944"/>
                    <a:pt x="36" y="944"/>
                  </a:cubicBezTo>
                  <a:cubicBezTo>
                    <a:pt x="0" y="897"/>
                    <a:pt x="0" y="897"/>
                    <a:pt x="0" y="897"/>
                  </a:cubicBezTo>
                  <a:cubicBezTo>
                    <a:pt x="21" y="871"/>
                    <a:pt x="21" y="871"/>
                    <a:pt x="21" y="871"/>
                  </a:cubicBezTo>
                  <a:cubicBezTo>
                    <a:pt x="47" y="891"/>
                    <a:pt x="47" y="891"/>
                    <a:pt x="47" y="891"/>
                  </a:cubicBezTo>
                  <a:cubicBezTo>
                    <a:pt x="83" y="891"/>
                    <a:pt x="83" y="891"/>
                    <a:pt x="83" y="891"/>
                  </a:cubicBezTo>
                  <a:cubicBezTo>
                    <a:pt x="104" y="839"/>
                    <a:pt x="104" y="839"/>
                    <a:pt x="104" y="839"/>
                  </a:cubicBezTo>
                  <a:cubicBezTo>
                    <a:pt x="88" y="797"/>
                    <a:pt x="88" y="797"/>
                    <a:pt x="88" y="797"/>
                  </a:cubicBezTo>
                  <a:cubicBezTo>
                    <a:pt x="130" y="761"/>
                    <a:pt x="130" y="761"/>
                    <a:pt x="130" y="761"/>
                  </a:cubicBezTo>
                  <a:cubicBezTo>
                    <a:pt x="156" y="777"/>
                    <a:pt x="156" y="777"/>
                    <a:pt x="156" y="777"/>
                  </a:cubicBezTo>
                  <a:cubicBezTo>
                    <a:pt x="234" y="782"/>
                    <a:pt x="234" y="782"/>
                    <a:pt x="234" y="782"/>
                  </a:cubicBezTo>
                  <a:cubicBezTo>
                    <a:pt x="245" y="730"/>
                    <a:pt x="245" y="730"/>
                    <a:pt x="245" y="730"/>
                  </a:cubicBezTo>
                  <a:cubicBezTo>
                    <a:pt x="292" y="709"/>
                    <a:pt x="292" y="709"/>
                    <a:pt x="292" y="709"/>
                  </a:cubicBezTo>
                  <a:cubicBezTo>
                    <a:pt x="307" y="672"/>
                    <a:pt x="307" y="672"/>
                    <a:pt x="307" y="672"/>
                  </a:cubicBezTo>
                  <a:cubicBezTo>
                    <a:pt x="292" y="636"/>
                    <a:pt x="292" y="636"/>
                    <a:pt x="292" y="636"/>
                  </a:cubicBezTo>
                  <a:cubicBezTo>
                    <a:pt x="349" y="573"/>
                    <a:pt x="349" y="573"/>
                    <a:pt x="349" y="573"/>
                  </a:cubicBezTo>
                  <a:cubicBezTo>
                    <a:pt x="407" y="552"/>
                    <a:pt x="407" y="552"/>
                    <a:pt x="407" y="552"/>
                  </a:cubicBezTo>
                  <a:cubicBezTo>
                    <a:pt x="459" y="542"/>
                    <a:pt x="459" y="542"/>
                    <a:pt x="459" y="542"/>
                  </a:cubicBezTo>
                  <a:cubicBezTo>
                    <a:pt x="469" y="526"/>
                    <a:pt x="469" y="526"/>
                    <a:pt x="469" y="526"/>
                  </a:cubicBezTo>
                  <a:cubicBezTo>
                    <a:pt x="469" y="396"/>
                    <a:pt x="469" y="396"/>
                    <a:pt x="469" y="396"/>
                  </a:cubicBezTo>
                  <a:cubicBezTo>
                    <a:pt x="448" y="359"/>
                    <a:pt x="448" y="359"/>
                    <a:pt x="448" y="359"/>
                  </a:cubicBezTo>
                  <a:cubicBezTo>
                    <a:pt x="454" y="339"/>
                    <a:pt x="454" y="339"/>
                    <a:pt x="454" y="339"/>
                  </a:cubicBezTo>
                  <a:cubicBezTo>
                    <a:pt x="490" y="328"/>
                    <a:pt x="490" y="328"/>
                    <a:pt x="490" y="328"/>
                  </a:cubicBezTo>
                  <a:cubicBezTo>
                    <a:pt x="490" y="292"/>
                    <a:pt x="490" y="292"/>
                    <a:pt x="490" y="292"/>
                  </a:cubicBezTo>
                  <a:cubicBezTo>
                    <a:pt x="464" y="276"/>
                    <a:pt x="464" y="276"/>
                    <a:pt x="464" y="276"/>
                  </a:cubicBezTo>
                  <a:cubicBezTo>
                    <a:pt x="433" y="271"/>
                    <a:pt x="433" y="271"/>
                    <a:pt x="433" y="271"/>
                  </a:cubicBezTo>
                  <a:cubicBezTo>
                    <a:pt x="407" y="245"/>
                    <a:pt x="407" y="245"/>
                    <a:pt x="407" y="245"/>
                  </a:cubicBezTo>
                  <a:cubicBezTo>
                    <a:pt x="334" y="239"/>
                    <a:pt x="334" y="239"/>
                    <a:pt x="334" y="239"/>
                  </a:cubicBezTo>
                  <a:cubicBezTo>
                    <a:pt x="302" y="208"/>
                    <a:pt x="302" y="208"/>
                    <a:pt x="302" y="208"/>
                  </a:cubicBezTo>
                  <a:cubicBezTo>
                    <a:pt x="293" y="117"/>
                    <a:pt x="293" y="117"/>
                    <a:pt x="293" y="117"/>
                  </a:cubicBezTo>
                  <a:cubicBezTo>
                    <a:pt x="304" y="126"/>
                    <a:pt x="320" y="137"/>
                    <a:pt x="323" y="140"/>
                  </a:cubicBezTo>
                  <a:cubicBezTo>
                    <a:pt x="328" y="146"/>
                    <a:pt x="381" y="125"/>
                    <a:pt x="381" y="125"/>
                  </a:cubicBezTo>
                  <a:cubicBezTo>
                    <a:pt x="383" y="105"/>
                    <a:pt x="383" y="105"/>
                    <a:pt x="383" y="105"/>
                  </a:cubicBezTo>
                  <a:cubicBezTo>
                    <a:pt x="396" y="5"/>
                    <a:pt x="396" y="5"/>
                    <a:pt x="396" y="5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95" y="57"/>
                    <a:pt x="495" y="57"/>
                    <a:pt x="495" y="57"/>
                  </a:cubicBezTo>
                  <a:cubicBezTo>
                    <a:pt x="474" y="109"/>
                    <a:pt x="474" y="109"/>
                    <a:pt x="474" y="109"/>
                  </a:cubicBezTo>
                  <a:cubicBezTo>
                    <a:pt x="527" y="166"/>
                    <a:pt x="527" y="166"/>
                    <a:pt x="527" y="166"/>
                  </a:cubicBezTo>
                  <a:cubicBezTo>
                    <a:pt x="532" y="198"/>
                    <a:pt x="532" y="198"/>
                    <a:pt x="532" y="198"/>
                  </a:cubicBezTo>
                  <a:cubicBezTo>
                    <a:pt x="568" y="224"/>
                    <a:pt x="568" y="224"/>
                    <a:pt x="568" y="224"/>
                  </a:cubicBezTo>
                  <a:cubicBezTo>
                    <a:pt x="573" y="276"/>
                    <a:pt x="573" y="276"/>
                    <a:pt x="573" y="276"/>
                  </a:cubicBezTo>
                  <a:cubicBezTo>
                    <a:pt x="592" y="280"/>
                    <a:pt x="592" y="280"/>
                    <a:pt x="592" y="280"/>
                  </a:cubicBezTo>
                  <a:cubicBezTo>
                    <a:pt x="584" y="333"/>
                    <a:pt x="584" y="333"/>
                    <a:pt x="584" y="333"/>
                  </a:cubicBezTo>
                  <a:cubicBezTo>
                    <a:pt x="615" y="344"/>
                    <a:pt x="615" y="344"/>
                    <a:pt x="615" y="344"/>
                  </a:cubicBezTo>
                  <a:cubicBezTo>
                    <a:pt x="626" y="380"/>
                    <a:pt x="626" y="380"/>
                    <a:pt x="626" y="380"/>
                  </a:cubicBezTo>
                  <a:cubicBezTo>
                    <a:pt x="699" y="422"/>
                    <a:pt x="699" y="422"/>
                    <a:pt x="699" y="422"/>
                  </a:cubicBezTo>
                  <a:cubicBezTo>
                    <a:pt x="756" y="443"/>
                    <a:pt x="756" y="443"/>
                    <a:pt x="756" y="443"/>
                  </a:cubicBezTo>
                  <a:cubicBezTo>
                    <a:pt x="813" y="401"/>
                    <a:pt x="813" y="401"/>
                    <a:pt x="813" y="401"/>
                  </a:cubicBezTo>
                  <a:cubicBezTo>
                    <a:pt x="850" y="438"/>
                    <a:pt x="850" y="438"/>
                    <a:pt x="850" y="438"/>
                  </a:cubicBezTo>
                  <a:cubicBezTo>
                    <a:pt x="881" y="432"/>
                    <a:pt x="881" y="432"/>
                    <a:pt x="881" y="432"/>
                  </a:cubicBezTo>
                  <a:cubicBezTo>
                    <a:pt x="897" y="401"/>
                    <a:pt x="897" y="401"/>
                    <a:pt x="897" y="401"/>
                  </a:cubicBezTo>
                  <a:cubicBezTo>
                    <a:pt x="939" y="448"/>
                    <a:pt x="939" y="448"/>
                    <a:pt x="939" y="448"/>
                  </a:cubicBezTo>
                  <a:cubicBezTo>
                    <a:pt x="866" y="521"/>
                    <a:pt x="866" y="521"/>
                    <a:pt x="866" y="521"/>
                  </a:cubicBezTo>
                  <a:lnTo>
                    <a:pt x="860" y="68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3" name="บึงกาฬ">
              <a:extLst>
                <a:ext uri="{FF2B5EF4-FFF2-40B4-BE49-F238E27FC236}">
                  <a16:creationId xmlns:a16="http://schemas.microsoft.com/office/drawing/2014/main" id="{1E5FBF12-7A7A-450B-8B09-DE5DA23C9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406" y="1761506"/>
              <a:ext cx="354798" cy="254211"/>
            </a:xfrm>
            <a:custGeom>
              <a:avLst/>
              <a:gdLst>
                <a:gd name="T0" fmla="*/ 807 w 864"/>
                <a:gd name="T1" fmla="*/ 394 h 624"/>
                <a:gd name="T2" fmla="*/ 770 w 864"/>
                <a:gd name="T3" fmla="*/ 420 h 624"/>
                <a:gd name="T4" fmla="*/ 791 w 864"/>
                <a:gd name="T5" fmla="*/ 493 h 624"/>
                <a:gd name="T6" fmla="*/ 760 w 864"/>
                <a:gd name="T7" fmla="*/ 545 h 624"/>
                <a:gd name="T8" fmla="*/ 702 w 864"/>
                <a:gd name="T9" fmla="*/ 488 h 624"/>
                <a:gd name="T10" fmla="*/ 660 w 864"/>
                <a:gd name="T11" fmla="*/ 545 h 624"/>
                <a:gd name="T12" fmla="*/ 676 w 864"/>
                <a:gd name="T13" fmla="*/ 582 h 624"/>
                <a:gd name="T14" fmla="*/ 662 w 864"/>
                <a:gd name="T15" fmla="*/ 600 h 624"/>
                <a:gd name="T16" fmla="*/ 645 w 864"/>
                <a:gd name="T17" fmla="*/ 624 h 624"/>
                <a:gd name="T18" fmla="*/ 598 w 864"/>
                <a:gd name="T19" fmla="*/ 603 h 624"/>
                <a:gd name="T20" fmla="*/ 582 w 864"/>
                <a:gd name="T21" fmla="*/ 551 h 624"/>
                <a:gd name="T22" fmla="*/ 541 w 864"/>
                <a:gd name="T23" fmla="*/ 519 h 624"/>
                <a:gd name="T24" fmla="*/ 478 w 864"/>
                <a:gd name="T25" fmla="*/ 545 h 624"/>
                <a:gd name="T26" fmla="*/ 444 w 864"/>
                <a:gd name="T27" fmla="*/ 495 h 624"/>
                <a:gd name="T28" fmla="*/ 426 w 864"/>
                <a:gd name="T29" fmla="*/ 467 h 624"/>
                <a:gd name="T30" fmla="*/ 379 w 864"/>
                <a:gd name="T31" fmla="*/ 462 h 624"/>
                <a:gd name="T32" fmla="*/ 368 w 864"/>
                <a:gd name="T33" fmla="*/ 446 h 624"/>
                <a:gd name="T34" fmla="*/ 337 w 864"/>
                <a:gd name="T35" fmla="*/ 436 h 624"/>
                <a:gd name="T36" fmla="*/ 327 w 864"/>
                <a:gd name="T37" fmla="*/ 394 h 624"/>
                <a:gd name="T38" fmla="*/ 248 w 864"/>
                <a:gd name="T39" fmla="*/ 347 h 624"/>
                <a:gd name="T40" fmla="*/ 222 w 864"/>
                <a:gd name="T41" fmla="*/ 358 h 624"/>
                <a:gd name="T42" fmla="*/ 228 w 864"/>
                <a:gd name="T43" fmla="*/ 415 h 624"/>
                <a:gd name="T44" fmla="*/ 191 w 864"/>
                <a:gd name="T45" fmla="*/ 415 h 624"/>
                <a:gd name="T46" fmla="*/ 175 w 864"/>
                <a:gd name="T47" fmla="*/ 441 h 624"/>
                <a:gd name="T48" fmla="*/ 134 w 864"/>
                <a:gd name="T49" fmla="*/ 420 h 624"/>
                <a:gd name="T50" fmla="*/ 134 w 864"/>
                <a:gd name="T51" fmla="*/ 384 h 624"/>
                <a:gd name="T52" fmla="*/ 117 w 864"/>
                <a:gd name="T53" fmla="*/ 382 h 624"/>
                <a:gd name="T54" fmla="*/ 87 w 864"/>
                <a:gd name="T55" fmla="*/ 378 h 624"/>
                <a:gd name="T56" fmla="*/ 61 w 864"/>
                <a:gd name="T57" fmla="*/ 300 h 624"/>
                <a:gd name="T58" fmla="*/ 97 w 864"/>
                <a:gd name="T59" fmla="*/ 269 h 624"/>
                <a:gd name="T60" fmla="*/ 92 w 864"/>
                <a:gd name="T61" fmla="*/ 232 h 624"/>
                <a:gd name="T62" fmla="*/ 45 w 864"/>
                <a:gd name="T63" fmla="*/ 180 h 624"/>
                <a:gd name="T64" fmla="*/ 3 w 864"/>
                <a:gd name="T65" fmla="*/ 170 h 624"/>
                <a:gd name="T66" fmla="*/ 50 w 864"/>
                <a:gd name="T67" fmla="*/ 133 h 624"/>
                <a:gd name="T68" fmla="*/ 47 w 864"/>
                <a:gd name="T69" fmla="*/ 132 h 624"/>
                <a:gd name="T70" fmla="*/ 48 w 864"/>
                <a:gd name="T71" fmla="*/ 132 h 624"/>
                <a:gd name="T72" fmla="*/ 38 w 864"/>
                <a:gd name="T73" fmla="*/ 121 h 624"/>
                <a:gd name="T74" fmla="*/ 0 w 864"/>
                <a:gd name="T75" fmla="*/ 80 h 624"/>
                <a:gd name="T76" fmla="*/ 48 w 864"/>
                <a:gd name="T77" fmla="*/ 16 h 624"/>
                <a:gd name="T78" fmla="*/ 144 w 864"/>
                <a:gd name="T79" fmla="*/ 0 h 624"/>
                <a:gd name="T80" fmla="*/ 200 w 864"/>
                <a:gd name="T81" fmla="*/ 28 h 624"/>
                <a:gd name="T82" fmla="*/ 304 w 864"/>
                <a:gd name="T83" fmla="*/ 32 h 624"/>
                <a:gd name="T84" fmla="*/ 392 w 864"/>
                <a:gd name="T85" fmla="*/ 96 h 624"/>
                <a:gd name="T86" fmla="*/ 516 w 864"/>
                <a:gd name="T87" fmla="*/ 104 h 624"/>
                <a:gd name="T88" fmla="*/ 532 w 864"/>
                <a:gd name="T89" fmla="*/ 152 h 624"/>
                <a:gd name="T90" fmla="*/ 624 w 864"/>
                <a:gd name="T91" fmla="*/ 112 h 624"/>
                <a:gd name="T92" fmla="*/ 728 w 864"/>
                <a:gd name="T93" fmla="*/ 208 h 624"/>
                <a:gd name="T94" fmla="*/ 772 w 864"/>
                <a:gd name="T95" fmla="*/ 320 h 624"/>
                <a:gd name="T96" fmla="*/ 792 w 864"/>
                <a:gd name="T97" fmla="*/ 343 h 624"/>
                <a:gd name="T98" fmla="*/ 860 w 864"/>
                <a:gd name="T99" fmla="*/ 424 h 624"/>
                <a:gd name="T100" fmla="*/ 864 w 864"/>
                <a:gd name="T101" fmla="*/ 435 h 624"/>
                <a:gd name="T102" fmla="*/ 807 w 864"/>
                <a:gd name="T103" fmla="*/ 39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64" h="624">
                  <a:moveTo>
                    <a:pt x="807" y="394"/>
                  </a:moveTo>
                  <a:cubicBezTo>
                    <a:pt x="770" y="420"/>
                    <a:pt x="770" y="420"/>
                    <a:pt x="770" y="420"/>
                  </a:cubicBezTo>
                  <a:cubicBezTo>
                    <a:pt x="770" y="420"/>
                    <a:pt x="791" y="478"/>
                    <a:pt x="791" y="493"/>
                  </a:cubicBezTo>
                  <a:cubicBezTo>
                    <a:pt x="791" y="509"/>
                    <a:pt x="760" y="545"/>
                    <a:pt x="760" y="545"/>
                  </a:cubicBezTo>
                  <a:cubicBezTo>
                    <a:pt x="760" y="545"/>
                    <a:pt x="707" y="488"/>
                    <a:pt x="702" y="488"/>
                  </a:cubicBezTo>
                  <a:cubicBezTo>
                    <a:pt x="697" y="488"/>
                    <a:pt x="660" y="545"/>
                    <a:pt x="660" y="545"/>
                  </a:cubicBezTo>
                  <a:cubicBezTo>
                    <a:pt x="676" y="582"/>
                    <a:pt x="676" y="582"/>
                    <a:pt x="676" y="582"/>
                  </a:cubicBezTo>
                  <a:cubicBezTo>
                    <a:pt x="662" y="600"/>
                    <a:pt x="662" y="600"/>
                    <a:pt x="662" y="600"/>
                  </a:cubicBezTo>
                  <a:cubicBezTo>
                    <a:pt x="645" y="624"/>
                    <a:pt x="645" y="624"/>
                    <a:pt x="645" y="624"/>
                  </a:cubicBezTo>
                  <a:cubicBezTo>
                    <a:pt x="598" y="603"/>
                    <a:pt x="598" y="603"/>
                    <a:pt x="598" y="603"/>
                  </a:cubicBezTo>
                  <a:cubicBezTo>
                    <a:pt x="582" y="551"/>
                    <a:pt x="582" y="551"/>
                    <a:pt x="582" y="551"/>
                  </a:cubicBezTo>
                  <a:cubicBezTo>
                    <a:pt x="541" y="519"/>
                    <a:pt x="541" y="519"/>
                    <a:pt x="541" y="519"/>
                  </a:cubicBezTo>
                  <a:cubicBezTo>
                    <a:pt x="478" y="545"/>
                    <a:pt x="478" y="545"/>
                    <a:pt x="478" y="545"/>
                  </a:cubicBezTo>
                  <a:cubicBezTo>
                    <a:pt x="444" y="495"/>
                    <a:pt x="444" y="495"/>
                    <a:pt x="444" y="495"/>
                  </a:cubicBezTo>
                  <a:cubicBezTo>
                    <a:pt x="426" y="467"/>
                    <a:pt x="426" y="467"/>
                    <a:pt x="426" y="467"/>
                  </a:cubicBezTo>
                  <a:cubicBezTo>
                    <a:pt x="379" y="462"/>
                    <a:pt x="379" y="462"/>
                    <a:pt x="379" y="462"/>
                  </a:cubicBezTo>
                  <a:cubicBezTo>
                    <a:pt x="368" y="446"/>
                    <a:pt x="368" y="446"/>
                    <a:pt x="368" y="446"/>
                  </a:cubicBezTo>
                  <a:cubicBezTo>
                    <a:pt x="337" y="436"/>
                    <a:pt x="337" y="436"/>
                    <a:pt x="337" y="436"/>
                  </a:cubicBezTo>
                  <a:cubicBezTo>
                    <a:pt x="327" y="394"/>
                    <a:pt x="327" y="394"/>
                    <a:pt x="327" y="394"/>
                  </a:cubicBezTo>
                  <a:cubicBezTo>
                    <a:pt x="248" y="347"/>
                    <a:pt x="248" y="347"/>
                    <a:pt x="248" y="347"/>
                  </a:cubicBezTo>
                  <a:cubicBezTo>
                    <a:pt x="222" y="358"/>
                    <a:pt x="222" y="358"/>
                    <a:pt x="222" y="358"/>
                  </a:cubicBezTo>
                  <a:cubicBezTo>
                    <a:pt x="228" y="415"/>
                    <a:pt x="228" y="415"/>
                    <a:pt x="228" y="415"/>
                  </a:cubicBezTo>
                  <a:cubicBezTo>
                    <a:pt x="191" y="415"/>
                    <a:pt x="191" y="415"/>
                    <a:pt x="191" y="415"/>
                  </a:cubicBezTo>
                  <a:cubicBezTo>
                    <a:pt x="175" y="441"/>
                    <a:pt x="175" y="441"/>
                    <a:pt x="175" y="441"/>
                  </a:cubicBezTo>
                  <a:cubicBezTo>
                    <a:pt x="134" y="420"/>
                    <a:pt x="134" y="420"/>
                    <a:pt x="134" y="420"/>
                  </a:cubicBezTo>
                  <a:cubicBezTo>
                    <a:pt x="134" y="384"/>
                    <a:pt x="134" y="384"/>
                    <a:pt x="134" y="384"/>
                  </a:cubicBezTo>
                  <a:cubicBezTo>
                    <a:pt x="117" y="382"/>
                    <a:pt x="117" y="382"/>
                    <a:pt x="117" y="382"/>
                  </a:cubicBezTo>
                  <a:cubicBezTo>
                    <a:pt x="87" y="378"/>
                    <a:pt x="87" y="378"/>
                    <a:pt x="87" y="378"/>
                  </a:cubicBezTo>
                  <a:cubicBezTo>
                    <a:pt x="61" y="300"/>
                    <a:pt x="61" y="300"/>
                    <a:pt x="61" y="300"/>
                  </a:cubicBezTo>
                  <a:cubicBezTo>
                    <a:pt x="97" y="269"/>
                    <a:pt x="97" y="269"/>
                    <a:pt x="97" y="269"/>
                  </a:cubicBezTo>
                  <a:cubicBezTo>
                    <a:pt x="92" y="232"/>
                    <a:pt x="92" y="232"/>
                    <a:pt x="92" y="232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3" y="170"/>
                    <a:pt x="3" y="170"/>
                    <a:pt x="3" y="170"/>
                  </a:cubicBezTo>
                  <a:cubicBezTo>
                    <a:pt x="50" y="133"/>
                    <a:pt x="50" y="133"/>
                    <a:pt x="50" y="133"/>
                  </a:cubicBezTo>
                  <a:cubicBezTo>
                    <a:pt x="47" y="132"/>
                    <a:pt x="47" y="132"/>
                    <a:pt x="47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200" y="28"/>
                    <a:pt x="200" y="28"/>
                    <a:pt x="200" y="28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4" y="32"/>
                    <a:pt x="380" y="96"/>
                    <a:pt x="392" y="96"/>
                  </a:cubicBezTo>
                  <a:cubicBezTo>
                    <a:pt x="404" y="96"/>
                    <a:pt x="516" y="104"/>
                    <a:pt x="516" y="104"/>
                  </a:cubicBezTo>
                  <a:cubicBezTo>
                    <a:pt x="516" y="104"/>
                    <a:pt x="520" y="152"/>
                    <a:pt x="532" y="152"/>
                  </a:cubicBezTo>
                  <a:cubicBezTo>
                    <a:pt x="544" y="152"/>
                    <a:pt x="624" y="112"/>
                    <a:pt x="624" y="112"/>
                  </a:cubicBezTo>
                  <a:cubicBezTo>
                    <a:pt x="728" y="208"/>
                    <a:pt x="728" y="208"/>
                    <a:pt x="728" y="208"/>
                  </a:cubicBezTo>
                  <a:cubicBezTo>
                    <a:pt x="728" y="208"/>
                    <a:pt x="720" y="260"/>
                    <a:pt x="772" y="320"/>
                  </a:cubicBezTo>
                  <a:cubicBezTo>
                    <a:pt x="779" y="328"/>
                    <a:pt x="786" y="336"/>
                    <a:pt x="792" y="343"/>
                  </a:cubicBezTo>
                  <a:cubicBezTo>
                    <a:pt x="833" y="391"/>
                    <a:pt x="860" y="424"/>
                    <a:pt x="860" y="424"/>
                  </a:cubicBezTo>
                  <a:cubicBezTo>
                    <a:pt x="860" y="424"/>
                    <a:pt x="862" y="428"/>
                    <a:pt x="864" y="435"/>
                  </a:cubicBezTo>
                  <a:lnTo>
                    <a:pt x="807" y="39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4" name="นครราชสีมา">
              <a:extLst>
                <a:ext uri="{FF2B5EF4-FFF2-40B4-BE49-F238E27FC236}">
                  <a16:creationId xmlns:a16="http://schemas.microsoft.com/office/drawing/2014/main" id="{07DDC751-455D-466C-AE1A-B1BF5636B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92" y="2756402"/>
              <a:ext cx="652901" cy="630955"/>
            </a:xfrm>
            <a:custGeom>
              <a:avLst/>
              <a:gdLst>
                <a:gd name="T0" fmla="*/ 1554 w 1596"/>
                <a:gd name="T1" fmla="*/ 385 h 1548"/>
                <a:gd name="T2" fmla="*/ 1575 w 1596"/>
                <a:gd name="T3" fmla="*/ 552 h 1548"/>
                <a:gd name="T4" fmla="*/ 1513 w 1596"/>
                <a:gd name="T5" fmla="*/ 578 h 1548"/>
                <a:gd name="T6" fmla="*/ 1398 w 1596"/>
                <a:gd name="T7" fmla="*/ 662 h 1548"/>
                <a:gd name="T8" fmla="*/ 1398 w 1596"/>
                <a:gd name="T9" fmla="*/ 735 h 1548"/>
                <a:gd name="T10" fmla="*/ 1340 w 1596"/>
                <a:gd name="T11" fmla="*/ 808 h 1548"/>
                <a:gd name="T12" fmla="*/ 1236 w 1596"/>
                <a:gd name="T13" fmla="*/ 787 h 1548"/>
                <a:gd name="T14" fmla="*/ 1210 w 1596"/>
                <a:gd name="T15" fmla="*/ 865 h 1548"/>
                <a:gd name="T16" fmla="*/ 1153 w 1596"/>
                <a:gd name="T17" fmla="*/ 917 h 1548"/>
                <a:gd name="T18" fmla="*/ 1106 w 1596"/>
                <a:gd name="T19" fmla="*/ 923 h 1548"/>
                <a:gd name="T20" fmla="*/ 1132 w 1596"/>
                <a:gd name="T21" fmla="*/ 1011 h 1548"/>
                <a:gd name="T22" fmla="*/ 1158 w 1596"/>
                <a:gd name="T23" fmla="*/ 1136 h 1548"/>
                <a:gd name="T24" fmla="*/ 1247 w 1596"/>
                <a:gd name="T25" fmla="*/ 1199 h 1548"/>
                <a:gd name="T26" fmla="*/ 1215 w 1596"/>
                <a:gd name="T27" fmla="*/ 1262 h 1548"/>
                <a:gd name="T28" fmla="*/ 1222 w 1596"/>
                <a:gd name="T29" fmla="*/ 1326 h 1548"/>
                <a:gd name="T30" fmla="*/ 1294 w 1596"/>
                <a:gd name="T31" fmla="*/ 1361 h 1548"/>
                <a:gd name="T32" fmla="*/ 1194 w 1596"/>
                <a:gd name="T33" fmla="*/ 1475 h 1548"/>
                <a:gd name="T34" fmla="*/ 1106 w 1596"/>
                <a:gd name="T35" fmla="*/ 1512 h 1548"/>
                <a:gd name="T36" fmla="*/ 981 w 1596"/>
                <a:gd name="T37" fmla="*/ 1548 h 1548"/>
                <a:gd name="T38" fmla="*/ 896 w 1596"/>
                <a:gd name="T39" fmla="*/ 1512 h 1548"/>
                <a:gd name="T40" fmla="*/ 809 w 1596"/>
                <a:gd name="T41" fmla="*/ 1532 h 1548"/>
                <a:gd name="T42" fmla="*/ 652 w 1596"/>
                <a:gd name="T43" fmla="*/ 1361 h 1548"/>
                <a:gd name="T44" fmla="*/ 553 w 1596"/>
                <a:gd name="T45" fmla="*/ 1324 h 1548"/>
                <a:gd name="T46" fmla="*/ 469 w 1596"/>
                <a:gd name="T47" fmla="*/ 1361 h 1548"/>
                <a:gd name="T48" fmla="*/ 303 w 1596"/>
                <a:gd name="T49" fmla="*/ 1262 h 1548"/>
                <a:gd name="T50" fmla="*/ 235 w 1596"/>
                <a:gd name="T51" fmla="*/ 1254 h 1548"/>
                <a:gd name="T52" fmla="*/ 219 w 1596"/>
                <a:gd name="T53" fmla="*/ 1303 h 1548"/>
                <a:gd name="T54" fmla="*/ 169 w 1596"/>
                <a:gd name="T55" fmla="*/ 1265 h 1548"/>
                <a:gd name="T56" fmla="*/ 47 w 1596"/>
                <a:gd name="T57" fmla="*/ 1220 h 1548"/>
                <a:gd name="T58" fmla="*/ 5 w 1596"/>
                <a:gd name="T59" fmla="*/ 1142 h 1548"/>
                <a:gd name="T60" fmla="*/ 21 w 1596"/>
                <a:gd name="T61" fmla="*/ 1048 h 1548"/>
                <a:gd name="T62" fmla="*/ 10 w 1596"/>
                <a:gd name="T63" fmla="*/ 970 h 1548"/>
                <a:gd name="T64" fmla="*/ 141 w 1596"/>
                <a:gd name="T65" fmla="*/ 933 h 1548"/>
                <a:gd name="T66" fmla="*/ 198 w 1596"/>
                <a:gd name="T67" fmla="*/ 704 h 1548"/>
                <a:gd name="T68" fmla="*/ 188 w 1596"/>
                <a:gd name="T69" fmla="*/ 573 h 1548"/>
                <a:gd name="T70" fmla="*/ 190 w 1596"/>
                <a:gd name="T71" fmla="*/ 396 h 1548"/>
                <a:gd name="T72" fmla="*/ 266 w 1596"/>
                <a:gd name="T73" fmla="*/ 370 h 1548"/>
                <a:gd name="T74" fmla="*/ 295 w 1596"/>
                <a:gd name="T75" fmla="*/ 375 h 1548"/>
                <a:gd name="T76" fmla="*/ 339 w 1596"/>
                <a:gd name="T77" fmla="*/ 401 h 1548"/>
                <a:gd name="T78" fmla="*/ 501 w 1596"/>
                <a:gd name="T79" fmla="*/ 401 h 1548"/>
                <a:gd name="T80" fmla="*/ 589 w 1596"/>
                <a:gd name="T81" fmla="*/ 380 h 1548"/>
                <a:gd name="T82" fmla="*/ 657 w 1596"/>
                <a:gd name="T83" fmla="*/ 333 h 1548"/>
                <a:gd name="T84" fmla="*/ 788 w 1596"/>
                <a:gd name="T85" fmla="*/ 182 h 1548"/>
                <a:gd name="T86" fmla="*/ 861 w 1596"/>
                <a:gd name="T87" fmla="*/ 57 h 1548"/>
                <a:gd name="T88" fmla="*/ 970 w 1596"/>
                <a:gd name="T89" fmla="*/ 15 h 1548"/>
                <a:gd name="T90" fmla="*/ 1043 w 1596"/>
                <a:gd name="T91" fmla="*/ 72 h 1548"/>
                <a:gd name="T92" fmla="*/ 1074 w 1596"/>
                <a:gd name="T93" fmla="*/ 109 h 1548"/>
                <a:gd name="T94" fmla="*/ 1163 w 1596"/>
                <a:gd name="T95" fmla="*/ 72 h 1548"/>
                <a:gd name="T96" fmla="*/ 1247 w 1596"/>
                <a:gd name="T97" fmla="*/ 93 h 1548"/>
                <a:gd name="T98" fmla="*/ 1309 w 1596"/>
                <a:gd name="T99" fmla="*/ 78 h 1548"/>
                <a:gd name="T100" fmla="*/ 1351 w 1596"/>
                <a:gd name="T101" fmla="*/ 135 h 1548"/>
                <a:gd name="T102" fmla="*/ 1399 w 1596"/>
                <a:gd name="T103" fmla="*/ 143 h 1548"/>
                <a:gd name="T104" fmla="*/ 1440 w 1596"/>
                <a:gd name="T105" fmla="*/ 265 h 1548"/>
                <a:gd name="T106" fmla="*/ 1539 w 1596"/>
                <a:gd name="T107" fmla="*/ 297 h 1548"/>
                <a:gd name="T108" fmla="*/ 1596 w 1596"/>
                <a:gd name="T109" fmla="*/ 318 h 1548"/>
                <a:gd name="T110" fmla="*/ 1560 w 1596"/>
                <a:gd name="T111" fmla="*/ 365 h 1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96" h="1548">
                  <a:moveTo>
                    <a:pt x="1560" y="365"/>
                  </a:moveTo>
                  <a:cubicBezTo>
                    <a:pt x="1554" y="385"/>
                    <a:pt x="1554" y="385"/>
                    <a:pt x="1554" y="385"/>
                  </a:cubicBezTo>
                  <a:cubicBezTo>
                    <a:pt x="1575" y="422"/>
                    <a:pt x="1575" y="422"/>
                    <a:pt x="1575" y="422"/>
                  </a:cubicBezTo>
                  <a:cubicBezTo>
                    <a:pt x="1575" y="552"/>
                    <a:pt x="1575" y="552"/>
                    <a:pt x="1575" y="552"/>
                  </a:cubicBezTo>
                  <a:cubicBezTo>
                    <a:pt x="1565" y="568"/>
                    <a:pt x="1565" y="568"/>
                    <a:pt x="1565" y="568"/>
                  </a:cubicBezTo>
                  <a:cubicBezTo>
                    <a:pt x="1513" y="578"/>
                    <a:pt x="1513" y="578"/>
                    <a:pt x="1513" y="578"/>
                  </a:cubicBezTo>
                  <a:cubicBezTo>
                    <a:pt x="1455" y="599"/>
                    <a:pt x="1455" y="599"/>
                    <a:pt x="1455" y="599"/>
                  </a:cubicBezTo>
                  <a:cubicBezTo>
                    <a:pt x="1398" y="662"/>
                    <a:pt x="1398" y="662"/>
                    <a:pt x="1398" y="662"/>
                  </a:cubicBezTo>
                  <a:cubicBezTo>
                    <a:pt x="1413" y="698"/>
                    <a:pt x="1413" y="698"/>
                    <a:pt x="1413" y="698"/>
                  </a:cubicBezTo>
                  <a:cubicBezTo>
                    <a:pt x="1398" y="735"/>
                    <a:pt x="1398" y="735"/>
                    <a:pt x="1398" y="735"/>
                  </a:cubicBezTo>
                  <a:cubicBezTo>
                    <a:pt x="1351" y="756"/>
                    <a:pt x="1351" y="756"/>
                    <a:pt x="1351" y="756"/>
                  </a:cubicBezTo>
                  <a:cubicBezTo>
                    <a:pt x="1340" y="808"/>
                    <a:pt x="1340" y="808"/>
                    <a:pt x="1340" y="808"/>
                  </a:cubicBezTo>
                  <a:cubicBezTo>
                    <a:pt x="1262" y="803"/>
                    <a:pt x="1262" y="803"/>
                    <a:pt x="1262" y="803"/>
                  </a:cubicBezTo>
                  <a:cubicBezTo>
                    <a:pt x="1236" y="787"/>
                    <a:pt x="1236" y="787"/>
                    <a:pt x="1236" y="787"/>
                  </a:cubicBezTo>
                  <a:cubicBezTo>
                    <a:pt x="1194" y="823"/>
                    <a:pt x="1194" y="823"/>
                    <a:pt x="1194" y="823"/>
                  </a:cubicBezTo>
                  <a:cubicBezTo>
                    <a:pt x="1210" y="865"/>
                    <a:pt x="1210" y="865"/>
                    <a:pt x="1210" y="865"/>
                  </a:cubicBezTo>
                  <a:cubicBezTo>
                    <a:pt x="1189" y="917"/>
                    <a:pt x="1189" y="917"/>
                    <a:pt x="1189" y="917"/>
                  </a:cubicBezTo>
                  <a:cubicBezTo>
                    <a:pt x="1153" y="917"/>
                    <a:pt x="1153" y="917"/>
                    <a:pt x="1153" y="917"/>
                  </a:cubicBezTo>
                  <a:cubicBezTo>
                    <a:pt x="1127" y="897"/>
                    <a:pt x="1127" y="897"/>
                    <a:pt x="1127" y="897"/>
                  </a:cubicBezTo>
                  <a:cubicBezTo>
                    <a:pt x="1106" y="923"/>
                    <a:pt x="1106" y="923"/>
                    <a:pt x="1106" y="923"/>
                  </a:cubicBezTo>
                  <a:cubicBezTo>
                    <a:pt x="1142" y="970"/>
                    <a:pt x="1142" y="970"/>
                    <a:pt x="1142" y="970"/>
                  </a:cubicBezTo>
                  <a:cubicBezTo>
                    <a:pt x="1132" y="1011"/>
                    <a:pt x="1132" y="1011"/>
                    <a:pt x="1132" y="1011"/>
                  </a:cubicBezTo>
                  <a:cubicBezTo>
                    <a:pt x="1132" y="1105"/>
                    <a:pt x="1132" y="1105"/>
                    <a:pt x="1132" y="1105"/>
                  </a:cubicBezTo>
                  <a:cubicBezTo>
                    <a:pt x="1158" y="1136"/>
                    <a:pt x="1158" y="1136"/>
                    <a:pt x="1158" y="1136"/>
                  </a:cubicBezTo>
                  <a:cubicBezTo>
                    <a:pt x="1153" y="1189"/>
                    <a:pt x="1153" y="1189"/>
                    <a:pt x="1153" y="1189"/>
                  </a:cubicBezTo>
                  <a:cubicBezTo>
                    <a:pt x="1247" y="1199"/>
                    <a:pt x="1247" y="1199"/>
                    <a:pt x="1247" y="1199"/>
                  </a:cubicBezTo>
                  <a:cubicBezTo>
                    <a:pt x="1252" y="1236"/>
                    <a:pt x="1252" y="1236"/>
                    <a:pt x="1252" y="1236"/>
                  </a:cubicBezTo>
                  <a:cubicBezTo>
                    <a:pt x="1215" y="1262"/>
                    <a:pt x="1215" y="1262"/>
                    <a:pt x="1215" y="1262"/>
                  </a:cubicBezTo>
                  <a:cubicBezTo>
                    <a:pt x="1210" y="1309"/>
                    <a:pt x="1210" y="1309"/>
                    <a:pt x="1210" y="1309"/>
                  </a:cubicBezTo>
                  <a:cubicBezTo>
                    <a:pt x="1222" y="1326"/>
                    <a:pt x="1222" y="1326"/>
                    <a:pt x="1222" y="1326"/>
                  </a:cubicBezTo>
                  <a:cubicBezTo>
                    <a:pt x="1247" y="1361"/>
                    <a:pt x="1247" y="1361"/>
                    <a:pt x="1247" y="1361"/>
                  </a:cubicBezTo>
                  <a:cubicBezTo>
                    <a:pt x="1294" y="1361"/>
                    <a:pt x="1294" y="1361"/>
                    <a:pt x="1294" y="1361"/>
                  </a:cubicBezTo>
                  <a:cubicBezTo>
                    <a:pt x="1314" y="1392"/>
                    <a:pt x="1314" y="1392"/>
                    <a:pt x="1314" y="1392"/>
                  </a:cubicBezTo>
                  <a:cubicBezTo>
                    <a:pt x="1194" y="1475"/>
                    <a:pt x="1194" y="1475"/>
                    <a:pt x="1194" y="1475"/>
                  </a:cubicBezTo>
                  <a:cubicBezTo>
                    <a:pt x="1121" y="1481"/>
                    <a:pt x="1121" y="1481"/>
                    <a:pt x="1121" y="1481"/>
                  </a:cubicBezTo>
                  <a:cubicBezTo>
                    <a:pt x="1106" y="1512"/>
                    <a:pt x="1106" y="1512"/>
                    <a:pt x="1106" y="1512"/>
                  </a:cubicBezTo>
                  <a:cubicBezTo>
                    <a:pt x="1109" y="1515"/>
                    <a:pt x="1109" y="1515"/>
                    <a:pt x="1109" y="1515"/>
                  </a:cubicBezTo>
                  <a:cubicBezTo>
                    <a:pt x="981" y="1548"/>
                    <a:pt x="981" y="1548"/>
                    <a:pt x="981" y="1548"/>
                  </a:cubicBezTo>
                  <a:cubicBezTo>
                    <a:pt x="897" y="1512"/>
                    <a:pt x="897" y="1512"/>
                    <a:pt x="897" y="1512"/>
                  </a:cubicBezTo>
                  <a:cubicBezTo>
                    <a:pt x="896" y="1512"/>
                    <a:pt x="896" y="1512"/>
                    <a:pt x="896" y="1512"/>
                  </a:cubicBezTo>
                  <a:cubicBezTo>
                    <a:pt x="835" y="1548"/>
                    <a:pt x="835" y="1548"/>
                    <a:pt x="835" y="1548"/>
                  </a:cubicBezTo>
                  <a:cubicBezTo>
                    <a:pt x="809" y="1532"/>
                    <a:pt x="809" y="1532"/>
                    <a:pt x="809" y="1532"/>
                  </a:cubicBezTo>
                  <a:cubicBezTo>
                    <a:pt x="668" y="1439"/>
                    <a:pt x="668" y="1439"/>
                    <a:pt x="668" y="1439"/>
                  </a:cubicBezTo>
                  <a:cubicBezTo>
                    <a:pt x="652" y="1361"/>
                    <a:pt x="652" y="1361"/>
                    <a:pt x="652" y="1361"/>
                  </a:cubicBezTo>
                  <a:cubicBezTo>
                    <a:pt x="595" y="1361"/>
                    <a:pt x="595" y="1361"/>
                    <a:pt x="595" y="1361"/>
                  </a:cubicBezTo>
                  <a:cubicBezTo>
                    <a:pt x="553" y="1324"/>
                    <a:pt x="553" y="1324"/>
                    <a:pt x="553" y="1324"/>
                  </a:cubicBezTo>
                  <a:cubicBezTo>
                    <a:pt x="506" y="1324"/>
                    <a:pt x="506" y="1324"/>
                    <a:pt x="506" y="1324"/>
                  </a:cubicBezTo>
                  <a:cubicBezTo>
                    <a:pt x="469" y="1361"/>
                    <a:pt x="469" y="1361"/>
                    <a:pt x="469" y="1361"/>
                  </a:cubicBezTo>
                  <a:cubicBezTo>
                    <a:pt x="370" y="1256"/>
                    <a:pt x="370" y="1256"/>
                    <a:pt x="370" y="1256"/>
                  </a:cubicBezTo>
                  <a:cubicBezTo>
                    <a:pt x="303" y="1262"/>
                    <a:pt x="303" y="1262"/>
                    <a:pt x="303" y="1262"/>
                  </a:cubicBezTo>
                  <a:cubicBezTo>
                    <a:pt x="266" y="1241"/>
                    <a:pt x="266" y="1241"/>
                    <a:pt x="266" y="1241"/>
                  </a:cubicBezTo>
                  <a:cubicBezTo>
                    <a:pt x="235" y="1254"/>
                    <a:pt x="235" y="1254"/>
                    <a:pt x="235" y="1254"/>
                  </a:cubicBezTo>
                  <a:cubicBezTo>
                    <a:pt x="230" y="1256"/>
                    <a:pt x="230" y="1256"/>
                    <a:pt x="230" y="1256"/>
                  </a:cubicBezTo>
                  <a:cubicBezTo>
                    <a:pt x="219" y="1303"/>
                    <a:pt x="219" y="1303"/>
                    <a:pt x="219" y="1303"/>
                  </a:cubicBezTo>
                  <a:cubicBezTo>
                    <a:pt x="177" y="1272"/>
                    <a:pt x="177" y="1272"/>
                    <a:pt x="177" y="1272"/>
                  </a:cubicBezTo>
                  <a:cubicBezTo>
                    <a:pt x="169" y="1265"/>
                    <a:pt x="169" y="1265"/>
                    <a:pt x="169" y="1265"/>
                  </a:cubicBezTo>
                  <a:cubicBezTo>
                    <a:pt x="89" y="1199"/>
                    <a:pt x="89" y="1199"/>
                    <a:pt x="89" y="1199"/>
                  </a:cubicBezTo>
                  <a:cubicBezTo>
                    <a:pt x="47" y="1220"/>
                    <a:pt x="47" y="1220"/>
                    <a:pt x="47" y="1220"/>
                  </a:cubicBezTo>
                  <a:cubicBezTo>
                    <a:pt x="0" y="1173"/>
                    <a:pt x="0" y="1173"/>
                    <a:pt x="0" y="1173"/>
                  </a:cubicBezTo>
                  <a:cubicBezTo>
                    <a:pt x="5" y="1142"/>
                    <a:pt x="5" y="1142"/>
                    <a:pt x="5" y="1142"/>
                  </a:cubicBezTo>
                  <a:cubicBezTo>
                    <a:pt x="26" y="1116"/>
                    <a:pt x="26" y="1116"/>
                    <a:pt x="26" y="1116"/>
                  </a:cubicBezTo>
                  <a:cubicBezTo>
                    <a:pt x="21" y="1048"/>
                    <a:pt x="21" y="1048"/>
                    <a:pt x="21" y="1048"/>
                  </a:cubicBezTo>
                  <a:cubicBezTo>
                    <a:pt x="0" y="996"/>
                    <a:pt x="0" y="996"/>
                    <a:pt x="0" y="996"/>
                  </a:cubicBezTo>
                  <a:cubicBezTo>
                    <a:pt x="10" y="970"/>
                    <a:pt x="10" y="970"/>
                    <a:pt x="10" y="970"/>
                  </a:cubicBezTo>
                  <a:cubicBezTo>
                    <a:pt x="89" y="990"/>
                    <a:pt x="89" y="990"/>
                    <a:pt x="89" y="990"/>
                  </a:cubicBezTo>
                  <a:cubicBezTo>
                    <a:pt x="141" y="933"/>
                    <a:pt x="141" y="933"/>
                    <a:pt x="141" y="933"/>
                  </a:cubicBezTo>
                  <a:cubicBezTo>
                    <a:pt x="235" y="876"/>
                    <a:pt x="235" y="876"/>
                    <a:pt x="235" y="876"/>
                  </a:cubicBezTo>
                  <a:cubicBezTo>
                    <a:pt x="198" y="704"/>
                    <a:pt x="198" y="704"/>
                    <a:pt x="198" y="704"/>
                  </a:cubicBezTo>
                  <a:cubicBezTo>
                    <a:pt x="190" y="602"/>
                    <a:pt x="190" y="602"/>
                    <a:pt x="190" y="602"/>
                  </a:cubicBezTo>
                  <a:cubicBezTo>
                    <a:pt x="188" y="573"/>
                    <a:pt x="188" y="573"/>
                    <a:pt x="188" y="573"/>
                  </a:cubicBezTo>
                  <a:cubicBezTo>
                    <a:pt x="183" y="458"/>
                    <a:pt x="183" y="458"/>
                    <a:pt x="183" y="458"/>
                  </a:cubicBezTo>
                  <a:cubicBezTo>
                    <a:pt x="190" y="396"/>
                    <a:pt x="190" y="396"/>
                    <a:pt x="190" y="396"/>
                  </a:cubicBezTo>
                  <a:cubicBezTo>
                    <a:pt x="209" y="401"/>
                    <a:pt x="209" y="401"/>
                    <a:pt x="209" y="401"/>
                  </a:cubicBezTo>
                  <a:cubicBezTo>
                    <a:pt x="266" y="370"/>
                    <a:pt x="266" y="370"/>
                    <a:pt x="266" y="370"/>
                  </a:cubicBezTo>
                  <a:cubicBezTo>
                    <a:pt x="287" y="370"/>
                    <a:pt x="287" y="370"/>
                    <a:pt x="287" y="370"/>
                  </a:cubicBezTo>
                  <a:cubicBezTo>
                    <a:pt x="295" y="375"/>
                    <a:pt x="295" y="375"/>
                    <a:pt x="295" y="375"/>
                  </a:cubicBezTo>
                  <a:cubicBezTo>
                    <a:pt x="295" y="375"/>
                    <a:pt x="295" y="375"/>
                    <a:pt x="295" y="375"/>
                  </a:cubicBezTo>
                  <a:cubicBezTo>
                    <a:pt x="339" y="401"/>
                    <a:pt x="339" y="401"/>
                    <a:pt x="339" y="401"/>
                  </a:cubicBezTo>
                  <a:cubicBezTo>
                    <a:pt x="438" y="385"/>
                    <a:pt x="438" y="385"/>
                    <a:pt x="438" y="385"/>
                  </a:cubicBezTo>
                  <a:cubicBezTo>
                    <a:pt x="501" y="401"/>
                    <a:pt x="501" y="401"/>
                    <a:pt x="501" y="401"/>
                  </a:cubicBezTo>
                  <a:cubicBezTo>
                    <a:pt x="537" y="380"/>
                    <a:pt x="537" y="380"/>
                    <a:pt x="537" y="380"/>
                  </a:cubicBezTo>
                  <a:cubicBezTo>
                    <a:pt x="589" y="380"/>
                    <a:pt x="589" y="380"/>
                    <a:pt x="589" y="380"/>
                  </a:cubicBezTo>
                  <a:cubicBezTo>
                    <a:pt x="642" y="370"/>
                    <a:pt x="642" y="370"/>
                    <a:pt x="642" y="370"/>
                  </a:cubicBezTo>
                  <a:cubicBezTo>
                    <a:pt x="657" y="333"/>
                    <a:pt x="657" y="333"/>
                    <a:pt x="657" y="333"/>
                  </a:cubicBezTo>
                  <a:cubicBezTo>
                    <a:pt x="746" y="307"/>
                    <a:pt x="746" y="307"/>
                    <a:pt x="746" y="307"/>
                  </a:cubicBezTo>
                  <a:cubicBezTo>
                    <a:pt x="788" y="182"/>
                    <a:pt x="788" y="182"/>
                    <a:pt x="788" y="182"/>
                  </a:cubicBezTo>
                  <a:cubicBezTo>
                    <a:pt x="861" y="114"/>
                    <a:pt x="861" y="114"/>
                    <a:pt x="861" y="114"/>
                  </a:cubicBezTo>
                  <a:cubicBezTo>
                    <a:pt x="861" y="57"/>
                    <a:pt x="861" y="57"/>
                    <a:pt x="861" y="57"/>
                  </a:cubicBezTo>
                  <a:cubicBezTo>
                    <a:pt x="944" y="57"/>
                    <a:pt x="944" y="57"/>
                    <a:pt x="944" y="57"/>
                  </a:cubicBezTo>
                  <a:cubicBezTo>
                    <a:pt x="970" y="15"/>
                    <a:pt x="970" y="15"/>
                    <a:pt x="970" y="15"/>
                  </a:cubicBezTo>
                  <a:cubicBezTo>
                    <a:pt x="1016" y="0"/>
                    <a:pt x="1016" y="0"/>
                    <a:pt x="1016" y="0"/>
                  </a:cubicBezTo>
                  <a:cubicBezTo>
                    <a:pt x="1043" y="72"/>
                    <a:pt x="1043" y="72"/>
                    <a:pt x="1043" y="72"/>
                  </a:cubicBezTo>
                  <a:cubicBezTo>
                    <a:pt x="1064" y="83"/>
                    <a:pt x="1064" y="83"/>
                    <a:pt x="1064" y="83"/>
                  </a:cubicBezTo>
                  <a:cubicBezTo>
                    <a:pt x="1074" y="109"/>
                    <a:pt x="1074" y="109"/>
                    <a:pt x="1074" y="109"/>
                  </a:cubicBezTo>
                  <a:cubicBezTo>
                    <a:pt x="1137" y="93"/>
                    <a:pt x="1137" y="93"/>
                    <a:pt x="1137" y="93"/>
                  </a:cubicBezTo>
                  <a:cubicBezTo>
                    <a:pt x="1163" y="72"/>
                    <a:pt x="1163" y="72"/>
                    <a:pt x="1163" y="72"/>
                  </a:cubicBezTo>
                  <a:cubicBezTo>
                    <a:pt x="1189" y="88"/>
                    <a:pt x="1189" y="88"/>
                    <a:pt x="1189" y="88"/>
                  </a:cubicBezTo>
                  <a:cubicBezTo>
                    <a:pt x="1247" y="93"/>
                    <a:pt x="1247" y="93"/>
                    <a:pt x="1247" y="93"/>
                  </a:cubicBezTo>
                  <a:cubicBezTo>
                    <a:pt x="1267" y="78"/>
                    <a:pt x="1267" y="78"/>
                    <a:pt x="1267" y="78"/>
                  </a:cubicBezTo>
                  <a:cubicBezTo>
                    <a:pt x="1309" y="78"/>
                    <a:pt x="1309" y="78"/>
                    <a:pt x="1309" y="78"/>
                  </a:cubicBezTo>
                  <a:cubicBezTo>
                    <a:pt x="1340" y="99"/>
                    <a:pt x="1340" y="99"/>
                    <a:pt x="1340" y="99"/>
                  </a:cubicBezTo>
                  <a:cubicBezTo>
                    <a:pt x="1351" y="135"/>
                    <a:pt x="1351" y="135"/>
                    <a:pt x="1351" y="135"/>
                  </a:cubicBezTo>
                  <a:cubicBezTo>
                    <a:pt x="1387" y="135"/>
                    <a:pt x="1387" y="135"/>
                    <a:pt x="1387" y="135"/>
                  </a:cubicBezTo>
                  <a:cubicBezTo>
                    <a:pt x="1387" y="135"/>
                    <a:pt x="1393" y="139"/>
                    <a:pt x="1399" y="143"/>
                  </a:cubicBezTo>
                  <a:cubicBezTo>
                    <a:pt x="1408" y="234"/>
                    <a:pt x="1408" y="234"/>
                    <a:pt x="1408" y="234"/>
                  </a:cubicBezTo>
                  <a:cubicBezTo>
                    <a:pt x="1440" y="265"/>
                    <a:pt x="1440" y="265"/>
                    <a:pt x="1440" y="265"/>
                  </a:cubicBezTo>
                  <a:cubicBezTo>
                    <a:pt x="1513" y="271"/>
                    <a:pt x="1513" y="271"/>
                    <a:pt x="1513" y="271"/>
                  </a:cubicBezTo>
                  <a:cubicBezTo>
                    <a:pt x="1539" y="297"/>
                    <a:pt x="1539" y="297"/>
                    <a:pt x="1539" y="297"/>
                  </a:cubicBezTo>
                  <a:cubicBezTo>
                    <a:pt x="1570" y="302"/>
                    <a:pt x="1570" y="302"/>
                    <a:pt x="1570" y="302"/>
                  </a:cubicBezTo>
                  <a:cubicBezTo>
                    <a:pt x="1596" y="318"/>
                    <a:pt x="1596" y="318"/>
                    <a:pt x="1596" y="318"/>
                  </a:cubicBezTo>
                  <a:cubicBezTo>
                    <a:pt x="1596" y="354"/>
                    <a:pt x="1596" y="354"/>
                    <a:pt x="1596" y="354"/>
                  </a:cubicBezTo>
                  <a:lnTo>
                    <a:pt x="1560" y="36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5" name="นครพนม">
              <a:extLst>
                <a:ext uri="{FF2B5EF4-FFF2-40B4-BE49-F238E27FC236}">
                  <a16:creationId xmlns:a16="http://schemas.microsoft.com/office/drawing/2014/main" id="{B986B8A3-7A78-440C-8F43-7E8FE9010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076" y="1922445"/>
              <a:ext cx="292617" cy="464529"/>
            </a:xfrm>
            <a:custGeom>
              <a:avLst/>
              <a:gdLst>
                <a:gd name="T0" fmla="*/ 648 w 716"/>
                <a:gd name="T1" fmla="*/ 942 h 1137"/>
                <a:gd name="T2" fmla="*/ 680 w 716"/>
                <a:gd name="T3" fmla="*/ 1090 h 1137"/>
                <a:gd name="T4" fmla="*/ 653 w 716"/>
                <a:gd name="T5" fmla="*/ 1116 h 1137"/>
                <a:gd name="T6" fmla="*/ 616 w 716"/>
                <a:gd name="T7" fmla="*/ 1137 h 1137"/>
                <a:gd name="T8" fmla="*/ 553 w 716"/>
                <a:gd name="T9" fmla="*/ 1069 h 1137"/>
                <a:gd name="T10" fmla="*/ 444 w 716"/>
                <a:gd name="T11" fmla="*/ 1101 h 1137"/>
                <a:gd name="T12" fmla="*/ 371 w 716"/>
                <a:gd name="T13" fmla="*/ 1059 h 1137"/>
                <a:gd name="T14" fmla="*/ 298 w 716"/>
                <a:gd name="T15" fmla="*/ 1095 h 1137"/>
                <a:gd name="T16" fmla="*/ 229 w 716"/>
                <a:gd name="T17" fmla="*/ 1040 h 1137"/>
                <a:gd name="T18" fmla="*/ 282 w 716"/>
                <a:gd name="T19" fmla="*/ 1002 h 1137"/>
                <a:gd name="T20" fmla="*/ 329 w 716"/>
                <a:gd name="T21" fmla="*/ 948 h 1137"/>
                <a:gd name="T22" fmla="*/ 350 w 716"/>
                <a:gd name="T23" fmla="*/ 913 h 1137"/>
                <a:gd name="T24" fmla="*/ 334 w 716"/>
                <a:gd name="T25" fmla="*/ 850 h 1137"/>
                <a:gd name="T26" fmla="*/ 345 w 716"/>
                <a:gd name="T27" fmla="*/ 793 h 1137"/>
                <a:gd name="T28" fmla="*/ 386 w 716"/>
                <a:gd name="T29" fmla="*/ 704 h 1137"/>
                <a:gd name="T30" fmla="*/ 381 w 716"/>
                <a:gd name="T31" fmla="*/ 626 h 1137"/>
                <a:gd name="T32" fmla="*/ 381 w 716"/>
                <a:gd name="T33" fmla="*/ 553 h 1137"/>
                <a:gd name="T34" fmla="*/ 199 w 716"/>
                <a:gd name="T35" fmla="*/ 563 h 1137"/>
                <a:gd name="T36" fmla="*/ 141 w 716"/>
                <a:gd name="T37" fmla="*/ 579 h 1137"/>
                <a:gd name="T38" fmla="*/ 89 w 716"/>
                <a:gd name="T39" fmla="*/ 574 h 1137"/>
                <a:gd name="T40" fmla="*/ 21 w 716"/>
                <a:gd name="T41" fmla="*/ 501 h 1137"/>
                <a:gd name="T42" fmla="*/ 37 w 716"/>
                <a:gd name="T43" fmla="*/ 433 h 1137"/>
                <a:gd name="T44" fmla="*/ 42 w 716"/>
                <a:gd name="T45" fmla="*/ 381 h 1137"/>
                <a:gd name="T46" fmla="*/ 68 w 716"/>
                <a:gd name="T47" fmla="*/ 344 h 1137"/>
                <a:gd name="T48" fmla="*/ 73 w 716"/>
                <a:gd name="T49" fmla="*/ 282 h 1137"/>
                <a:gd name="T50" fmla="*/ 2 w 716"/>
                <a:gd name="T51" fmla="*/ 206 h 1137"/>
                <a:gd name="T52" fmla="*/ 0 w 716"/>
                <a:gd name="T53" fmla="*/ 151 h 1137"/>
                <a:gd name="T54" fmla="*/ 100 w 716"/>
                <a:gd name="T55" fmla="*/ 151 h 1137"/>
                <a:gd name="T56" fmla="*/ 110 w 716"/>
                <a:gd name="T57" fmla="*/ 26 h 1137"/>
                <a:gd name="T58" fmla="*/ 204 w 716"/>
                <a:gd name="T59" fmla="*/ 41 h 1137"/>
                <a:gd name="T60" fmla="*/ 324 w 716"/>
                <a:gd name="T61" fmla="*/ 194 h 1137"/>
                <a:gd name="T62" fmla="*/ 632 w 716"/>
                <a:gd name="T63" fmla="*/ 470 h 1137"/>
                <a:gd name="T64" fmla="*/ 716 w 716"/>
                <a:gd name="T65" fmla="*/ 797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6" h="1137">
                  <a:moveTo>
                    <a:pt x="716" y="799"/>
                  </a:moveTo>
                  <a:cubicBezTo>
                    <a:pt x="648" y="942"/>
                    <a:pt x="648" y="942"/>
                    <a:pt x="648" y="942"/>
                  </a:cubicBezTo>
                  <a:cubicBezTo>
                    <a:pt x="651" y="953"/>
                    <a:pt x="651" y="953"/>
                    <a:pt x="651" y="953"/>
                  </a:cubicBezTo>
                  <a:cubicBezTo>
                    <a:pt x="680" y="1090"/>
                    <a:pt x="680" y="1090"/>
                    <a:pt x="680" y="1090"/>
                  </a:cubicBezTo>
                  <a:cubicBezTo>
                    <a:pt x="652" y="1114"/>
                    <a:pt x="652" y="1114"/>
                    <a:pt x="652" y="1114"/>
                  </a:cubicBezTo>
                  <a:cubicBezTo>
                    <a:pt x="653" y="1116"/>
                    <a:pt x="653" y="1116"/>
                    <a:pt x="653" y="1116"/>
                  </a:cubicBezTo>
                  <a:cubicBezTo>
                    <a:pt x="637" y="1111"/>
                    <a:pt x="637" y="1111"/>
                    <a:pt x="637" y="1111"/>
                  </a:cubicBezTo>
                  <a:cubicBezTo>
                    <a:pt x="616" y="1137"/>
                    <a:pt x="616" y="1137"/>
                    <a:pt x="616" y="1137"/>
                  </a:cubicBezTo>
                  <a:cubicBezTo>
                    <a:pt x="579" y="1132"/>
                    <a:pt x="579" y="1132"/>
                    <a:pt x="579" y="1132"/>
                  </a:cubicBezTo>
                  <a:cubicBezTo>
                    <a:pt x="553" y="1069"/>
                    <a:pt x="553" y="1069"/>
                    <a:pt x="553" y="1069"/>
                  </a:cubicBezTo>
                  <a:cubicBezTo>
                    <a:pt x="491" y="1069"/>
                    <a:pt x="491" y="1069"/>
                    <a:pt x="491" y="1069"/>
                  </a:cubicBezTo>
                  <a:cubicBezTo>
                    <a:pt x="491" y="1069"/>
                    <a:pt x="454" y="1101"/>
                    <a:pt x="444" y="1101"/>
                  </a:cubicBezTo>
                  <a:cubicBezTo>
                    <a:pt x="433" y="1101"/>
                    <a:pt x="413" y="1069"/>
                    <a:pt x="413" y="1069"/>
                  </a:cubicBezTo>
                  <a:cubicBezTo>
                    <a:pt x="371" y="1059"/>
                    <a:pt x="371" y="1059"/>
                    <a:pt x="371" y="1059"/>
                  </a:cubicBezTo>
                  <a:cubicBezTo>
                    <a:pt x="334" y="1075"/>
                    <a:pt x="334" y="1075"/>
                    <a:pt x="334" y="1075"/>
                  </a:cubicBezTo>
                  <a:cubicBezTo>
                    <a:pt x="298" y="1095"/>
                    <a:pt x="298" y="1095"/>
                    <a:pt x="298" y="1095"/>
                  </a:cubicBezTo>
                  <a:cubicBezTo>
                    <a:pt x="246" y="1080"/>
                    <a:pt x="246" y="1080"/>
                    <a:pt x="246" y="1080"/>
                  </a:cubicBezTo>
                  <a:cubicBezTo>
                    <a:pt x="229" y="1040"/>
                    <a:pt x="229" y="1040"/>
                    <a:pt x="229" y="1040"/>
                  </a:cubicBezTo>
                  <a:cubicBezTo>
                    <a:pt x="230" y="1038"/>
                    <a:pt x="230" y="1038"/>
                    <a:pt x="230" y="1038"/>
                  </a:cubicBezTo>
                  <a:cubicBezTo>
                    <a:pt x="282" y="1002"/>
                    <a:pt x="282" y="1002"/>
                    <a:pt x="282" y="1002"/>
                  </a:cubicBezTo>
                  <a:cubicBezTo>
                    <a:pt x="287" y="970"/>
                    <a:pt x="287" y="970"/>
                    <a:pt x="287" y="970"/>
                  </a:cubicBezTo>
                  <a:cubicBezTo>
                    <a:pt x="329" y="948"/>
                    <a:pt x="329" y="948"/>
                    <a:pt x="329" y="948"/>
                  </a:cubicBezTo>
                  <a:cubicBezTo>
                    <a:pt x="345" y="939"/>
                    <a:pt x="345" y="939"/>
                    <a:pt x="345" y="939"/>
                  </a:cubicBezTo>
                  <a:cubicBezTo>
                    <a:pt x="350" y="913"/>
                    <a:pt x="350" y="913"/>
                    <a:pt x="350" y="913"/>
                  </a:cubicBezTo>
                  <a:cubicBezTo>
                    <a:pt x="319" y="887"/>
                    <a:pt x="319" y="887"/>
                    <a:pt x="319" y="887"/>
                  </a:cubicBezTo>
                  <a:cubicBezTo>
                    <a:pt x="334" y="850"/>
                    <a:pt x="334" y="850"/>
                    <a:pt x="334" y="850"/>
                  </a:cubicBezTo>
                  <a:cubicBezTo>
                    <a:pt x="366" y="824"/>
                    <a:pt x="366" y="824"/>
                    <a:pt x="366" y="824"/>
                  </a:cubicBezTo>
                  <a:cubicBezTo>
                    <a:pt x="345" y="793"/>
                    <a:pt x="345" y="793"/>
                    <a:pt x="345" y="793"/>
                  </a:cubicBezTo>
                  <a:cubicBezTo>
                    <a:pt x="386" y="751"/>
                    <a:pt x="386" y="751"/>
                    <a:pt x="386" y="751"/>
                  </a:cubicBezTo>
                  <a:cubicBezTo>
                    <a:pt x="386" y="704"/>
                    <a:pt x="386" y="704"/>
                    <a:pt x="386" y="704"/>
                  </a:cubicBezTo>
                  <a:cubicBezTo>
                    <a:pt x="366" y="683"/>
                    <a:pt x="366" y="683"/>
                    <a:pt x="366" y="683"/>
                  </a:cubicBezTo>
                  <a:cubicBezTo>
                    <a:pt x="381" y="626"/>
                    <a:pt x="381" y="626"/>
                    <a:pt x="381" y="626"/>
                  </a:cubicBezTo>
                  <a:cubicBezTo>
                    <a:pt x="366" y="600"/>
                    <a:pt x="366" y="600"/>
                    <a:pt x="366" y="600"/>
                  </a:cubicBezTo>
                  <a:cubicBezTo>
                    <a:pt x="381" y="553"/>
                    <a:pt x="381" y="553"/>
                    <a:pt x="381" y="553"/>
                  </a:cubicBezTo>
                  <a:cubicBezTo>
                    <a:pt x="256" y="548"/>
                    <a:pt x="256" y="548"/>
                    <a:pt x="256" y="548"/>
                  </a:cubicBezTo>
                  <a:cubicBezTo>
                    <a:pt x="256" y="548"/>
                    <a:pt x="209" y="563"/>
                    <a:pt x="199" y="563"/>
                  </a:cubicBezTo>
                  <a:cubicBezTo>
                    <a:pt x="188" y="563"/>
                    <a:pt x="162" y="548"/>
                    <a:pt x="162" y="548"/>
                  </a:cubicBezTo>
                  <a:cubicBezTo>
                    <a:pt x="141" y="579"/>
                    <a:pt x="141" y="579"/>
                    <a:pt x="141" y="579"/>
                  </a:cubicBezTo>
                  <a:cubicBezTo>
                    <a:pt x="115" y="584"/>
                    <a:pt x="115" y="584"/>
                    <a:pt x="115" y="584"/>
                  </a:cubicBezTo>
                  <a:cubicBezTo>
                    <a:pt x="89" y="574"/>
                    <a:pt x="89" y="574"/>
                    <a:pt x="89" y="574"/>
                  </a:cubicBezTo>
                  <a:cubicBezTo>
                    <a:pt x="58" y="579"/>
                    <a:pt x="58" y="579"/>
                    <a:pt x="58" y="579"/>
                  </a:cubicBezTo>
                  <a:cubicBezTo>
                    <a:pt x="21" y="501"/>
                    <a:pt x="21" y="501"/>
                    <a:pt x="21" y="501"/>
                  </a:cubicBezTo>
                  <a:cubicBezTo>
                    <a:pt x="37" y="470"/>
                    <a:pt x="37" y="470"/>
                    <a:pt x="37" y="470"/>
                  </a:cubicBezTo>
                  <a:cubicBezTo>
                    <a:pt x="37" y="433"/>
                    <a:pt x="37" y="433"/>
                    <a:pt x="37" y="433"/>
                  </a:cubicBezTo>
                  <a:cubicBezTo>
                    <a:pt x="58" y="417"/>
                    <a:pt x="58" y="417"/>
                    <a:pt x="58" y="417"/>
                  </a:cubicBezTo>
                  <a:cubicBezTo>
                    <a:pt x="42" y="381"/>
                    <a:pt x="42" y="381"/>
                    <a:pt x="42" y="381"/>
                  </a:cubicBezTo>
                  <a:cubicBezTo>
                    <a:pt x="42" y="344"/>
                    <a:pt x="42" y="344"/>
                    <a:pt x="42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73" y="324"/>
                    <a:pt x="73" y="324"/>
                    <a:pt x="73" y="324"/>
                  </a:cubicBezTo>
                  <a:cubicBezTo>
                    <a:pt x="73" y="282"/>
                    <a:pt x="73" y="282"/>
                    <a:pt x="73" y="282"/>
                  </a:cubicBezTo>
                  <a:cubicBezTo>
                    <a:pt x="47" y="235"/>
                    <a:pt x="47" y="235"/>
                    <a:pt x="47" y="235"/>
                  </a:cubicBezTo>
                  <a:cubicBezTo>
                    <a:pt x="2" y="206"/>
                    <a:pt x="2" y="206"/>
                    <a:pt x="2" y="206"/>
                  </a:cubicBezTo>
                  <a:cubicBezTo>
                    <a:pt x="16" y="188"/>
                    <a:pt x="16" y="188"/>
                    <a:pt x="16" y="188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1"/>
                    <a:pt x="37" y="94"/>
                    <a:pt x="42" y="94"/>
                  </a:cubicBezTo>
                  <a:cubicBezTo>
                    <a:pt x="47" y="94"/>
                    <a:pt x="100" y="151"/>
                    <a:pt x="100" y="151"/>
                  </a:cubicBezTo>
                  <a:cubicBezTo>
                    <a:pt x="100" y="151"/>
                    <a:pt x="131" y="115"/>
                    <a:pt x="131" y="99"/>
                  </a:cubicBezTo>
                  <a:cubicBezTo>
                    <a:pt x="131" y="84"/>
                    <a:pt x="110" y="26"/>
                    <a:pt x="110" y="26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204" y="41"/>
                    <a:pt x="204" y="41"/>
                    <a:pt x="204" y="41"/>
                  </a:cubicBezTo>
                  <a:cubicBezTo>
                    <a:pt x="215" y="73"/>
                    <a:pt x="246" y="161"/>
                    <a:pt x="252" y="158"/>
                  </a:cubicBezTo>
                  <a:cubicBezTo>
                    <a:pt x="260" y="154"/>
                    <a:pt x="324" y="194"/>
                    <a:pt x="324" y="194"/>
                  </a:cubicBezTo>
                  <a:cubicBezTo>
                    <a:pt x="416" y="338"/>
                    <a:pt x="416" y="338"/>
                    <a:pt x="416" y="338"/>
                  </a:cubicBezTo>
                  <a:cubicBezTo>
                    <a:pt x="632" y="470"/>
                    <a:pt x="632" y="470"/>
                    <a:pt x="632" y="470"/>
                  </a:cubicBezTo>
                  <a:cubicBezTo>
                    <a:pt x="632" y="470"/>
                    <a:pt x="700" y="566"/>
                    <a:pt x="708" y="574"/>
                  </a:cubicBezTo>
                  <a:cubicBezTo>
                    <a:pt x="716" y="582"/>
                    <a:pt x="716" y="781"/>
                    <a:pt x="716" y="797"/>
                  </a:cubicBezTo>
                  <a:cubicBezTo>
                    <a:pt x="716" y="798"/>
                    <a:pt x="716" y="798"/>
                    <a:pt x="716" y="799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6" name="ชัยภูมิ">
              <a:extLst>
                <a:ext uri="{FF2B5EF4-FFF2-40B4-BE49-F238E27FC236}">
                  <a16:creationId xmlns:a16="http://schemas.microsoft.com/office/drawing/2014/main" id="{E95DC2B6-6C22-471F-A8AF-9DDF5CCB2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100" y="2423551"/>
              <a:ext cx="407835" cy="495620"/>
            </a:xfrm>
            <a:custGeom>
              <a:avLst/>
              <a:gdLst>
                <a:gd name="T0" fmla="*/ 845 w 996"/>
                <a:gd name="T1" fmla="*/ 568 h 1215"/>
                <a:gd name="T2" fmla="*/ 887 w 996"/>
                <a:gd name="T3" fmla="*/ 615 h 1215"/>
                <a:gd name="T4" fmla="*/ 934 w 996"/>
                <a:gd name="T5" fmla="*/ 641 h 1215"/>
                <a:gd name="T6" fmla="*/ 918 w 996"/>
                <a:gd name="T7" fmla="*/ 704 h 1215"/>
                <a:gd name="T8" fmla="*/ 891 w 996"/>
                <a:gd name="T9" fmla="*/ 814 h 1215"/>
                <a:gd name="T10" fmla="*/ 819 w 996"/>
                <a:gd name="T11" fmla="*/ 871 h 1215"/>
                <a:gd name="T12" fmla="*/ 736 w 996"/>
                <a:gd name="T13" fmla="*/ 928 h 1215"/>
                <a:gd name="T14" fmla="*/ 621 w 996"/>
                <a:gd name="T15" fmla="*/ 1121 h 1215"/>
                <a:gd name="T16" fmla="*/ 517 w 996"/>
                <a:gd name="T17" fmla="*/ 1184 h 1215"/>
                <a:gd name="T18" fmla="*/ 412 w 996"/>
                <a:gd name="T19" fmla="*/ 1194 h 1215"/>
                <a:gd name="T20" fmla="*/ 313 w 996"/>
                <a:gd name="T21" fmla="*/ 1199 h 1215"/>
                <a:gd name="T22" fmla="*/ 170 w 996"/>
                <a:gd name="T23" fmla="*/ 1189 h 1215"/>
                <a:gd name="T24" fmla="*/ 162 w 996"/>
                <a:gd name="T25" fmla="*/ 1184 h 1215"/>
                <a:gd name="T26" fmla="*/ 84 w 996"/>
                <a:gd name="T27" fmla="*/ 1215 h 1215"/>
                <a:gd name="T28" fmla="*/ 47 w 996"/>
                <a:gd name="T29" fmla="*/ 1205 h 1215"/>
                <a:gd name="T30" fmla="*/ 26 w 996"/>
                <a:gd name="T31" fmla="*/ 1038 h 1215"/>
                <a:gd name="T32" fmla="*/ 52 w 996"/>
                <a:gd name="T33" fmla="*/ 876 h 1215"/>
                <a:gd name="T34" fmla="*/ 16 w 996"/>
                <a:gd name="T35" fmla="*/ 860 h 1215"/>
                <a:gd name="T36" fmla="*/ 13 w 996"/>
                <a:gd name="T37" fmla="*/ 769 h 1215"/>
                <a:gd name="T38" fmla="*/ 47 w 996"/>
                <a:gd name="T39" fmla="*/ 735 h 1215"/>
                <a:gd name="T40" fmla="*/ 58 w 996"/>
                <a:gd name="T41" fmla="*/ 673 h 1215"/>
                <a:gd name="T42" fmla="*/ 26 w 996"/>
                <a:gd name="T43" fmla="*/ 480 h 1215"/>
                <a:gd name="T44" fmla="*/ 47 w 996"/>
                <a:gd name="T45" fmla="*/ 318 h 1215"/>
                <a:gd name="T46" fmla="*/ 131 w 996"/>
                <a:gd name="T47" fmla="*/ 151 h 1215"/>
                <a:gd name="T48" fmla="*/ 151 w 996"/>
                <a:gd name="T49" fmla="*/ 99 h 1215"/>
                <a:gd name="T50" fmla="*/ 188 w 996"/>
                <a:gd name="T51" fmla="*/ 21 h 1215"/>
                <a:gd name="T52" fmla="*/ 266 w 996"/>
                <a:gd name="T53" fmla="*/ 21 h 1215"/>
                <a:gd name="T54" fmla="*/ 350 w 996"/>
                <a:gd name="T55" fmla="*/ 31 h 1215"/>
                <a:gd name="T56" fmla="*/ 376 w 996"/>
                <a:gd name="T57" fmla="*/ 26 h 1215"/>
                <a:gd name="T58" fmla="*/ 454 w 996"/>
                <a:gd name="T59" fmla="*/ 36 h 1215"/>
                <a:gd name="T60" fmla="*/ 548 w 996"/>
                <a:gd name="T61" fmla="*/ 52 h 1215"/>
                <a:gd name="T62" fmla="*/ 605 w 996"/>
                <a:gd name="T63" fmla="*/ 125 h 1215"/>
                <a:gd name="T64" fmla="*/ 663 w 996"/>
                <a:gd name="T65" fmla="*/ 188 h 1215"/>
                <a:gd name="T66" fmla="*/ 835 w 996"/>
                <a:gd name="T67" fmla="*/ 229 h 1215"/>
                <a:gd name="T68" fmla="*/ 913 w 996"/>
                <a:gd name="T69" fmla="*/ 229 h 1215"/>
                <a:gd name="T70" fmla="*/ 996 w 996"/>
                <a:gd name="T71" fmla="*/ 281 h 1215"/>
                <a:gd name="T72" fmla="*/ 903 w 996"/>
                <a:gd name="T73" fmla="*/ 485 h 1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1215">
                  <a:moveTo>
                    <a:pt x="903" y="485"/>
                  </a:moveTo>
                  <a:cubicBezTo>
                    <a:pt x="897" y="490"/>
                    <a:pt x="845" y="568"/>
                    <a:pt x="845" y="568"/>
                  </a:cubicBezTo>
                  <a:cubicBezTo>
                    <a:pt x="850" y="594"/>
                    <a:pt x="850" y="594"/>
                    <a:pt x="850" y="594"/>
                  </a:cubicBezTo>
                  <a:cubicBezTo>
                    <a:pt x="887" y="615"/>
                    <a:pt x="887" y="615"/>
                    <a:pt x="887" y="615"/>
                  </a:cubicBezTo>
                  <a:cubicBezTo>
                    <a:pt x="908" y="615"/>
                    <a:pt x="908" y="615"/>
                    <a:pt x="908" y="615"/>
                  </a:cubicBezTo>
                  <a:cubicBezTo>
                    <a:pt x="934" y="641"/>
                    <a:pt x="934" y="641"/>
                    <a:pt x="934" y="641"/>
                  </a:cubicBezTo>
                  <a:cubicBezTo>
                    <a:pt x="929" y="662"/>
                    <a:pt x="929" y="662"/>
                    <a:pt x="929" y="662"/>
                  </a:cubicBezTo>
                  <a:cubicBezTo>
                    <a:pt x="918" y="704"/>
                    <a:pt x="918" y="704"/>
                    <a:pt x="918" y="704"/>
                  </a:cubicBezTo>
                  <a:cubicBezTo>
                    <a:pt x="876" y="777"/>
                    <a:pt x="876" y="777"/>
                    <a:pt x="876" y="777"/>
                  </a:cubicBezTo>
                  <a:cubicBezTo>
                    <a:pt x="891" y="814"/>
                    <a:pt x="891" y="814"/>
                    <a:pt x="891" y="814"/>
                  </a:cubicBezTo>
                  <a:cubicBezTo>
                    <a:pt x="845" y="829"/>
                    <a:pt x="845" y="829"/>
                    <a:pt x="845" y="829"/>
                  </a:cubicBezTo>
                  <a:cubicBezTo>
                    <a:pt x="819" y="871"/>
                    <a:pt x="819" y="871"/>
                    <a:pt x="819" y="871"/>
                  </a:cubicBezTo>
                  <a:cubicBezTo>
                    <a:pt x="736" y="871"/>
                    <a:pt x="736" y="871"/>
                    <a:pt x="736" y="871"/>
                  </a:cubicBezTo>
                  <a:cubicBezTo>
                    <a:pt x="736" y="928"/>
                    <a:pt x="736" y="928"/>
                    <a:pt x="736" y="928"/>
                  </a:cubicBezTo>
                  <a:cubicBezTo>
                    <a:pt x="663" y="996"/>
                    <a:pt x="663" y="996"/>
                    <a:pt x="663" y="996"/>
                  </a:cubicBezTo>
                  <a:cubicBezTo>
                    <a:pt x="621" y="1121"/>
                    <a:pt x="621" y="1121"/>
                    <a:pt x="621" y="1121"/>
                  </a:cubicBezTo>
                  <a:cubicBezTo>
                    <a:pt x="532" y="1147"/>
                    <a:pt x="532" y="1147"/>
                    <a:pt x="532" y="1147"/>
                  </a:cubicBezTo>
                  <a:cubicBezTo>
                    <a:pt x="517" y="1184"/>
                    <a:pt x="517" y="1184"/>
                    <a:pt x="517" y="1184"/>
                  </a:cubicBezTo>
                  <a:cubicBezTo>
                    <a:pt x="464" y="1194"/>
                    <a:pt x="464" y="1194"/>
                    <a:pt x="464" y="1194"/>
                  </a:cubicBezTo>
                  <a:cubicBezTo>
                    <a:pt x="412" y="1194"/>
                    <a:pt x="412" y="1194"/>
                    <a:pt x="412" y="1194"/>
                  </a:cubicBezTo>
                  <a:cubicBezTo>
                    <a:pt x="376" y="1215"/>
                    <a:pt x="376" y="1215"/>
                    <a:pt x="376" y="1215"/>
                  </a:cubicBezTo>
                  <a:cubicBezTo>
                    <a:pt x="313" y="1199"/>
                    <a:pt x="313" y="1199"/>
                    <a:pt x="313" y="1199"/>
                  </a:cubicBezTo>
                  <a:cubicBezTo>
                    <a:pt x="214" y="1215"/>
                    <a:pt x="214" y="1215"/>
                    <a:pt x="214" y="1215"/>
                  </a:cubicBezTo>
                  <a:cubicBezTo>
                    <a:pt x="170" y="1189"/>
                    <a:pt x="170" y="1189"/>
                    <a:pt x="170" y="1189"/>
                  </a:cubicBezTo>
                  <a:cubicBezTo>
                    <a:pt x="170" y="1189"/>
                    <a:pt x="170" y="1189"/>
                    <a:pt x="170" y="1189"/>
                  </a:cubicBezTo>
                  <a:cubicBezTo>
                    <a:pt x="162" y="1184"/>
                    <a:pt x="162" y="1184"/>
                    <a:pt x="162" y="1184"/>
                  </a:cubicBezTo>
                  <a:cubicBezTo>
                    <a:pt x="141" y="1184"/>
                    <a:pt x="141" y="1184"/>
                    <a:pt x="141" y="1184"/>
                  </a:cubicBezTo>
                  <a:cubicBezTo>
                    <a:pt x="84" y="1215"/>
                    <a:pt x="84" y="1215"/>
                    <a:pt x="84" y="1215"/>
                  </a:cubicBezTo>
                  <a:cubicBezTo>
                    <a:pt x="65" y="1210"/>
                    <a:pt x="65" y="1210"/>
                    <a:pt x="65" y="1210"/>
                  </a:cubicBezTo>
                  <a:cubicBezTo>
                    <a:pt x="47" y="1205"/>
                    <a:pt x="47" y="1205"/>
                    <a:pt x="47" y="1205"/>
                  </a:cubicBezTo>
                  <a:cubicBezTo>
                    <a:pt x="47" y="1100"/>
                    <a:pt x="47" y="1100"/>
                    <a:pt x="47" y="1100"/>
                  </a:cubicBezTo>
                  <a:cubicBezTo>
                    <a:pt x="26" y="1038"/>
                    <a:pt x="26" y="1038"/>
                    <a:pt x="26" y="1038"/>
                  </a:cubicBezTo>
                  <a:cubicBezTo>
                    <a:pt x="63" y="933"/>
                    <a:pt x="63" y="933"/>
                    <a:pt x="63" y="933"/>
                  </a:cubicBezTo>
                  <a:cubicBezTo>
                    <a:pt x="52" y="876"/>
                    <a:pt x="52" y="876"/>
                    <a:pt x="52" y="876"/>
                  </a:cubicBezTo>
                  <a:cubicBezTo>
                    <a:pt x="14" y="873"/>
                    <a:pt x="14" y="873"/>
                    <a:pt x="14" y="873"/>
                  </a:cubicBezTo>
                  <a:cubicBezTo>
                    <a:pt x="16" y="860"/>
                    <a:pt x="16" y="860"/>
                    <a:pt x="16" y="860"/>
                  </a:cubicBezTo>
                  <a:cubicBezTo>
                    <a:pt x="0" y="808"/>
                    <a:pt x="0" y="808"/>
                    <a:pt x="0" y="808"/>
                  </a:cubicBezTo>
                  <a:cubicBezTo>
                    <a:pt x="13" y="769"/>
                    <a:pt x="13" y="769"/>
                    <a:pt x="13" y="769"/>
                  </a:cubicBezTo>
                  <a:cubicBezTo>
                    <a:pt x="16" y="761"/>
                    <a:pt x="16" y="761"/>
                    <a:pt x="16" y="761"/>
                  </a:cubicBezTo>
                  <a:cubicBezTo>
                    <a:pt x="47" y="735"/>
                    <a:pt x="47" y="735"/>
                    <a:pt x="47" y="735"/>
                  </a:cubicBezTo>
                  <a:cubicBezTo>
                    <a:pt x="47" y="699"/>
                    <a:pt x="47" y="699"/>
                    <a:pt x="47" y="699"/>
                  </a:cubicBezTo>
                  <a:cubicBezTo>
                    <a:pt x="58" y="673"/>
                    <a:pt x="58" y="673"/>
                    <a:pt x="58" y="673"/>
                  </a:cubicBezTo>
                  <a:cubicBezTo>
                    <a:pt x="0" y="620"/>
                    <a:pt x="0" y="620"/>
                    <a:pt x="0" y="620"/>
                  </a:cubicBezTo>
                  <a:cubicBezTo>
                    <a:pt x="26" y="480"/>
                    <a:pt x="26" y="480"/>
                    <a:pt x="26" y="480"/>
                  </a:cubicBezTo>
                  <a:cubicBezTo>
                    <a:pt x="21" y="396"/>
                    <a:pt x="21" y="396"/>
                    <a:pt x="21" y="396"/>
                  </a:cubicBezTo>
                  <a:cubicBezTo>
                    <a:pt x="47" y="318"/>
                    <a:pt x="47" y="318"/>
                    <a:pt x="47" y="318"/>
                  </a:cubicBezTo>
                  <a:cubicBezTo>
                    <a:pt x="136" y="198"/>
                    <a:pt x="136" y="198"/>
                    <a:pt x="136" y="198"/>
                  </a:cubicBezTo>
                  <a:cubicBezTo>
                    <a:pt x="131" y="151"/>
                    <a:pt x="131" y="151"/>
                    <a:pt x="131" y="151"/>
                  </a:cubicBezTo>
                  <a:cubicBezTo>
                    <a:pt x="162" y="135"/>
                    <a:pt x="162" y="135"/>
                    <a:pt x="162" y="135"/>
                  </a:cubicBezTo>
                  <a:cubicBezTo>
                    <a:pt x="151" y="99"/>
                    <a:pt x="151" y="99"/>
                    <a:pt x="151" y="99"/>
                  </a:cubicBezTo>
                  <a:cubicBezTo>
                    <a:pt x="167" y="73"/>
                    <a:pt x="167" y="73"/>
                    <a:pt x="167" y="73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66" y="21"/>
                    <a:pt x="266" y="21"/>
                    <a:pt x="266" y="21"/>
                  </a:cubicBezTo>
                  <a:cubicBezTo>
                    <a:pt x="318" y="10"/>
                    <a:pt x="318" y="10"/>
                    <a:pt x="318" y="10"/>
                  </a:cubicBezTo>
                  <a:cubicBezTo>
                    <a:pt x="350" y="31"/>
                    <a:pt x="350" y="31"/>
                    <a:pt x="350" y="31"/>
                  </a:cubicBezTo>
                  <a:cubicBezTo>
                    <a:pt x="379" y="21"/>
                    <a:pt x="379" y="21"/>
                    <a:pt x="379" y="21"/>
                  </a:cubicBezTo>
                  <a:cubicBezTo>
                    <a:pt x="376" y="26"/>
                    <a:pt x="376" y="26"/>
                    <a:pt x="376" y="26"/>
                  </a:cubicBezTo>
                  <a:cubicBezTo>
                    <a:pt x="381" y="52"/>
                    <a:pt x="381" y="52"/>
                    <a:pt x="381" y="52"/>
                  </a:cubicBezTo>
                  <a:cubicBezTo>
                    <a:pt x="454" y="36"/>
                    <a:pt x="454" y="36"/>
                    <a:pt x="454" y="36"/>
                  </a:cubicBezTo>
                  <a:cubicBezTo>
                    <a:pt x="511" y="57"/>
                    <a:pt x="511" y="57"/>
                    <a:pt x="511" y="57"/>
                  </a:cubicBezTo>
                  <a:cubicBezTo>
                    <a:pt x="548" y="52"/>
                    <a:pt x="548" y="52"/>
                    <a:pt x="548" y="52"/>
                  </a:cubicBezTo>
                  <a:cubicBezTo>
                    <a:pt x="574" y="104"/>
                    <a:pt x="574" y="104"/>
                    <a:pt x="574" y="104"/>
                  </a:cubicBezTo>
                  <a:cubicBezTo>
                    <a:pt x="605" y="125"/>
                    <a:pt x="605" y="125"/>
                    <a:pt x="605" y="125"/>
                  </a:cubicBezTo>
                  <a:cubicBezTo>
                    <a:pt x="610" y="156"/>
                    <a:pt x="610" y="156"/>
                    <a:pt x="610" y="156"/>
                  </a:cubicBezTo>
                  <a:cubicBezTo>
                    <a:pt x="663" y="188"/>
                    <a:pt x="663" y="188"/>
                    <a:pt x="663" y="188"/>
                  </a:cubicBezTo>
                  <a:cubicBezTo>
                    <a:pt x="767" y="177"/>
                    <a:pt x="767" y="177"/>
                    <a:pt x="767" y="177"/>
                  </a:cubicBezTo>
                  <a:cubicBezTo>
                    <a:pt x="835" y="229"/>
                    <a:pt x="835" y="229"/>
                    <a:pt x="835" y="229"/>
                  </a:cubicBezTo>
                  <a:cubicBezTo>
                    <a:pt x="887" y="219"/>
                    <a:pt x="887" y="219"/>
                    <a:pt x="887" y="219"/>
                  </a:cubicBezTo>
                  <a:cubicBezTo>
                    <a:pt x="913" y="229"/>
                    <a:pt x="913" y="229"/>
                    <a:pt x="913" y="229"/>
                  </a:cubicBezTo>
                  <a:cubicBezTo>
                    <a:pt x="944" y="229"/>
                    <a:pt x="944" y="229"/>
                    <a:pt x="944" y="229"/>
                  </a:cubicBezTo>
                  <a:cubicBezTo>
                    <a:pt x="996" y="281"/>
                    <a:pt x="996" y="281"/>
                    <a:pt x="996" y="281"/>
                  </a:cubicBezTo>
                  <a:cubicBezTo>
                    <a:pt x="965" y="412"/>
                    <a:pt x="965" y="412"/>
                    <a:pt x="965" y="412"/>
                  </a:cubicBezTo>
                  <a:cubicBezTo>
                    <a:pt x="965" y="412"/>
                    <a:pt x="908" y="480"/>
                    <a:pt x="903" y="485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7" name="ขอนแก่น">
              <a:extLst>
                <a:ext uri="{FF2B5EF4-FFF2-40B4-BE49-F238E27FC236}">
                  <a16:creationId xmlns:a16="http://schemas.microsoft.com/office/drawing/2014/main" id="{F4153209-E8F2-42F2-940B-02CC18D94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9723" y="2280901"/>
              <a:ext cx="513908" cy="544998"/>
            </a:xfrm>
            <a:custGeom>
              <a:avLst/>
              <a:gdLst>
                <a:gd name="T0" fmla="*/ 1231 w 1257"/>
                <a:gd name="T1" fmla="*/ 303 h 1336"/>
                <a:gd name="T2" fmla="*/ 1236 w 1257"/>
                <a:gd name="T3" fmla="*/ 402 h 1336"/>
                <a:gd name="T4" fmla="*/ 1231 w 1257"/>
                <a:gd name="T5" fmla="*/ 428 h 1336"/>
                <a:gd name="T6" fmla="*/ 1163 w 1257"/>
                <a:gd name="T7" fmla="*/ 527 h 1336"/>
                <a:gd name="T8" fmla="*/ 1121 w 1257"/>
                <a:gd name="T9" fmla="*/ 579 h 1336"/>
                <a:gd name="T10" fmla="*/ 1069 w 1257"/>
                <a:gd name="T11" fmla="*/ 574 h 1336"/>
                <a:gd name="T12" fmla="*/ 1027 w 1257"/>
                <a:gd name="T13" fmla="*/ 600 h 1336"/>
                <a:gd name="T14" fmla="*/ 1017 w 1257"/>
                <a:gd name="T15" fmla="*/ 694 h 1336"/>
                <a:gd name="T16" fmla="*/ 965 w 1257"/>
                <a:gd name="T17" fmla="*/ 845 h 1336"/>
                <a:gd name="T18" fmla="*/ 970 w 1257"/>
                <a:gd name="T19" fmla="*/ 929 h 1336"/>
                <a:gd name="T20" fmla="*/ 1006 w 1257"/>
                <a:gd name="T21" fmla="*/ 1059 h 1336"/>
                <a:gd name="T22" fmla="*/ 1038 w 1257"/>
                <a:gd name="T23" fmla="*/ 1190 h 1336"/>
                <a:gd name="T24" fmla="*/ 1001 w 1257"/>
                <a:gd name="T25" fmla="*/ 1195 h 1336"/>
                <a:gd name="T26" fmla="*/ 986 w 1257"/>
                <a:gd name="T27" fmla="*/ 1315 h 1336"/>
                <a:gd name="T28" fmla="*/ 898 w 1257"/>
                <a:gd name="T29" fmla="*/ 1307 h 1336"/>
                <a:gd name="T30" fmla="*/ 850 w 1257"/>
                <a:gd name="T31" fmla="*/ 1299 h 1336"/>
                <a:gd name="T32" fmla="*/ 808 w 1257"/>
                <a:gd name="T33" fmla="*/ 1242 h 1336"/>
                <a:gd name="T34" fmla="*/ 746 w 1257"/>
                <a:gd name="T35" fmla="*/ 1257 h 1336"/>
                <a:gd name="T36" fmla="*/ 662 w 1257"/>
                <a:gd name="T37" fmla="*/ 1236 h 1336"/>
                <a:gd name="T38" fmla="*/ 573 w 1257"/>
                <a:gd name="T39" fmla="*/ 1273 h 1336"/>
                <a:gd name="T40" fmla="*/ 542 w 1257"/>
                <a:gd name="T41" fmla="*/ 1236 h 1336"/>
                <a:gd name="T42" fmla="*/ 500 w 1257"/>
                <a:gd name="T43" fmla="*/ 1127 h 1336"/>
                <a:gd name="T44" fmla="*/ 553 w 1257"/>
                <a:gd name="T45" fmla="*/ 1012 h 1336"/>
                <a:gd name="T46" fmla="*/ 532 w 1257"/>
                <a:gd name="T47" fmla="*/ 965 h 1336"/>
                <a:gd name="T48" fmla="*/ 474 w 1257"/>
                <a:gd name="T49" fmla="*/ 944 h 1336"/>
                <a:gd name="T50" fmla="*/ 527 w 1257"/>
                <a:gd name="T51" fmla="*/ 835 h 1336"/>
                <a:gd name="T52" fmla="*/ 620 w 1257"/>
                <a:gd name="T53" fmla="*/ 631 h 1336"/>
                <a:gd name="T54" fmla="*/ 537 w 1257"/>
                <a:gd name="T55" fmla="*/ 579 h 1336"/>
                <a:gd name="T56" fmla="*/ 459 w 1257"/>
                <a:gd name="T57" fmla="*/ 579 h 1336"/>
                <a:gd name="T58" fmla="*/ 287 w 1257"/>
                <a:gd name="T59" fmla="*/ 538 h 1336"/>
                <a:gd name="T60" fmla="*/ 229 w 1257"/>
                <a:gd name="T61" fmla="*/ 475 h 1336"/>
                <a:gd name="T62" fmla="*/ 172 w 1257"/>
                <a:gd name="T63" fmla="*/ 402 h 1336"/>
                <a:gd name="T64" fmla="*/ 78 w 1257"/>
                <a:gd name="T65" fmla="*/ 386 h 1336"/>
                <a:gd name="T66" fmla="*/ 0 w 1257"/>
                <a:gd name="T67" fmla="*/ 376 h 1336"/>
                <a:gd name="T68" fmla="*/ 26 w 1257"/>
                <a:gd name="T69" fmla="*/ 336 h 1336"/>
                <a:gd name="T70" fmla="*/ 34 w 1257"/>
                <a:gd name="T71" fmla="*/ 287 h 1336"/>
                <a:gd name="T72" fmla="*/ 75 w 1257"/>
                <a:gd name="T73" fmla="*/ 269 h 1336"/>
                <a:gd name="T74" fmla="*/ 79 w 1257"/>
                <a:gd name="T75" fmla="*/ 267 h 1336"/>
                <a:gd name="T76" fmla="*/ 84 w 1257"/>
                <a:gd name="T77" fmla="*/ 264 h 1336"/>
                <a:gd name="T78" fmla="*/ 94 w 1257"/>
                <a:gd name="T79" fmla="*/ 258 h 1336"/>
                <a:gd name="T80" fmla="*/ 105 w 1257"/>
                <a:gd name="T81" fmla="*/ 252 h 1336"/>
                <a:gd name="T82" fmla="*/ 113 w 1257"/>
                <a:gd name="T83" fmla="*/ 248 h 1336"/>
                <a:gd name="T84" fmla="*/ 118 w 1257"/>
                <a:gd name="T85" fmla="*/ 245 h 1336"/>
                <a:gd name="T86" fmla="*/ 133 w 1257"/>
                <a:gd name="T87" fmla="*/ 236 h 1336"/>
                <a:gd name="T88" fmla="*/ 214 w 1257"/>
                <a:gd name="T89" fmla="*/ 214 h 1336"/>
                <a:gd name="T90" fmla="*/ 313 w 1257"/>
                <a:gd name="T91" fmla="*/ 172 h 1336"/>
                <a:gd name="T92" fmla="*/ 443 w 1257"/>
                <a:gd name="T93" fmla="*/ 172 h 1336"/>
                <a:gd name="T94" fmla="*/ 511 w 1257"/>
                <a:gd name="T95" fmla="*/ 204 h 1336"/>
                <a:gd name="T96" fmla="*/ 568 w 1257"/>
                <a:gd name="T97" fmla="*/ 240 h 1336"/>
                <a:gd name="T98" fmla="*/ 652 w 1257"/>
                <a:gd name="T99" fmla="*/ 245 h 1336"/>
                <a:gd name="T100" fmla="*/ 819 w 1257"/>
                <a:gd name="T101" fmla="*/ 115 h 1336"/>
                <a:gd name="T102" fmla="*/ 813 w 1257"/>
                <a:gd name="T103" fmla="*/ 84 h 1336"/>
                <a:gd name="T104" fmla="*/ 839 w 1257"/>
                <a:gd name="T105" fmla="*/ 0 h 1336"/>
                <a:gd name="T106" fmla="*/ 923 w 1257"/>
                <a:gd name="T107" fmla="*/ 63 h 1336"/>
                <a:gd name="T108" fmla="*/ 939 w 1257"/>
                <a:gd name="T109" fmla="*/ 120 h 1336"/>
                <a:gd name="T110" fmla="*/ 970 w 1257"/>
                <a:gd name="T111" fmla="*/ 193 h 1336"/>
                <a:gd name="T112" fmla="*/ 1017 w 1257"/>
                <a:gd name="T113" fmla="*/ 214 h 1336"/>
                <a:gd name="T114" fmla="*/ 1189 w 1257"/>
                <a:gd name="T115" fmla="*/ 157 h 1336"/>
                <a:gd name="T116" fmla="*/ 1210 w 1257"/>
                <a:gd name="T117" fmla="*/ 172 h 1336"/>
                <a:gd name="T118" fmla="*/ 1194 w 1257"/>
                <a:gd name="T119" fmla="*/ 240 h 1336"/>
                <a:gd name="T120" fmla="*/ 1241 w 1257"/>
                <a:gd name="T121" fmla="*/ 199 h 1336"/>
                <a:gd name="T122" fmla="*/ 1257 w 1257"/>
                <a:gd name="T123" fmla="*/ 272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7" h="1336">
                  <a:moveTo>
                    <a:pt x="1257" y="272"/>
                  </a:moveTo>
                  <a:cubicBezTo>
                    <a:pt x="1231" y="303"/>
                    <a:pt x="1231" y="303"/>
                    <a:pt x="1231" y="303"/>
                  </a:cubicBezTo>
                  <a:cubicBezTo>
                    <a:pt x="1233" y="343"/>
                    <a:pt x="1233" y="343"/>
                    <a:pt x="1233" y="343"/>
                  </a:cubicBezTo>
                  <a:cubicBezTo>
                    <a:pt x="1236" y="402"/>
                    <a:pt x="1236" y="402"/>
                    <a:pt x="1236" y="402"/>
                  </a:cubicBezTo>
                  <a:cubicBezTo>
                    <a:pt x="1237" y="402"/>
                    <a:pt x="1237" y="402"/>
                    <a:pt x="1237" y="402"/>
                  </a:cubicBezTo>
                  <a:cubicBezTo>
                    <a:pt x="1231" y="428"/>
                    <a:pt x="1231" y="428"/>
                    <a:pt x="1231" y="428"/>
                  </a:cubicBezTo>
                  <a:cubicBezTo>
                    <a:pt x="1199" y="485"/>
                    <a:pt x="1199" y="485"/>
                    <a:pt x="1199" y="485"/>
                  </a:cubicBezTo>
                  <a:cubicBezTo>
                    <a:pt x="1199" y="485"/>
                    <a:pt x="1168" y="527"/>
                    <a:pt x="1163" y="527"/>
                  </a:cubicBezTo>
                  <a:cubicBezTo>
                    <a:pt x="1158" y="527"/>
                    <a:pt x="1132" y="532"/>
                    <a:pt x="1132" y="532"/>
                  </a:cubicBezTo>
                  <a:cubicBezTo>
                    <a:pt x="1121" y="579"/>
                    <a:pt x="1121" y="579"/>
                    <a:pt x="1121" y="579"/>
                  </a:cubicBezTo>
                  <a:cubicBezTo>
                    <a:pt x="1095" y="600"/>
                    <a:pt x="1095" y="600"/>
                    <a:pt x="1095" y="600"/>
                  </a:cubicBezTo>
                  <a:cubicBezTo>
                    <a:pt x="1069" y="574"/>
                    <a:pt x="1069" y="574"/>
                    <a:pt x="1069" y="574"/>
                  </a:cubicBezTo>
                  <a:cubicBezTo>
                    <a:pt x="1048" y="569"/>
                    <a:pt x="1048" y="569"/>
                    <a:pt x="1048" y="569"/>
                  </a:cubicBezTo>
                  <a:cubicBezTo>
                    <a:pt x="1027" y="600"/>
                    <a:pt x="1027" y="600"/>
                    <a:pt x="1027" y="600"/>
                  </a:cubicBezTo>
                  <a:cubicBezTo>
                    <a:pt x="1038" y="637"/>
                    <a:pt x="1038" y="637"/>
                    <a:pt x="1038" y="637"/>
                  </a:cubicBezTo>
                  <a:cubicBezTo>
                    <a:pt x="1017" y="694"/>
                    <a:pt x="1017" y="694"/>
                    <a:pt x="1017" y="694"/>
                  </a:cubicBezTo>
                  <a:cubicBezTo>
                    <a:pt x="965" y="741"/>
                    <a:pt x="965" y="741"/>
                    <a:pt x="965" y="741"/>
                  </a:cubicBezTo>
                  <a:cubicBezTo>
                    <a:pt x="965" y="845"/>
                    <a:pt x="965" y="845"/>
                    <a:pt x="965" y="845"/>
                  </a:cubicBezTo>
                  <a:cubicBezTo>
                    <a:pt x="986" y="877"/>
                    <a:pt x="986" y="877"/>
                    <a:pt x="986" y="877"/>
                  </a:cubicBezTo>
                  <a:cubicBezTo>
                    <a:pt x="970" y="929"/>
                    <a:pt x="970" y="929"/>
                    <a:pt x="970" y="929"/>
                  </a:cubicBezTo>
                  <a:cubicBezTo>
                    <a:pt x="1027" y="1007"/>
                    <a:pt x="1027" y="1007"/>
                    <a:pt x="1027" y="1007"/>
                  </a:cubicBezTo>
                  <a:cubicBezTo>
                    <a:pt x="1006" y="1059"/>
                    <a:pt x="1006" y="1059"/>
                    <a:pt x="1006" y="1059"/>
                  </a:cubicBezTo>
                  <a:cubicBezTo>
                    <a:pt x="1038" y="1106"/>
                    <a:pt x="1038" y="1106"/>
                    <a:pt x="1038" y="1106"/>
                  </a:cubicBezTo>
                  <a:cubicBezTo>
                    <a:pt x="1038" y="1190"/>
                    <a:pt x="1038" y="1190"/>
                    <a:pt x="1038" y="1190"/>
                  </a:cubicBezTo>
                  <a:cubicBezTo>
                    <a:pt x="1036" y="1190"/>
                    <a:pt x="1036" y="1190"/>
                    <a:pt x="1036" y="1190"/>
                  </a:cubicBezTo>
                  <a:cubicBezTo>
                    <a:pt x="1001" y="1195"/>
                    <a:pt x="1001" y="1195"/>
                    <a:pt x="1001" y="1195"/>
                  </a:cubicBezTo>
                  <a:cubicBezTo>
                    <a:pt x="988" y="1295"/>
                    <a:pt x="988" y="1295"/>
                    <a:pt x="988" y="1295"/>
                  </a:cubicBezTo>
                  <a:cubicBezTo>
                    <a:pt x="986" y="1315"/>
                    <a:pt x="986" y="1315"/>
                    <a:pt x="986" y="1315"/>
                  </a:cubicBezTo>
                  <a:cubicBezTo>
                    <a:pt x="986" y="1315"/>
                    <a:pt x="933" y="1336"/>
                    <a:pt x="928" y="1330"/>
                  </a:cubicBezTo>
                  <a:cubicBezTo>
                    <a:pt x="925" y="1327"/>
                    <a:pt x="909" y="1316"/>
                    <a:pt x="898" y="1307"/>
                  </a:cubicBezTo>
                  <a:cubicBezTo>
                    <a:pt x="892" y="1303"/>
                    <a:pt x="886" y="1299"/>
                    <a:pt x="886" y="1299"/>
                  </a:cubicBezTo>
                  <a:cubicBezTo>
                    <a:pt x="850" y="1299"/>
                    <a:pt x="850" y="1299"/>
                    <a:pt x="850" y="1299"/>
                  </a:cubicBezTo>
                  <a:cubicBezTo>
                    <a:pt x="839" y="1263"/>
                    <a:pt x="839" y="1263"/>
                    <a:pt x="839" y="1263"/>
                  </a:cubicBezTo>
                  <a:cubicBezTo>
                    <a:pt x="808" y="1242"/>
                    <a:pt x="808" y="1242"/>
                    <a:pt x="808" y="1242"/>
                  </a:cubicBezTo>
                  <a:cubicBezTo>
                    <a:pt x="766" y="1242"/>
                    <a:pt x="766" y="1242"/>
                    <a:pt x="766" y="1242"/>
                  </a:cubicBezTo>
                  <a:cubicBezTo>
                    <a:pt x="746" y="1257"/>
                    <a:pt x="746" y="1257"/>
                    <a:pt x="746" y="1257"/>
                  </a:cubicBezTo>
                  <a:cubicBezTo>
                    <a:pt x="688" y="1252"/>
                    <a:pt x="688" y="1252"/>
                    <a:pt x="688" y="1252"/>
                  </a:cubicBezTo>
                  <a:cubicBezTo>
                    <a:pt x="662" y="1236"/>
                    <a:pt x="662" y="1236"/>
                    <a:pt x="662" y="1236"/>
                  </a:cubicBezTo>
                  <a:cubicBezTo>
                    <a:pt x="636" y="1257"/>
                    <a:pt x="636" y="1257"/>
                    <a:pt x="636" y="1257"/>
                  </a:cubicBezTo>
                  <a:cubicBezTo>
                    <a:pt x="573" y="1273"/>
                    <a:pt x="573" y="1273"/>
                    <a:pt x="573" y="1273"/>
                  </a:cubicBezTo>
                  <a:cubicBezTo>
                    <a:pt x="563" y="1247"/>
                    <a:pt x="563" y="1247"/>
                    <a:pt x="563" y="1247"/>
                  </a:cubicBezTo>
                  <a:cubicBezTo>
                    <a:pt x="542" y="1236"/>
                    <a:pt x="542" y="1236"/>
                    <a:pt x="542" y="1236"/>
                  </a:cubicBezTo>
                  <a:cubicBezTo>
                    <a:pt x="515" y="1164"/>
                    <a:pt x="515" y="1164"/>
                    <a:pt x="515" y="1164"/>
                  </a:cubicBezTo>
                  <a:cubicBezTo>
                    <a:pt x="500" y="1127"/>
                    <a:pt x="500" y="1127"/>
                    <a:pt x="500" y="1127"/>
                  </a:cubicBezTo>
                  <a:cubicBezTo>
                    <a:pt x="542" y="1054"/>
                    <a:pt x="542" y="1054"/>
                    <a:pt x="542" y="1054"/>
                  </a:cubicBezTo>
                  <a:cubicBezTo>
                    <a:pt x="553" y="1012"/>
                    <a:pt x="553" y="1012"/>
                    <a:pt x="553" y="1012"/>
                  </a:cubicBezTo>
                  <a:cubicBezTo>
                    <a:pt x="558" y="991"/>
                    <a:pt x="558" y="991"/>
                    <a:pt x="558" y="991"/>
                  </a:cubicBezTo>
                  <a:cubicBezTo>
                    <a:pt x="532" y="965"/>
                    <a:pt x="532" y="965"/>
                    <a:pt x="532" y="965"/>
                  </a:cubicBezTo>
                  <a:cubicBezTo>
                    <a:pt x="511" y="965"/>
                    <a:pt x="511" y="965"/>
                    <a:pt x="511" y="965"/>
                  </a:cubicBezTo>
                  <a:cubicBezTo>
                    <a:pt x="474" y="944"/>
                    <a:pt x="474" y="944"/>
                    <a:pt x="474" y="944"/>
                  </a:cubicBezTo>
                  <a:cubicBezTo>
                    <a:pt x="469" y="918"/>
                    <a:pt x="469" y="918"/>
                    <a:pt x="469" y="918"/>
                  </a:cubicBezTo>
                  <a:cubicBezTo>
                    <a:pt x="469" y="918"/>
                    <a:pt x="521" y="840"/>
                    <a:pt x="527" y="835"/>
                  </a:cubicBezTo>
                  <a:cubicBezTo>
                    <a:pt x="532" y="830"/>
                    <a:pt x="589" y="762"/>
                    <a:pt x="589" y="762"/>
                  </a:cubicBezTo>
                  <a:cubicBezTo>
                    <a:pt x="620" y="631"/>
                    <a:pt x="620" y="631"/>
                    <a:pt x="620" y="631"/>
                  </a:cubicBezTo>
                  <a:cubicBezTo>
                    <a:pt x="568" y="579"/>
                    <a:pt x="568" y="579"/>
                    <a:pt x="568" y="579"/>
                  </a:cubicBezTo>
                  <a:cubicBezTo>
                    <a:pt x="537" y="579"/>
                    <a:pt x="537" y="579"/>
                    <a:pt x="537" y="579"/>
                  </a:cubicBezTo>
                  <a:cubicBezTo>
                    <a:pt x="511" y="569"/>
                    <a:pt x="511" y="569"/>
                    <a:pt x="511" y="569"/>
                  </a:cubicBezTo>
                  <a:cubicBezTo>
                    <a:pt x="459" y="579"/>
                    <a:pt x="459" y="579"/>
                    <a:pt x="459" y="579"/>
                  </a:cubicBezTo>
                  <a:cubicBezTo>
                    <a:pt x="391" y="527"/>
                    <a:pt x="391" y="527"/>
                    <a:pt x="391" y="527"/>
                  </a:cubicBezTo>
                  <a:cubicBezTo>
                    <a:pt x="287" y="538"/>
                    <a:pt x="287" y="538"/>
                    <a:pt x="287" y="538"/>
                  </a:cubicBezTo>
                  <a:cubicBezTo>
                    <a:pt x="234" y="506"/>
                    <a:pt x="234" y="506"/>
                    <a:pt x="234" y="506"/>
                  </a:cubicBezTo>
                  <a:cubicBezTo>
                    <a:pt x="229" y="475"/>
                    <a:pt x="229" y="475"/>
                    <a:pt x="229" y="475"/>
                  </a:cubicBezTo>
                  <a:cubicBezTo>
                    <a:pt x="198" y="454"/>
                    <a:pt x="198" y="454"/>
                    <a:pt x="198" y="454"/>
                  </a:cubicBezTo>
                  <a:cubicBezTo>
                    <a:pt x="172" y="402"/>
                    <a:pt x="172" y="402"/>
                    <a:pt x="172" y="402"/>
                  </a:cubicBezTo>
                  <a:cubicBezTo>
                    <a:pt x="135" y="407"/>
                    <a:pt x="135" y="407"/>
                    <a:pt x="135" y="407"/>
                  </a:cubicBezTo>
                  <a:cubicBezTo>
                    <a:pt x="78" y="386"/>
                    <a:pt x="78" y="386"/>
                    <a:pt x="78" y="386"/>
                  </a:cubicBezTo>
                  <a:cubicBezTo>
                    <a:pt x="5" y="402"/>
                    <a:pt x="5" y="402"/>
                    <a:pt x="5" y="402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" y="371"/>
                    <a:pt x="3" y="371"/>
                    <a:pt x="3" y="371"/>
                  </a:cubicBezTo>
                  <a:cubicBezTo>
                    <a:pt x="26" y="336"/>
                    <a:pt x="26" y="336"/>
                    <a:pt x="26" y="336"/>
                  </a:cubicBezTo>
                  <a:cubicBezTo>
                    <a:pt x="31" y="329"/>
                    <a:pt x="31" y="329"/>
                    <a:pt x="31" y="329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5" y="287"/>
                    <a:pt x="36" y="287"/>
                    <a:pt x="36" y="287"/>
                  </a:cubicBezTo>
                  <a:cubicBezTo>
                    <a:pt x="40" y="287"/>
                    <a:pt x="55" y="279"/>
                    <a:pt x="75" y="269"/>
                  </a:cubicBezTo>
                  <a:cubicBezTo>
                    <a:pt x="76" y="268"/>
                    <a:pt x="77" y="268"/>
                    <a:pt x="78" y="267"/>
                  </a:cubicBezTo>
                  <a:cubicBezTo>
                    <a:pt x="79" y="267"/>
                    <a:pt x="79" y="267"/>
                    <a:pt x="79" y="267"/>
                  </a:cubicBezTo>
                  <a:cubicBezTo>
                    <a:pt x="80" y="266"/>
                    <a:pt x="81" y="266"/>
                    <a:pt x="82" y="265"/>
                  </a:cubicBezTo>
                  <a:cubicBezTo>
                    <a:pt x="83" y="265"/>
                    <a:pt x="83" y="264"/>
                    <a:pt x="84" y="264"/>
                  </a:cubicBezTo>
                  <a:cubicBezTo>
                    <a:pt x="87" y="262"/>
                    <a:pt x="90" y="261"/>
                    <a:pt x="93" y="259"/>
                  </a:cubicBezTo>
                  <a:cubicBezTo>
                    <a:pt x="93" y="259"/>
                    <a:pt x="94" y="259"/>
                    <a:pt x="94" y="258"/>
                  </a:cubicBezTo>
                  <a:cubicBezTo>
                    <a:pt x="96" y="258"/>
                    <a:pt x="97" y="257"/>
                    <a:pt x="99" y="256"/>
                  </a:cubicBezTo>
                  <a:cubicBezTo>
                    <a:pt x="101" y="255"/>
                    <a:pt x="103" y="254"/>
                    <a:pt x="105" y="252"/>
                  </a:cubicBezTo>
                  <a:cubicBezTo>
                    <a:pt x="105" y="252"/>
                    <a:pt x="106" y="252"/>
                    <a:pt x="106" y="252"/>
                  </a:cubicBezTo>
                  <a:cubicBezTo>
                    <a:pt x="108" y="250"/>
                    <a:pt x="111" y="249"/>
                    <a:pt x="113" y="248"/>
                  </a:cubicBezTo>
                  <a:cubicBezTo>
                    <a:pt x="114" y="247"/>
                    <a:pt x="114" y="247"/>
                    <a:pt x="115" y="247"/>
                  </a:cubicBezTo>
                  <a:cubicBezTo>
                    <a:pt x="116" y="246"/>
                    <a:pt x="117" y="246"/>
                    <a:pt x="118" y="245"/>
                  </a:cubicBezTo>
                  <a:cubicBezTo>
                    <a:pt x="121" y="244"/>
                    <a:pt x="123" y="242"/>
                    <a:pt x="126" y="241"/>
                  </a:cubicBezTo>
                  <a:cubicBezTo>
                    <a:pt x="128" y="239"/>
                    <a:pt x="131" y="238"/>
                    <a:pt x="133" y="236"/>
                  </a:cubicBezTo>
                  <a:cubicBezTo>
                    <a:pt x="155" y="224"/>
                    <a:pt x="172" y="214"/>
                    <a:pt x="172" y="214"/>
                  </a:cubicBezTo>
                  <a:cubicBezTo>
                    <a:pt x="214" y="214"/>
                    <a:pt x="214" y="214"/>
                    <a:pt x="214" y="214"/>
                  </a:cubicBezTo>
                  <a:cubicBezTo>
                    <a:pt x="281" y="172"/>
                    <a:pt x="281" y="172"/>
                    <a:pt x="281" y="172"/>
                  </a:cubicBezTo>
                  <a:cubicBezTo>
                    <a:pt x="313" y="172"/>
                    <a:pt x="313" y="172"/>
                    <a:pt x="313" y="172"/>
                  </a:cubicBezTo>
                  <a:cubicBezTo>
                    <a:pt x="401" y="204"/>
                    <a:pt x="401" y="204"/>
                    <a:pt x="401" y="204"/>
                  </a:cubicBezTo>
                  <a:cubicBezTo>
                    <a:pt x="443" y="172"/>
                    <a:pt x="443" y="172"/>
                    <a:pt x="443" y="172"/>
                  </a:cubicBezTo>
                  <a:cubicBezTo>
                    <a:pt x="490" y="178"/>
                    <a:pt x="490" y="178"/>
                    <a:pt x="490" y="178"/>
                  </a:cubicBezTo>
                  <a:cubicBezTo>
                    <a:pt x="511" y="204"/>
                    <a:pt x="511" y="204"/>
                    <a:pt x="511" y="204"/>
                  </a:cubicBezTo>
                  <a:cubicBezTo>
                    <a:pt x="521" y="245"/>
                    <a:pt x="521" y="245"/>
                    <a:pt x="521" y="245"/>
                  </a:cubicBezTo>
                  <a:cubicBezTo>
                    <a:pt x="568" y="240"/>
                    <a:pt x="568" y="240"/>
                    <a:pt x="568" y="240"/>
                  </a:cubicBezTo>
                  <a:cubicBezTo>
                    <a:pt x="600" y="256"/>
                    <a:pt x="600" y="256"/>
                    <a:pt x="600" y="256"/>
                  </a:cubicBezTo>
                  <a:cubicBezTo>
                    <a:pt x="652" y="245"/>
                    <a:pt x="652" y="245"/>
                    <a:pt x="652" y="245"/>
                  </a:cubicBezTo>
                  <a:cubicBezTo>
                    <a:pt x="652" y="245"/>
                    <a:pt x="735" y="282"/>
                    <a:pt x="740" y="282"/>
                  </a:cubicBezTo>
                  <a:cubicBezTo>
                    <a:pt x="746" y="282"/>
                    <a:pt x="819" y="115"/>
                    <a:pt x="819" y="115"/>
                  </a:cubicBezTo>
                  <a:cubicBezTo>
                    <a:pt x="811" y="83"/>
                    <a:pt x="811" y="83"/>
                    <a:pt x="811" y="83"/>
                  </a:cubicBezTo>
                  <a:cubicBezTo>
                    <a:pt x="813" y="84"/>
                    <a:pt x="813" y="84"/>
                    <a:pt x="813" y="84"/>
                  </a:cubicBezTo>
                  <a:cubicBezTo>
                    <a:pt x="819" y="47"/>
                    <a:pt x="819" y="47"/>
                    <a:pt x="819" y="47"/>
                  </a:cubicBezTo>
                  <a:cubicBezTo>
                    <a:pt x="839" y="0"/>
                    <a:pt x="839" y="0"/>
                    <a:pt x="839" y="0"/>
                  </a:cubicBezTo>
                  <a:cubicBezTo>
                    <a:pt x="881" y="37"/>
                    <a:pt x="881" y="37"/>
                    <a:pt x="881" y="37"/>
                  </a:cubicBezTo>
                  <a:cubicBezTo>
                    <a:pt x="923" y="63"/>
                    <a:pt x="923" y="63"/>
                    <a:pt x="923" y="63"/>
                  </a:cubicBezTo>
                  <a:cubicBezTo>
                    <a:pt x="944" y="94"/>
                    <a:pt x="944" y="94"/>
                    <a:pt x="944" y="94"/>
                  </a:cubicBezTo>
                  <a:cubicBezTo>
                    <a:pt x="939" y="120"/>
                    <a:pt x="939" y="120"/>
                    <a:pt x="939" y="120"/>
                  </a:cubicBezTo>
                  <a:cubicBezTo>
                    <a:pt x="944" y="183"/>
                    <a:pt x="944" y="183"/>
                    <a:pt x="944" y="183"/>
                  </a:cubicBezTo>
                  <a:cubicBezTo>
                    <a:pt x="970" y="193"/>
                    <a:pt x="970" y="193"/>
                    <a:pt x="970" y="193"/>
                  </a:cubicBezTo>
                  <a:cubicBezTo>
                    <a:pt x="991" y="183"/>
                    <a:pt x="991" y="183"/>
                    <a:pt x="991" y="183"/>
                  </a:cubicBezTo>
                  <a:cubicBezTo>
                    <a:pt x="1017" y="214"/>
                    <a:pt x="1017" y="214"/>
                    <a:pt x="1017" y="214"/>
                  </a:cubicBezTo>
                  <a:cubicBezTo>
                    <a:pt x="1053" y="225"/>
                    <a:pt x="1053" y="225"/>
                    <a:pt x="1053" y="225"/>
                  </a:cubicBezTo>
                  <a:cubicBezTo>
                    <a:pt x="1189" y="157"/>
                    <a:pt x="1189" y="157"/>
                    <a:pt x="1189" y="157"/>
                  </a:cubicBezTo>
                  <a:cubicBezTo>
                    <a:pt x="1190" y="154"/>
                    <a:pt x="1190" y="154"/>
                    <a:pt x="1190" y="154"/>
                  </a:cubicBezTo>
                  <a:cubicBezTo>
                    <a:pt x="1210" y="172"/>
                    <a:pt x="1210" y="172"/>
                    <a:pt x="1210" y="172"/>
                  </a:cubicBezTo>
                  <a:cubicBezTo>
                    <a:pt x="1199" y="209"/>
                    <a:pt x="1199" y="209"/>
                    <a:pt x="1199" y="209"/>
                  </a:cubicBezTo>
                  <a:cubicBezTo>
                    <a:pt x="1194" y="240"/>
                    <a:pt x="1194" y="240"/>
                    <a:pt x="1194" y="240"/>
                  </a:cubicBezTo>
                  <a:cubicBezTo>
                    <a:pt x="1231" y="225"/>
                    <a:pt x="1231" y="225"/>
                    <a:pt x="1231" y="225"/>
                  </a:cubicBezTo>
                  <a:cubicBezTo>
                    <a:pt x="1241" y="199"/>
                    <a:pt x="1241" y="199"/>
                    <a:pt x="1241" y="199"/>
                  </a:cubicBezTo>
                  <a:cubicBezTo>
                    <a:pt x="1257" y="209"/>
                    <a:pt x="1257" y="209"/>
                    <a:pt x="1257" y="209"/>
                  </a:cubicBezTo>
                  <a:lnTo>
                    <a:pt x="1257" y="2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8" name="กาฬสินธุ์">
              <a:extLst>
                <a:ext uri="{FF2B5EF4-FFF2-40B4-BE49-F238E27FC236}">
                  <a16:creationId xmlns:a16="http://schemas.microsoft.com/office/drawing/2014/main" id="{D86567FF-0200-48ED-A232-240AAD0D0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198" y="2273585"/>
              <a:ext cx="413321" cy="343824"/>
            </a:xfrm>
            <a:custGeom>
              <a:avLst/>
              <a:gdLst>
                <a:gd name="T0" fmla="*/ 225 w 226"/>
                <a:gd name="T1" fmla="*/ 138 h 188"/>
                <a:gd name="T2" fmla="*/ 187 w 226"/>
                <a:gd name="T3" fmla="*/ 145 h 188"/>
                <a:gd name="T4" fmla="*/ 180 w 226"/>
                <a:gd name="T5" fmla="*/ 134 h 188"/>
                <a:gd name="T6" fmla="*/ 154 w 226"/>
                <a:gd name="T7" fmla="*/ 130 h 188"/>
                <a:gd name="T8" fmla="*/ 118 w 226"/>
                <a:gd name="T9" fmla="*/ 146 h 188"/>
                <a:gd name="T10" fmla="*/ 128 w 226"/>
                <a:gd name="T11" fmla="*/ 164 h 188"/>
                <a:gd name="T12" fmla="*/ 112 w 226"/>
                <a:gd name="T13" fmla="*/ 180 h 188"/>
                <a:gd name="T14" fmla="*/ 106 w 226"/>
                <a:gd name="T15" fmla="*/ 188 h 188"/>
                <a:gd name="T16" fmla="*/ 92 w 226"/>
                <a:gd name="T17" fmla="*/ 185 h 188"/>
                <a:gd name="T18" fmla="*/ 79 w 226"/>
                <a:gd name="T19" fmla="*/ 185 h 188"/>
                <a:gd name="T20" fmla="*/ 59 w 226"/>
                <a:gd name="T21" fmla="*/ 174 h 188"/>
                <a:gd name="T22" fmla="*/ 50 w 226"/>
                <a:gd name="T23" fmla="*/ 162 h 188"/>
                <a:gd name="T24" fmla="*/ 40 w 226"/>
                <a:gd name="T25" fmla="*/ 151 h 188"/>
                <a:gd name="T26" fmla="*/ 26 w 226"/>
                <a:gd name="T27" fmla="*/ 147 h 188"/>
                <a:gd name="T28" fmla="*/ 14 w 226"/>
                <a:gd name="T29" fmla="*/ 151 h 188"/>
                <a:gd name="T30" fmla="*/ 17 w 226"/>
                <a:gd name="T31" fmla="*/ 135 h 188"/>
                <a:gd name="T32" fmla="*/ 15 w 226"/>
                <a:gd name="T33" fmla="*/ 117 h 188"/>
                <a:gd name="T34" fmla="*/ 17 w 226"/>
                <a:gd name="T35" fmla="*/ 96 h 188"/>
                <a:gd name="T36" fmla="*/ 10 w 226"/>
                <a:gd name="T37" fmla="*/ 93 h 188"/>
                <a:gd name="T38" fmla="*/ 9 w 226"/>
                <a:gd name="T39" fmla="*/ 71 h 188"/>
                <a:gd name="T40" fmla="*/ 15 w 226"/>
                <a:gd name="T41" fmla="*/ 50 h 188"/>
                <a:gd name="T42" fmla="*/ 9 w 226"/>
                <a:gd name="T43" fmla="*/ 54 h 188"/>
                <a:gd name="T44" fmla="*/ 2 w 226"/>
                <a:gd name="T45" fmla="*/ 50 h 188"/>
                <a:gd name="T46" fmla="*/ 0 w 226"/>
                <a:gd name="T47" fmla="*/ 38 h 188"/>
                <a:gd name="T48" fmla="*/ 8 w 226"/>
                <a:gd name="T49" fmla="*/ 28 h 188"/>
                <a:gd name="T50" fmla="*/ 21 w 226"/>
                <a:gd name="T51" fmla="*/ 30 h 188"/>
                <a:gd name="T52" fmla="*/ 29 w 226"/>
                <a:gd name="T53" fmla="*/ 29 h 188"/>
                <a:gd name="T54" fmla="*/ 35 w 226"/>
                <a:gd name="T55" fmla="*/ 34 h 188"/>
                <a:gd name="T56" fmla="*/ 56 w 226"/>
                <a:gd name="T57" fmla="*/ 40 h 188"/>
                <a:gd name="T58" fmla="*/ 64 w 226"/>
                <a:gd name="T59" fmla="*/ 60 h 188"/>
                <a:gd name="T60" fmla="*/ 79 w 226"/>
                <a:gd name="T61" fmla="*/ 35 h 188"/>
                <a:gd name="T62" fmla="*/ 81 w 226"/>
                <a:gd name="T63" fmla="*/ 11 h 188"/>
                <a:gd name="T64" fmla="*/ 102 w 226"/>
                <a:gd name="T65" fmla="*/ 1 h 188"/>
                <a:gd name="T66" fmla="*/ 109 w 226"/>
                <a:gd name="T67" fmla="*/ 14 h 188"/>
                <a:gd name="T68" fmla="*/ 120 w 226"/>
                <a:gd name="T69" fmla="*/ 13 h 188"/>
                <a:gd name="T70" fmla="*/ 124 w 226"/>
                <a:gd name="T71" fmla="*/ 24 h 188"/>
                <a:gd name="T72" fmla="*/ 135 w 226"/>
                <a:gd name="T73" fmla="*/ 30 h 188"/>
                <a:gd name="T74" fmla="*/ 145 w 226"/>
                <a:gd name="T75" fmla="*/ 47 h 188"/>
                <a:gd name="T76" fmla="*/ 169 w 226"/>
                <a:gd name="T77" fmla="*/ 65 h 188"/>
                <a:gd name="T78" fmla="*/ 181 w 226"/>
                <a:gd name="T79" fmla="*/ 50 h 188"/>
                <a:gd name="T80" fmla="*/ 194 w 226"/>
                <a:gd name="T81" fmla="*/ 57 h 188"/>
                <a:gd name="T82" fmla="*/ 205 w 226"/>
                <a:gd name="T83" fmla="*/ 69 h 188"/>
                <a:gd name="T84" fmla="*/ 213 w 226"/>
                <a:gd name="T85" fmla="*/ 90 h 188"/>
                <a:gd name="T86" fmla="*/ 224 w 226"/>
                <a:gd name="T87" fmla="*/ 117 h 188"/>
                <a:gd name="T88" fmla="*/ 226 w 226"/>
                <a:gd name="T89" fmla="*/ 13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6" h="188">
                  <a:moveTo>
                    <a:pt x="226" y="136"/>
                  </a:moveTo>
                  <a:lnTo>
                    <a:pt x="225" y="138"/>
                  </a:lnTo>
                  <a:lnTo>
                    <a:pt x="210" y="135"/>
                  </a:lnTo>
                  <a:lnTo>
                    <a:pt x="187" y="145"/>
                  </a:lnTo>
                  <a:lnTo>
                    <a:pt x="184" y="135"/>
                  </a:lnTo>
                  <a:lnTo>
                    <a:pt x="180" y="134"/>
                  </a:lnTo>
                  <a:lnTo>
                    <a:pt x="163" y="138"/>
                  </a:lnTo>
                  <a:lnTo>
                    <a:pt x="154" y="130"/>
                  </a:lnTo>
                  <a:lnTo>
                    <a:pt x="142" y="128"/>
                  </a:lnTo>
                  <a:lnTo>
                    <a:pt x="118" y="146"/>
                  </a:lnTo>
                  <a:lnTo>
                    <a:pt x="121" y="153"/>
                  </a:lnTo>
                  <a:lnTo>
                    <a:pt x="128" y="164"/>
                  </a:lnTo>
                  <a:lnTo>
                    <a:pt x="126" y="180"/>
                  </a:lnTo>
                  <a:lnTo>
                    <a:pt x="112" y="180"/>
                  </a:lnTo>
                  <a:lnTo>
                    <a:pt x="109" y="184"/>
                  </a:lnTo>
                  <a:lnTo>
                    <a:pt x="106" y="188"/>
                  </a:lnTo>
                  <a:lnTo>
                    <a:pt x="100" y="183"/>
                  </a:lnTo>
                  <a:lnTo>
                    <a:pt x="92" y="185"/>
                  </a:lnTo>
                  <a:lnTo>
                    <a:pt x="86" y="181"/>
                  </a:lnTo>
                  <a:lnTo>
                    <a:pt x="79" y="185"/>
                  </a:lnTo>
                  <a:lnTo>
                    <a:pt x="71" y="183"/>
                  </a:lnTo>
                  <a:lnTo>
                    <a:pt x="59" y="174"/>
                  </a:lnTo>
                  <a:lnTo>
                    <a:pt x="61" y="167"/>
                  </a:lnTo>
                  <a:lnTo>
                    <a:pt x="50" y="162"/>
                  </a:lnTo>
                  <a:lnTo>
                    <a:pt x="50" y="153"/>
                  </a:lnTo>
                  <a:lnTo>
                    <a:pt x="40" y="151"/>
                  </a:lnTo>
                  <a:lnTo>
                    <a:pt x="37" y="143"/>
                  </a:lnTo>
                  <a:lnTo>
                    <a:pt x="26" y="147"/>
                  </a:lnTo>
                  <a:lnTo>
                    <a:pt x="20" y="151"/>
                  </a:lnTo>
                  <a:lnTo>
                    <a:pt x="14" y="151"/>
                  </a:lnTo>
                  <a:lnTo>
                    <a:pt x="14" y="143"/>
                  </a:lnTo>
                  <a:lnTo>
                    <a:pt x="17" y="135"/>
                  </a:lnTo>
                  <a:lnTo>
                    <a:pt x="14" y="128"/>
                  </a:lnTo>
                  <a:lnTo>
                    <a:pt x="15" y="117"/>
                  </a:lnTo>
                  <a:lnTo>
                    <a:pt x="14" y="107"/>
                  </a:lnTo>
                  <a:lnTo>
                    <a:pt x="17" y="96"/>
                  </a:lnTo>
                  <a:lnTo>
                    <a:pt x="11" y="93"/>
                  </a:lnTo>
                  <a:lnTo>
                    <a:pt x="10" y="93"/>
                  </a:lnTo>
                  <a:lnTo>
                    <a:pt x="10" y="80"/>
                  </a:lnTo>
                  <a:lnTo>
                    <a:pt x="9" y="71"/>
                  </a:lnTo>
                  <a:lnTo>
                    <a:pt x="15" y="64"/>
                  </a:lnTo>
                  <a:lnTo>
                    <a:pt x="15" y="50"/>
                  </a:lnTo>
                  <a:lnTo>
                    <a:pt x="12" y="48"/>
                  </a:lnTo>
                  <a:lnTo>
                    <a:pt x="9" y="54"/>
                  </a:lnTo>
                  <a:lnTo>
                    <a:pt x="1" y="57"/>
                  </a:lnTo>
                  <a:lnTo>
                    <a:pt x="2" y="50"/>
                  </a:lnTo>
                  <a:lnTo>
                    <a:pt x="5" y="42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8" y="28"/>
                  </a:lnTo>
                  <a:lnTo>
                    <a:pt x="15" y="30"/>
                  </a:lnTo>
                  <a:lnTo>
                    <a:pt x="21" y="30"/>
                  </a:lnTo>
                  <a:lnTo>
                    <a:pt x="24" y="28"/>
                  </a:lnTo>
                  <a:lnTo>
                    <a:pt x="29" y="29"/>
                  </a:lnTo>
                  <a:lnTo>
                    <a:pt x="34" y="34"/>
                  </a:lnTo>
                  <a:lnTo>
                    <a:pt x="35" y="34"/>
                  </a:lnTo>
                  <a:lnTo>
                    <a:pt x="48" y="39"/>
                  </a:lnTo>
                  <a:lnTo>
                    <a:pt x="56" y="40"/>
                  </a:lnTo>
                  <a:lnTo>
                    <a:pt x="61" y="45"/>
                  </a:lnTo>
                  <a:lnTo>
                    <a:pt x="64" y="60"/>
                  </a:lnTo>
                  <a:lnTo>
                    <a:pt x="71" y="51"/>
                  </a:lnTo>
                  <a:lnTo>
                    <a:pt x="79" y="35"/>
                  </a:lnTo>
                  <a:lnTo>
                    <a:pt x="83" y="18"/>
                  </a:lnTo>
                  <a:lnTo>
                    <a:pt x="81" y="11"/>
                  </a:lnTo>
                  <a:lnTo>
                    <a:pt x="89" y="0"/>
                  </a:lnTo>
                  <a:lnTo>
                    <a:pt x="102" y="1"/>
                  </a:lnTo>
                  <a:lnTo>
                    <a:pt x="106" y="9"/>
                  </a:lnTo>
                  <a:lnTo>
                    <a:pt x="109" y="14"/>
                  </a:lnTo>
                  <a:lnTo>
                    <a:pt x="110" y="15"/>
                  </a:lnTo>
                  <a:lnTo>
                    <a:pt x="120" y="13"/>
                  </a:lnTo>
                  <a:lnTo>
                    <a:pt x="123" y="18"/>
                  </a:lnTo>
                  <a:lnTo>
                    <a:pt x="124" y="24"/>
                  </a:lnTo>
                  <a:lnTo>
                    <a:pt x="128" y="24"/>
                  </a:lnTo>
                  <a:lnTo>
                    <a:pt x="135" y="30"/>
                  </a:lnTo>
                  <a:lnTo>
                    <a:pt x="136" y="46"/>
                  </a:lnTo>
                  <a:lnTo>
                    <a:pt x="145" y="47"/>
                  </a:lnTo>
                  <a:lnTo>
                    <a:pt x="147" y="53"/>
                  </a:lnTo>
                  <a:lnTo>
                    <a:pt x="169" y="65"/>
                  </a:lnTo>
                  <a:lnTo>
                    <a:pt x="169" y="57"/>
                  </a:lnTo>
                  <a:lnTo>
                    <a:pt x="181" y="50"/>
                  </a:lnTo>
                  <a:lnTo>
                    <a:pt x="188" y="50"/>
                  </a:lnTo>
                  <a:lnTo>
                    <a:pt x="194" y="57"/>
                  </a:lnTo>
                  <a:lnTo>
                    <a:pt x="194" y="61"/>
                  </a:lnTo>
                  <a:lnTo>
                    <a:pt x="205" y="69"/>
                  </a:lnTo>
                  <a:lnTo>
                    <a:pt x="205" y="77"/>
                  </a:lnTo>
                  <a:lnTo>
                    <a:pt x="213" y="90"/>
                  </a:lnTo>
                  <a:lnTo>
                    <a:pt x="213" y="100"/>
                  </a:lnTo>
                  <a:lnTo>
                    <a:pt x="224" y="117"/>
                  </a:lnTo>
                  <a:lnTo>
                    <a:pt x="224" y="130"/>
                  </a:lnTo>
                  <a:lnTo>
                    <a:pt x="226" y="136"/>
                  </a:ln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9" name="อุตรดิษถ์">
              <a:extLst>
                <a:ext uri="{FF2B5EF4-FFF2-40B4-BE49-F238E27FC236}">
                  <a16:creationId xmlns:a16="http://schemas.microsoft.com/office/drawing/2014/main" id="{BECDD1B5-2749-4173-96AB-0F0931C9E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850" y="1787110"/>
              <a:ext cx="460871" cy="455385"/>
            </a:xfrm>
            <a:custGeom>
              <a:avLst/>
              <a:gdLst>
                <a:gd name="T0" fmla="*/ 1098 w 1126"/>
                <a:gd name="T1" fmla="*/ 242 h 1114"/>
                <a:gd name="T2" fmla="*/ 1066 w 1126"/>
                <a:gd name="T3" fmla="*/ 358 h 1114"/>
                <a:gd name="T4" fmla="*/ 978 w 1126"/>
                <a:gd name="T5" fmla="*/ 462 h 1114"/>
                <a:gd name="T6" fmla="*/ 962 w 1126"/>
                <a:gd name="T7" fmla="*/ 518 h 1114"/>
                <a:gd name="T8" fmla="*/ 942 w 1126"/>
                <a:gd name="T9" fmla="*/ 570 h 1114"/>
                <a:gd name="T10" fmla="*/ 946 w 1126"/>
                <a:gd name="T11" fmla="*/ 594 h 1114"/>
                <a:gd name="T12" fmla="*/ 928 w 1126"/>
                <a:gd name="T13" fmla="*/ 635 h 1114"/>
                <a:gd name="T14" fmla="*/ 866 w 1126"/>
                <a:gd name="T15" fmla="*/ 624 h 1114"/>
                <a:gd name="T16" fmla="*/ 834 w 1126"/>
                <a:gd name="T17" fmla="*/ 666 h 1114"/>
                <a:gd name="T18" fmla="*/ 761 w 1126"/>
                <a:gd name="T19" fmla="*/ 749 h 1114"/>
                <a:gd name="T20" fmla="*/ 610 w 1126"/>
                <a:gd name="T21" fmla="*/ 885 h 1114"/>
                <a:gd name="T22" fmla="*/ 506 w 1126"/>
                <a:gd name="T23" fmla="*/ 885 h 1114"/>
                <a:gd name="T24" fmla="*/ 438 w 1126"/>
                <a:gd name="T25" fmla="*/ 890 h 1114"/>
                <a:gd name="T26" fmla="*/ 370 w 1126"/>
                <a:gd name="T27" fmla="*/ 927 h 1114"/>
                <a:gd name="T28" fmla="*/ 318 w 1126"/>
                <a:gd name="T29" fmla="*/ 1036 h 1114"/>
                <a:gd name="T30" fmla="*/ 208 w 1126"/>
                <a:gd name="T31" fmla="*/ 1104 h 1114"/>
                <a:gd name="T32" fmla="*/ 57 w 1126"/>
                <a:gd name="T33" fmla="*/ 1114 h 1114"/>
                <a:gd name="T34" fmla="*/ 36 w 1126"/>
                <a:gd name="T35" fmla="*/ 1041 h 1114"/>
                <a:gd name="T36" fmla="*/ 83 w 1126"/>
                <a:gd name="T37" fmla="*/ 989 h 1114"/>
                <a:gd name="T38" fmla="*/ 76 w 1126"/>
                <a:gd name="T39" fmla="*/ 936 h 1114"/>
                <a:gd name="T40" fmla="*/ 88 w 1126"/>
                <a:gd name="T41" fmla="*/ 885 h 1114"/>
                <a:gd name="T42" fmla="*/ 21 w 1126"/>
                <a:gd name="T43" fmla="*/ 802 h 1114"/>
                <a:gd name="T44" fmla="*/ 52 w 1126"/>
                <a:gd name="T45" fmla="*/ 687 h 1114"/>
                <a:gd name="T46" fmla="*/ 0 w 1126"/>
                <a:gd name="T47" fmla="*/ 572 h 1114"/>
                <a:gd name="T48" fmla="*/ 10 w 1126"/>
                <a:gd name="T49" fmla="*/ 546 h 1114"/>
                <a:gd name="T50" fmla="*/ 68 w 1126"/>
                <a:gd name="T51" fmla="*/ 530 h 1114"/>
                <a:gd name="T52" fmla="*/ 104 w 1126"/>
                <a:gd name="T53" fmla="*/ 494 h 1114"/>
                <a:gd name="T54" fmla="*/ 104 w 1126"/>
                <a:gd name="T55" fmla="*/ 494 h 1114"/>
                <a:gd name="T56" fmla="*/ 107 w 1126"/>
                <a:gd name="T57" fmla="*/ 495 h 1114"/>
                <a:gd name="T58" fmla="*/ 109 w 1126"/>
                <a:gd name="T59" fmla="*/ 496 h 1114"/>
                <a:gd name="T60" fmla="*/ 118 w 1126"/>
                <a:gd name="T61" fmla="*/ 499 h 1114"/>
                <a:gd name="T62" fmla="*/ 122 w 1126"/>
                <a:gd name="T63" fmla="*/ 500 h 1114"/>
                <a:gd name="T64" fmla="*/ 126 w 1126"/>
                <a:gd name="T65" fmla="*/ 502 h 1114"/>
                <a:gd name="T66" fmla="*/ 131 w 1126"/>
                <a:gd name="T67" fmla="*/ 503 h 1114"/>
                <a:gd name="T68" fmla="*/ 193 w 1126"/>
                <a:gd name="T69" fmla="*/ 483 h 1114"/>
                <a:gd name="T70" fmla="*/ 323 w 1126"/>
                <a:gd name="T71" fmla="*/ 390 h 1114"/>
                <a:gd name="T72" fmla="*/ 396 w 1126"/>
                <a:gd name="T73" fmla="*/ 426 h 1114"/>
                <a:gd name="T74" fmla="*/ 433 w 1126"/>
                <a:gd name="T75" fmla="*/ 340 h 1114"/>
                <a:gd name="T76" fmla="*/ 542 w 1126"/>
                <a:gd name="T77" fmla="*/ 343 h 1114"/>
                <a:gd name="T78" fmla="*/ 620 w 1126"/>
                <a:gd name="T79" fmla="*/ 306 h 1114"/>
                <a:gd name="T80" fmla="*/ 746 w 1126"/>
                <a:gd name="T81" fmla="*/ 332 h 1114"/>
                <a:gd name="T82" fmla="*/ 819 w 1126"/>
                <a:gd name="T83" fmla="*/ 280 h 1114"/>
                <a:gd name="T84" fmla="*/ 881 w 1126"/>
                <a:gd name="T85" fmla="*/ 129 h 1114"/>
                <a:gd name="T86" fmla="*/ 985 w 1126"/>
                <a:gd name="T87" fmla="*/ 56 h 1114"/>
                <a:gd name="T88" fmla="*/ 1030 w 1126"/>
                <a:gd name="T89" fmla="*/ 2 h 1114"/>
                <a:gd name="T90" fmla="*/ 1086 w 1126"/>
                <a:gd name="T91" fmla="*/ 114 h 1114"/>
                <a:gd name="T92" fmla="*/ 1126 w 1126"/>
                <a:gd name="T93" fmla="*/ 15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26" h="1114">
                  <a:moveTo>
                    <a:pt x="1122" y="178"/>
                  </a:moveTo>
                  <a:cubicBezTo>
                    <a:pt x="1098" y="242"/>
                    <a:pt x="1098" y="242"/>
                    <a:pt x="1098" y="242"/>
                  </a:cubicBezTo>
                  <a:cubicBezTo>
                    <a:pt x="1122" y="290"/>
                    <a:pt x="1122" y="290"/>
                    <a:pt x="1122" y="290"/>
                  </a:cubicBezTo>
                  <a:cubicBezTo>
                    <a:pt x="1066" y="358"/>
                    <a:pt x="1066" y="358"/>
                    <a:pt x="1066" y="358"/>
                  </a:cubicBezTo>
                  <a:cubicBezTo>
                    <a:pt x="1062" y="398"/>
                    <a:pt x="1062" y="398"/>
                    <a:pt x="1062" y="398"/>
                  </a:cubicBezTo>
                  <a:cubicBezTo>
                    <a:pt x="978" y="462"/>
                    <a:pt x="978" y="462"/>
                    <a:pt x="978" y="462"/>
                  </a:cubicBezTo>
                  <a:cubicBezTo>
                    <a:pt x="986" y="506"/>
                    <a:pt x="986" y="506"/>
                    <a:pt x="986" y="506"/>
                  </a:cubicBezTo>
                  <a:cubicBezTo>
                    <a:pt x="962" y="518"/>
                    <a:pt x="962" y="518"/>
                    <a:pt x="962" y="518"/>
                  </a:cubicBezTo>
                  <a:cubicBezTo>
                    <a:pt x="966" y="558"/>
                    <a:pt x="966" y="558"/>
                    <a:pt x="966" y="558"/>
                  </a:cubicBezTo>
                  <a:cubicBezTo>
                    <a:pt x="942" y="570"/>
                    <a:pt x="942" y="570"/>
                    <a:pt x="942" y="570"/>
                  </a:cubicBezTo>
                  <a:cubicBezTo>
                    <a:pt x="942" y="572"/>
                    <a:pt x="942" y="572"/>
                    <a:pt x="942" y="572"/>
                  </a:cubicBezTo>
                  <a:cubicBezTo>
                    <a:pt x="946" y="594"/>
                    <a:pt x="946" y="594"/>
                    <a:pt x="946" y="594"/>
                  </a:cubicBezTo>
                  <a:cubicBezTo>
                    <a:pt x="948" y="594"/>
                    <a:pt x="948" y="594"/>
                    <a:pt x="948" y="594"/>
                  </a:cubicBezTo>
                  <a:cubicBezTo>
                    <a:pt x="928" y="635"/>
                    <a:pt x="928" y="635"/>
                    <a:pt x="928" y="635"/>
                  </a:cubicBezTo>
                  <a:cubicBezTo>
                    <a:pt x="881" y="635"/>
                    <a:pt x="881" y="635"/>
                    <a:pt x="881" y="635"/>
                  </a:cubicBezTo>
                  <a:cubicBezTo>
                    <a:pt x="866" y="624"/>
                    <a:pt x="866" y="624"/>
                    <a:pt x="866" y="624"/>
                  </a:cubicBezTo>
                  <a:cubicBezTo>
                    <a:pt x="834" y="635"/>
                    <a:pt x="834" y="635"/>
                    <a:pt x="834" y="635"/>
                  </a:cubicBezTo>
                  <a:cubicBezTo>
                    <a:pt x="834" y="666"/>
                    <a:pt x="834" y="666"/>
                    <a:pt x="834" y="666"/>
                  </a:cubicBezTo>
                  <a:cubicBezTo>
                    <a:pt x="777" y="708"/>
                    <a:pt x="777" y="708"/>
                    <a:pt x="777" y="708"/>
                  </a:cubicBezTo>
                  <a:cubicBezTo>
                    <a:pt x="761" y="749"/>
                    <a:pt x="761" y="749"/>
                    <a:pt x="761" y="749"/>
                  </a:cubicBezTo>
                  <a:cubicBezTo>
                    <a:pt x="631" y="822"/>
                    <a:pt x="631" y="822"/>
                    <a:pt x="631" y="822"/>
                  </a:cubicBezTo>
                  <a:cubicBezTo>
                    <a:pt x="610" y="885"/>
                    <a:pt x="610" y="885"/>
                    <a:pt x="610" y="885"/>
                  </a:cubicBezTo>
                  <a:cubicBezTo>
                    <a:pt x="532" y="901"/>
                    <a:pt x="532" y="901"/>
                    <a:pt x="532" y="901"/>
                  </a:cubicBezTo>
                  <a:cubicBezTo>
                    <a:pt x="506" y="885"/>
                    <a:pt x="506" y="885"/>
                    <a:pt x="506" y="885"/>
                  </a:cubicBezTo>
                  <a:cubicBezTo>
                    <a:pt x="474" y="890"/>
                    <a:pt x="474" y="890"/>
                    <a:pt x="474" y="890"/>
                  </a:cubicBezTo>
                  <a:cubicBezTo>
                    <a:pt x="438" y="890"/>
                    <a:pt x="438" y="890"/>
                    <a:pt x="438" y="890"/>
                  </a:cubicBezTo>
                  <a:cubicBezTo>
                    <a:pt x="391" y="927"/>
                    <a:pt x="391" y="927"/>
                    <a:pt x="391" y="927"/>
                  </a:cubicBezTo>
                  <a:cubicBezTo>
                    <a:pt x="370" y="927"/>
                    <a:pt x="370" y="927"/>
                    <a:pt x="370" y="927"/>
                  </a:cubicBezTo>
                  <a:cubicBezTo>
                    <a:pt x="339" y="937"/>
                    <a:pt x="339" y="937"/>
                    <a:pt x="339" y="937"/>
                  </a:cubicBezTo>
                  <a:cubicBezTo>
                    <a:pt x="318" y="1036"/>
                    <a:pt x="318" y="1036"/>
                    <a:pt x="318" y="1036"/>
                  </a:cubicBezTo>
                  <a:cubicBezTo>
                    <a:pt x="281" y="1083"/>
                    <a:pt x="281" y="1083"/>
                    <a:pt x="281" y="1083"/>
                  </a:cubicBezTo>
                  <a:cubicBezTo>
                    <a:pt x="208" y="1104"/>
                    <a:pt x="208" y="1104"/>
                    <a:pt x="208" y="1104"/>
                  </a:cubicBezTo>
                  <a:cubicBezTo>
                    <a:pt x="109" y="1114"/>
                    <a:pt x="109" y="1114"/>
                    <a:pt x="109" y="1114"/>
                  </a:cubicBezTo>
                  <a:cubicBezTo>
                    <a:pt x="57" y="1114"/>
                    <a:pt x="57" y="1114"/>
                    <a:pt x="57" y="1114"/>
                  </a:cubicBezTo>
                  <a:cubicBezTo>
                    <a:pt x="57" y="1073"/>
                    <a:pt x="57" y="1073"/>
                    <a:pt x="57" y="1073"/>
                  </a:cubicBezTo>
                  <a:cubicBezTo>
                    <a:pt x="36" y="1041"/>
                    <a:pt x="36" y="1041"/>
                    <a:pt x="36" y="1041"/>
                  </a:cubicBezTo>
                  <a:cubicBezTo>
                    <a:pt x="52" y="1010"/>
                    <a:pt x="52" y="1010"/>
                    <a:pt x="52" y="1010"/>
                  </a:cubicBezTo>
                  <a:cubicBezTo>
                    <a:pt x="83" y="989"/>
                    <a:pt x="83" y="989"/>
                    <a:pt x="83" y="989"/>
                  </a:cubicBezTo>
                  <a:cubicBezTo>
                    <a:pt x="78" y="953"/>
                    <a:pt x="78" y="953"/>
                    <a:pt x="78" y="953"/>
                  </a:cubicBezTo>
                  <a:cubicBezTo>
                    <a:pt x="76" y="936"/>
                    <a:pt x="76" y="936"/>
                    <a:pt x="76" y="936"/>
                  </a:cubicBezTo>
                  <a:cubicBezTo>
                    <a:pt x="73" y="901"/>
                    <a:pt x="73" y="901"/>
                    <a:pt x="73" y="901"/>
                  </a:cubicBezTo>
                  <a:cubicBezTo>
                    <a:pt x="88" y="885"/>
                    <a:pt x="88" y="885"/>
                    <a:pt x="88" y="885"/>
                  </a:cubicBezTo>
                  <a:cubicBezTo>
                    <a:pt x="88" y="843"/>
                    <a:pt x="88" y="843"/>
                    <a:pt x="88" y="843"/>
                  </a:cubicBezTo>
                  <a:cubicBezTo>
                    <a:pt x="21" y="802"/>
                    <a:pt x="21" y="802"/>
                    <a:pt x="21" y="802"/>
                  </a:cubicBezTo>
                  <a:cubicBezTo>
                    <a:pt x="21" y="723"/>
                    <a:pt x="21" y="723"/>
                    <a:pt x="21" y="723"/>
                  </a:cubicBezTo>
                  <a:cubicBezTo>
                    <a:pt x="52" y="687"/>
                    <a:pt x="52" y="687"/>
                    <a:pt x="52" y="687"/>
                  </a:cubicBezTo>
                  <a:cubicBezTo>
                    <a:pt x="47" y="624"/>
                    <a:pt x="47" y="624"/>
                    <a:pt x="47" y="624"/>
                  </a:cubicBezTo>
                  <a:cubicBezTo>
                    <a:pt x="0" y="572"/>
                    <a:pt x="0" y="572"/>
                    <a:pt x="0" y="572"/>
                  </a:cubicBezTo>
                  <a:cubicBezTo>
                    <a:pt x="8" y="552"/>
                    <a:pt x="8" y="552"/>
                    <a:pt x="8" y="552"/>
                  </a:cubicBezTo>
                  <a:cubicBezTo>
                    <a:pt x="10" y="546"/>
                    <a:pt x="10" y="546"/>
                    <a:pt x="10" y="546"/>
                  </a:cubicBezTo>
                  <a:cubicBezTo>
                    <a:pt x="47" y="546"/>
                    <a:pt x="47" y="546"/>
                    <a:pt x="47" y="546"/>
                  </a:cubicBezTo>
                  <a:cubicBezTo>
                    <a:pt x="68" y="530"/>
                    <a:pt x="68" y="530"/>
                    <a:pt x="68" y="530"/>
                  </a:cubicBezTo>
                  <a:cubicBezTo>
                    <a:pt x="68" y="499"/>
                    <a:pt x="68" y="499"/>
                    <a:pt x="68" y="499"/>
                  </a:cubicBezTo>
                  <a:cubicBezTo>
                    <a:pt x="104" y="494"/>
                    <a:pt x="104" y="494"/>
                    <a:pt x="104" y="494"/>
                  </a:cubicBezTo>
                  <a:cubicBezTo>
                    <a:pt x="104" y="494"/>
                    <a:pt x="104" y="494"/>
                    <a:pt x="104" y="494"/>
                  </a:cubicBezTo>
                  <a:cubicBezTo>
                    <a:pt x="104" y="494"/>
                    <a:pt x="104" y="494"/>
                    <a:pt x="104" y="494"/>
                  </a:cubicBezTo>
                  <a:cubicBezTo>
                    <a:pt x="105" y="494"/>
                    <a:pt x="105" y="494"/>
                    <a:pt x="106" y="495"/>
                  </a:cubicBezTo>
                  <a:cubicBezTo>
                    <a:pt x="106" y="495"/>
                    <a:pt x="106" y="495"/>
                    <a:pt x="107" y="495"/>
                  </a:cubicBezTo>
                  <a:cubicBezTo>
                    <a:pt x="107" y="495"/>
                    <a:pt x="107" y="495"/>
                    <a:pt x="108" y="495"/>
                  </a:cubicBezTo>
                  <a:cubicBezTo>
                    <a:pt x="108" y="495"/>
                    <a:pt x="109" y="496"/>
                    <a:pt x="109" y="496"/>
                  </a:cubicBezTo>
                  <a:cubicBezTo>
                    <a:pt x="109" y="496"/>
                    <a:pt x="110" y="496"/>
                    <a:pt x="110" y="496"/>
                  </a:cubicBezTo>
                  <a:cubicBezTo>
                    <a:pt x="112" y="497"/>
                    <a:pt x="115" y="498"/>
                    <a:pt x="118" y="499"/>
                  </a:cubicBezTo>
                  <a:cubicBezTo>
                    <a:pt x="118" y="499"/>
                    <a:pt x="119" y="499"/>
                    <a:pt x="119" y="500"/>
                  </a:cubicBezTo>
                  <a:cubicBezTo>
                    <a:pt x="120" y="500"/>
                    <a:pt x="121" y="500"/>
                    <a:pt x="122" y="500"/>
                  </a:cubicBezTo>
                  <a:cubicBezTo>
                    <a:pt x="123" y="501"/>
                    <a:pt x="124" y="501"/>
                    <a:pt x="124" y="501"/>
                  </a:cubicBezTo>
                  <a:cubicBezTo>
                    <a:pt x="125" y="502"/>
                    <a:pt x="126" y="502"/>
                    <a:pt x="126" y="502"/>
                  </a:cubicBezTo>
                  <a:cubicBezTo>
                    <a:pt x="127" y="502"/>
                    <a:pt x="128" y="503"/>
                    <a:pt x="129" y="503"/>
                  </a:cubicBezTo>
                  <a:cubicBezTo>
                    <a:pt x="131" y="503"/>
                    <a:pt x="131" y="503"/>
                    <a:pt x="131" y="503"/>
                  </a:cubicBezTo>
                  <a:cubicBezTo>
                    <a:pt x="133" y="504"/>
                    <a:pt x="134" y="504"/>
                    <a:pt x="135" y="504"/>
                  </a:cubicBezTo>
                  <a:cubicBezTo>
                    <a:pt x="141" y="504"/>
                    <a:pt x="193" y="483"/>
                    <a:pt x="193" y="483"/>
                  </a:cubicBezTo>
                  <a:cubicBezTo>
                    <a:pt x="287" y="400"/>
                    <a:pt x="287" y="400"/>
                    <a:pt x="287" y="400"/>
                  </a:cubicBezTo>
                  <a:cubicBezTo>
                    <a:pt x="323" y="390"/>
                    <a:pt x="323" y="390"/>
                    <a:pt x="323" y="390"/>
                  </a:cubicBezTo>
                  <a:cubicBezTo>
                    <a:pt x="365" y="452"/>
                    <a:pt x="365" y="452"/>
                    <a:pt x="365" y="452"/>
                  </a:cubicBezTo>
                  <a:cubicBezTo>
                    <a:pt x="396" y="426"/>
                    <a:pt x="396" y="426"/>
                    <a:pt x="396" y="426"/>
                  </a:cubicBezTo>
                  <a:cubicBezTo>
                    <a:pt x="380" y="369"/>
                    <a:pt x="380" y="369"/>
                    <a:pt x="380" y="369"/>
                  </a:cubicBezTo>
                  <a:cubicBezTo>
                    <a:pt x="433" y="340"/>
                    <a:pt x="433" y="340"/>
                    <a:pt x="433" y="340"/>
                  </a:cubicBezTo>
                  <a:cubicBezTo>
                    <a:pt x="433" y="343"/>
                    <a:pt x="433" y="343"/>
                    <a:pt x="433" y="343"/>
                  </a:cubicBezTo>
                  <a:cubicBezTo>
                    <a:pt x="542" y="343"/>
                    <a:pt x="542" y="343"/>
                    <a:pt x="542" y="343"/>
                  </a:cubicBezTo>
                  <a:cubicBezTo>
                    <a:pt x="568" y="311"/>
                    <a:pt x="568" y="311"/>
                    <a:pt x="568" y="311"/>
                  </a:cubicBezTo>
                  <a:cubicBezTo>
                    <a:pt x="620" y="306"/>
                    <a:pt x="620" y="306"/>
                    <a:pt x="620" y="306"/>
                  </a:cubicBezTo>
                  <a:cubicBezTo>
                    <a:pt x="683" y="332"/>
                    <a:pt x="683" y="332"/>
                    <a:pt x="683" y="332"/>
                  </a:cubicBezTo>
                  <a:cubicBezTo>
                    <a:pt x="746" y="332"/>
                    <a:pt x="746" y="332"/>
                    <a:pt x="746" y="332"/>
                  </a:cubicBezTo>
                  <a:cubicBezTo>
                    <a:pt x="746" y="332"/>
                    <a:pt x="777" y="290"/>
                    <a:pt x="787" y="280"/>
                  </a:cubicBezTo>
                  <a:cubicBezTo>
                    <a:pt x="798" y="270"/>
                    <a:pt x="808" y="280"/>
                    <a:pt x="819" y="280"/>
                  </a:cubicBezTo>
                  <a:cubicBezTo>
                    <a:pt x="829" y="280"/>
                    <a:pt x="892" y="176"/>
                    <a:pt x="892" y="176"/>
                  </a:cubicBezTo>
                  <a:cubicBezTo>
                    <a:pt x="881" y="129"/>
                    <a:pt x="881" y="129"/>
                    <a:pt x="881" y="129"/>
                  </a:cubicBezTo>
                  <a:cubicBezTo>
                    <a:pt x="939" y="56"/>
                    <a:pt x="939" y="56"/>
                    <a:pt x="939" y="56"/>
                  </a:cubicBezTo>
                  <a:cubicBezTo>
                    <a:pt x="985" y="56"/>
                    <a:pt x="985" y="56"/>
                    <a:pt x="985" y="56"/>
                  </a:cubicBezTo>
                  <a:cubicBezTo>
                    <a:pt x="996" y="56"/>
                    <a:pt x="1017" y="21"/>
                    <a:pt x="1029" y="0"/>
                  </a:cubicBezTo>
                  <a:cubicBezTo>
                    <a:pt x="1030" y="2"/>
                    <a:pt x="1030" y="2"/>
                    <a:pt x="1030" y="2"/>
                  </a:cubicBezTo>
                  <a:cubicBezTo>
                    <a:pt x="1114" y="34"/>
                    <a:pt x="1114" y="34"/>
                    <a:pt x="1114" y="34"/>
                  </a:cubicBezTo>
                  <a:cubicBezTo>
                    <a:pt x="1086" y="114"/>
                    <a:pt x="1086" y="114"/>
                    <a:pt x="1086" y="114"/>
                  </a:cubicBezTo>
                  <a:cubicBezTo>
                    <a:pt x="1102" y="150"/>
                    <a:pt x="1102" y="150"/>
                    <a:pt x="1102" y="150"/>
                  </a:cubicBezTo>
                  <a:cubicBezTo>
                    <a:pt x="1126" y="154"/>
                    <a:pt x="1126" y="154"/>
                    <a:pt x="1126" y="154"/>
                  </a:cubicBezTo>
                  <a:lnTo>
                    <a:pt x="1122" y="1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0" name="ลำพูน">
              <a:extLst>
                <a:ext uri="{FF2B5EF4-FFF2-40B4-BE49-F238E27FC236}">
                  <a16:creationId xmlns:a16="http://schemas.microsoft.com/office/drawing/2014/main" id="{14ADB8E8-630D-420C-9194-5CE72D594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438" y="1662748"/>
              <a:ext cx="232265" cy="479160"/>
            </a:xfrm>
            <a:custGeom>
              <a:avLst/>
              <a:gdLst>
                <a:gd name="T0" fmla="*/ 548 w 568"/>
                <a:gd name="T1" fmla="*/ 203 h 1173"/>
                <a:gd name="T2" fmla="*/ 490 w 568"/>
                <a:gd name="T3" fmla="*/ 235 h 1173"/>
                <a:gd name="T4" fmla="*/ 412 w 568"/>
                <a:gd name="T5" fmla="*/ 360 h 1173"/>
                <a:gd name="T6" fmla="*/ 375 w 568"/>
                <a:gd name="T7" fmla="*/ 407 h 1173"/>
                <a:gd name="T8" fmla="*/ 318 w 568"/>
                <a:gd name="T9" fmla="*/ 412 h 1173"/>
                <a:gd name="T10" fmla="*/ 323 w 568"/>
                <a:gd name="T11" fmla="*/ 480 h 1173"/>
                <a:gd name="T12" fmla="*/ 355 w 568"/>
                <a:gd name="T13" fmla="*/ 647 h 1173"/>
                <a:gd name="T14" fmla="*/ 365 w 568"/>
                <a:gd name="T15" fmla="*/ 699 h 1173"/>
                <a:gd name="T16" fmla="*/ 401 w 568"/>
                <a:gd name="T17" fmla="*/ 735 h 1173"/>
                <a:gd name="T18" fmla="*/ 422 w 568"/>
                <a:gd name="T19" fmla="*/ 798 h 1173"/>
                <a:gd name="T20" fmla="*/ 381 w 568"/>
                <a:gd name="T21" fmla="*/ 824 h 1173"/>
                <a:gd name="T22" fmla="*/ 386 w 568"/>
                <a:gd name="T23" fmla="*/ 871 h 1173"/>
                <a:gd name="T24" fmla="*/ 328 w 568"/>
                <a:gd name="T25" fmla="*/ 946 h 1173"/>
                <a:gd name="T26" fmla="*/ 318 w 568"/>
                <a:gd name="T27" fmla="*/ 1001 h 1173"/>
                <a:gd name="T28" fmla="*/ 261 w 568"/>
                <a:gd name="T29" fmla="*/ 986 h 1173"/>
                <a:gd name="T30" fmla="*/ 172 w 568"/>
                <a:gd name="T31" fmla="*/ 1017 h 1173"/>
                <a:gd name="T32" fmla="*/ 198 w 568"/>
                <a:gd name="T33" fmla="*/ 1074 h 1173"/>
                <a:gd name="T34" fmla="*/ 172 w 568"/>
                <a:gd name="T35" fmla="*/ 1132 h 1173"/>
                <a:gd name="T36" fmla="*/ 52 w 568"/>
                <a:gd name="T37" fmla="*/ 1152 h 1173"/>
                <a:gd name="T38" fmla="*/ 16 w 568"/>
                <a:gd name="T39" fmla="*/ 1106 h 1173"/>
                <a:gd name="T40" fmla="*/ 0 w 568"/>
                <a:gd name="T41" fmla="*/ 970 h 1173"/>
                <a:gd name="T42" fmla="*/ 47 w 568"/>
                <a:gd name="T43" fmla="*/ 954 h 1173"/>
                <a:gd name="T44" fmla="*/ 0 w 568"/>
                <a:gd name="T45" fmla="*/ 860 h 1173"/>
                <a:gd name="T46" fmla="*/ 62 w 568"/>
                <a:gd name="T47" fmla="*/ 850 h 1173"/>
                <a:gd name="T48" fmla="*/ 104 w 568"/>
                <a:gd name="T49" fmla="*/ 845 h 1173"/>
                <a:gd name="T50" fmla="*/ 121 w 568"/>
                <a:gd name="T51" fmla="*/ 839 h 1173"/>
                <a:gd name="T52" fmla="*/ 143 w 568"/>
                <a:gd name="T53" fmla="*/ 830 h 1173"/>
                <a:gd name="T54" fmla="*/ 146 w 568"/>
                <a:gd name="T55" fmla="*/ 829 h 1173"/>
                <a:gd name="T56" fmla="*/ 156 w 568"/>
                <a:gd name="T57" fmla="*/ 777 h 1173"/>
                <a:gd name="T58" fmla="*/ 94 w 568"/>
                <a:gd name="T59" fmla="*/ 652 h 1173"/>
                <a:gd name="T60" fmla="*/ 104 w 568"/>
                <a:gd name="T61" fmla="*/ 600 h 1173"/>
                <a:gd name="T62" fmla="*/ 83 w 568"/>
                <a:gd name="T63" fmla="*/ 490 h 1173"/>
                <a:gd name="T64" fmla="*/ 0 w 568"/>
                <a:gd name="T65" fmla="*/ 375 h 1173"/>
                <a:gd name="T66" fmla="*/ 0 w 568"/>
                <a:gd name="T67" fmla="*/ 313 h 1173"/>
                <a:gd name="T68" fmla="*/ 73 w 568"/>
                <a:gd name="T69" fmla="*/ 250 h 1173"/>
                <a:gd name="T70" fmla="*/ 198 w 568"/>
                <a:gd name="T71" fmla="*/ 177 h 1173"/>
                <a:gd name="T72" fmla="*/ 229 w 568"/>
                <a:gd name="T73" fmla="*/ 99 h 1173"/>
                <a:gd name="T74" fmla="*/ 282 w 568"/>
                <a:gd name="T75" fmla="*/ 68 h 1173"/>
                <a:gd name="T76" fmla="*/ 328 w 568"/>
                <a:gd name="T77" fmla="*/ 42 h 1173"/>
                <a:gd name="T78" fmla="*/ 407 w 568"/>
                <a:gd name="T79" fmla="*/ 0 h 1173"/>
                <a:gd name="T80" fmla="*/ 454 w 568"/>
                <a:gd name="T81" fmla="*/ 31 h 1173"/>
                <a:gd name="T82" fmla="*/ 485 w 568"/>
                <a:gd name="T83" fmla="*/ 83 h 1173"/>
                <a:gd name="T84" fmla="*/ 553 w 568"/>
                <a:gd name="T85" fmla="*/ 167 h 1173"/>
                <a:gd name="T86" fmla="*/ 568 w 568"/>
                <a:gd name="T87" fmla="*/ 188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68" h="1173">
                  <a:moveTo>
                    <a:pt x="568" y="188"/>
                  </a:moveTo>
                  <a:cubicBezTo>
                    <a:pt x="548" y="203"/>
                    <a:pt x="548" y="203"/>
                    <a:pt x="548" y="203"/>
                  </a:cubicBezTo>
                  <a:cubicBezTo>
                    <a:pt x="501" y="193"/>
                    <a:pt x="501" y="193"/>
                    <a:pt x="501" y="193"/>
                  </a:cubicBezTo>
                  <a:cubicBezTo>
                    <a:pt x="490" y="235"/>
                    <a:pt x="490" y="235"/>
                    <a:pt x="490" y="235"/>
                  </a:cubicBezTo>
                  <a:cubicBezTo>
                    <a:pt x="417" y="323"/>
                    <a:pt x="417" y="323"/>
                    <a:pt x="417" y="323"/>
                  </a:cubicBezTo>
                  <a:cubicBezTo>
                    <a:pt x="412" y="360"/>
                    <a:pt x="412" y="360"/>
                    <a:pt x="412" y="360"/>
                  </a:cubicBezTo>
                  <a:cubicBezTo>
                    <a:pt x="381" y="381"/>
                    <a:pt x="381" y="381"/>
                    <a:pt x="381" y="381"/>
                  </a:cubicBezTo>
                  <a:cubicBezTo>
                    <a:pt x="375" y="407"/>
                    <a:pt x="375" y="407"/>
                    <a:pt x="375" y="407"/>
                  </a:cubicBezTo>
                  <a:cubicBezTo>
                    <a:pt x="344" y="396"/>
                    <a:pt x="344" y="396"/>
                    <a:pt x="344" y="396"/>
                  </a:cubicBezTo>
                  <a:cubicBezTo>
                    <a:pt x="318" y="412"/>
                    <a:pt x="318" y="412"/>
                    <a:pt x="318" y="412"/>
                  </a:cubicBezTo>
                  <a:cubicBezTo>
                    <a:pt x="287" y="428"/>
                    <a:pt x="287" y="428"/>
                    <a:pt x="287" y="428"/>
                  </a:cubicBezTo>
                  <a:cubicBezTo>
                    <a:pt x="323" y="480"/>
                    <a:pt x="323" y="480"/>
                    <a:pt x="323" y="480"/>
                  </a:cubicBezTo>
                  <a:cubicBezTo>
                    <a:pt x="323" y="480"/>
                    <a:pt x="334" y="589"/>
                    <a:pt x="339" y="594"/>
                  </a:cubicBezTo>
                  <a:cubicBezTo>
                    <a:pt x="344" y="600"/>
                    <a:pt x="355" y="647"/>
                    <a:pt x="355" y="647"/>
                  </a:cubicBezTo>
                  <a:cubicBezTo>
                    <a:pt x="344" y="683"/>
                    <a:pt x="344" y="683"/>
                    <a:pt x="344" y="683"/>
                  </a:cubicBezTo>
                  <a:cubicBezTo>
                    <a:pt x="365" y="699"/>
                    <a:pt x="365" y="699"/>
                    <a:pt x="365" y="699"/>
                  </a:cubicBezTo>
                  <a:cubicBezTo>
                    <a:pt x="370" y="735"/>
                    <a:pt x="370" y="735"/>
                    <a:pt x="370" y="735"/>
                  </a:cubicBezTo>
                  <a:cubicBezTo>
                    <a:pt x="401" y="735"/>
                    <a:pt x="401" y="735"/>
                    <a:pt x="401" y="735"/>
                  </a:cubicBezTo>
                  <a:cubicBezTo>
                    <a:pt x="433" y="777"/>
                    <a:pt x="433" y="777"/>
                    <a:pt x="433" y="777"/>
                  </a:cubicBezTo>
                  <a:cubicBezTo>
                    <a:pt x="422" y="798"/>
                    <a:pt x="422" y="798"/>
                    <a:pt x="422" y="798"/>
                  </a:cubicBezTo>
                  <a:cubicBezTo>
                    <a:pt x="422" y="824"/>
                    <a:pt x="422" y="824"/>
                    <a:pt x="422" y="824"/>
                  </a:cubicBezTo>
                  <a:cubicBezTo>
                    <a:pt x="381" y="824"/>
                    <a:pt x="381" y="824"/>
                    <a:pt x="381" y="824"/>
                  </a:cubicBezTo>
                  <a:cubicBezTo>
                    <a:pt x="375" y="845"/>
                    <a:pt x="375" y="845"/>
                    <a:pt x="375" y="845"/>
                  </a:cubicBezTo>
                  <a:cubicBezTo>
                    <a:pt x="386" y="871"/>
                    <a:pt x="386" y="871"/>
                    <a:pt x="386" y="871"/>
                  </a:cubicBezTo>
                  <a:cubicBezTo>
                    <a:pt x="360" y="892"/>
                    <a:pt x="360" y="892"/>
                    <a:pt x="360" y="892"/>
                  </a:cubicBezTo>
                  <a:cubicBezTo>
                    <a:pt x="328" y="946"/>
                    <a:pt x="328" y="946"/>
                    <a:pt x="328" y="946"/>
                  </a:cubicBezTo>
                  <a:cubicBezTo>
                    <a:pt x="323" y="954"/>
                    <a:pt x="323" y="954"/>
                    <a:pt x="323" y="954"/>
                  </a:cubicBezTo>
                  <a:cubicBezTo>
                    <a:pt x="318" y="1001"/>
                    <a:pt x="318" y="1001"/>
                    <a:pt x="318" y="1001"/>
                  </a:cubicBezTo>
                  <a:cubicBezTo>
                    <a:pt x="297" y="1017"/>
                    <a:pt x="297" y="1017"/>
                    <a:pt x="297" y="1017"/>
                  </a:cubicBezTo>
                  <a:cubicBezTo>
                    <a:pt x="261" y="986"/>
                    <a:pt x="261" y="986"/>
                    <a:pt x="261" y="986"/>
                  </a:cubicBezTo>
                  <a:cubicBezTo>
                    <a:pt x="188" y="980"/>
                    <a:pt x="188" y="980"/>
                    <a:pt x="188" y="980"/>
                  </a:cubicBezTo>
                  <a:cubicBezTo>
                    <a:pt x="172" y="1017"/>
                    <a:pt x="172" y="1017"/>
                    <a:pt x="172" y="1017"/>
                  </a:cubicBezTo>
                  <a:cubicBezTo>
                    <a:pt x="198" y="1043"/>
                    <a:pt x="198" y="1043"/>
                    <a:pt x="198" y="1043"/>
                  </a:cubicBezTo>
                  <a:cubicBezTo>
                    <a:pt x="198" y="1074"/>
                    <a:pt x="198" y="1074"/>
                    <a:pt x="198" y="1074"/>
                  </a:cubicBezTo>
                  <a:cubicBezTo>
                    <a:pt x="204" y="1094"/>
                    <a:pt x="204" y="1094"/>
                    <a:pt x="204" y="1094"/>
                  </a:cubicBezTo>
                  <a:cubicBezTo>
                    <a:pt x="172" y="1132"/>
                    <a:pt x="172" y="1132"/>
                    <a:pt x="172" y="1132"/>
                  </a:cubicBezTo>
                  <a:cubicBezTo>
                    <a:pt x="130" y="1111"/>
                    <a:pt x="130" y="1111"/>
                    <a:pt x="130" y="1111"/>
                  </a:cubicBezTo>
                  <a:cubicBezTo>
                    <a:pt x="130" y="1111"/>
                    <a:pt x="57" y="1147"/>
                    <a:pt x="52" y="1152"/>
                  </a:cubicBezTo>
                  <a:cubicBezTo>
                    <a:pt x="47" y="1158"/>
                    <a:pt x="0" y="1173"/>
                    <a:pt x="0" y="1173"/>
                  </a:cubicBezTo>
                  <a:cubicBezTo>
                    <a:pt x="16" y="1106"/>
                    <a:pt x="16" y="1106"/>
                    <a:pt x="16" y="1106"/>
                  </a:cubicBezTo>
                  <a:cubicBezTo>
                    <a:pt x="0" y="1033"/>
                    <a:pt x="0" y="1033"/>
                    <a:pt x="0" y="1033"/>
                  </a:cubicBezTo>
                  <a:cubicBezTo>
                    <a:pt x="0" y="970"/>
                    <a:pt x="0" y="970"/>
                    <a:pt x="0" y="970"/>
                  </a:cubicBezTo>
                  <a:cubicBezTo>
                    <a:pt x="16" y="954"/>
                    <a:pt x="16" y="954"/>
                    <a:pt x="16" y="954"/>
                  </a:cubicBezTo>
                  <a:cubicBezTo>
                    <a:pt x="47" y="954"/>
                    <a:pt x="47" y="954"/>
                    <a:pt x="47" y="954"/>
                  </a:cubicBezTo>
                  <a:cubicBezTo>
                    <a:pt x="52" y="928"/>
                    <a:pt x="52" y="928"/>
                    <a:pt x="52" y="928"/>
                  </a:cubicBezTo>
                  <a:cubicBezTo>
                    <a:pt x="0" y="860"/>
                    <a:pt x="0" y="860"/>
                    <a:pt x="0" y="860"/>
                  </a:cubicBezTo>
                  <a:cubicBezTo>
                    <a:pt x="4" y="845"/>
                    <a:pt x="4" y="845"/>
                    <a:pt x="4" y="845"/>
                  </a:cubicBezTo>
                  <a:cubicBezTo>
                    <a:pt x="62" y="850"/>
                    <a:pt x="62" y="850"/>
                    <a:pt x="62" y="850"/>
                  </a:cubicBezTo>
                  <a:cubicBezTo>
                    <a:pt x="73" y="813"/>
                    <a:pt x="73" y="813"/>
                    <a:pt x="73" y="813"/>
                  </a:cubicBezTo>
                  <a:cubicBezTo>
                    <a:pt x="73" y="813"/>
                    <a:pt x="99" y="845"/>
                    <a:pt x="104" y="845"/>
                  </a:cubicBezTo>
                  <a:cubicBezTo>
                    <a:pt x="106" y="845"/>
                    <a:pt x="112" y="843"/>
                    <a:pt x="118" y="840"/>
                  </a:cubicBezTo>
                  <a:cubicBezTo>
                    <a:pt x="119" y="840"/>
                    <a:pt x="120" y="840"/>
                    <a:pt x="121" y="839"/>
                  </a:cubicBezTo>
                  <a:cubicBezTo>
                    <a:pt x="129" y="836"/>
                    <a:pt x="137" y="833"/>
                    <a:pt x="142" y="831"/>
                  </a:cubicBezTo>
                  <a:cubicBezTo>
                    <a:pt x="143" y="830"/>
                    <a:pt x="143" y="830"/>
                    <a:pt x="143" y="830"/>
                  </a:cubicBezTo>
                  <a:cubicBezTo>
                    <a:pt x="143" y="830"/>
                    <a:pt x="144" y="830"/>
                    <a:pt x="144" y="830"/>
                  </a:cubicBezTo>
                  <a:cubicBezTo>
                    <a:pt x="145" y="829"/>
                    <a:pt x="146" y="829"/>
                    <a:pt x="146" y="829"/>
                  </a:cubicBezTo>
                  <a:cubicBezTo>
                    <a:pt x="146" y="793"/>
                    <a:pt x="146" y="793"/>
                    <a:pt x="146" y="793"/>
                  </a:cubicBezTo>
                  <a:cubicBezTo>
                    <a:pt x="156" y="777"/>
                    <a:pt x="156" y="777"/>
                    <a:pt x="156" y="777"/>
                  </a:cubicBezTo>
                  <a:cubicBezTo>
                    <a:pt x="125" y="657"/>
                    <a:pt x="125" y="657"/>
                    <a:pt x="125" y="657"/>
                  </a:cubicBezTo>
                  <a:cubicBezTo>
                    <a:pt x="94" y="652"/>
                    <a:pt x="94" y="652"/>
                    <a:pt x="94" y="652"/>
                  </a:cubicBezTo>
                  <a:cubicBezTo>
                    <a:pt x="89" y="631"/>
                    <a:pt x="89" y="631"/>
                    <a:pt x="89" y="631"/>
                  </a:cubicBezTo>
                  <a:cubicBezTo>
                    <a:pt x="104" y="600"/>
                    <a:pt x="104" y="600"/>
                    <a:pt x="104" y="600"/>
                  </a:cubicBezTo>
                  <a:cubicBezTo>
                    <a:pt x="109" y="516"/>
                    <a:pt x="109" y="516"/>
                    <a:pt x="109" y="516"/>
                  </a:cubicBezTo>
                  <a:cubicBezTo>
                    <a:pt x="83" y="490"/>
                    <a:pt x="83" y="490"/>
                    <a:pt x="83" y="490"/>
                  </a:cubicBezTo>
                  <a:cubicBezTo>
                    <a:pt x="78" y="428"/>
                    <a:pt x="78" y="428"/>
                    <a:pt x="78" y="428"/>
                  </a:cubicBezTo>
                  <a:cubicBezTo>
                    <a:pt x="0" y="375"/>
                    <a:pt x="0" y="375"/>
                    <a:pt x="0" y="375"/>
                  </a:cubicBezTo>
                  <a:cubicBezTo>
                    <a:pt x="10" y="344"/>
                    <a:pt x="10" y="344"/>
                    <a:pt x="10" y="344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26" y="250"/>
                    <a:pt x="26" y="250"/>
                    <a:pt x="26" y="250"/>
                  </a:cubicBezTo>
                  <a:cubicBezTo>
                    <a:pt x="73" y="250"/>
                    <a:pt x="73" y="250"/>
                    <a:pt x="73" y="250"/>
                  </a:cubicBezTo>
                  <a:cubicBezTo>
                    <a:pt x="162" y="177"/>
                    <a:pt x="162" y="177"/>
                    <a:pt x="162" y="177"/>
                  </a:cubicBezTo>
                  <a:cubicBezTo>
                    <a:pt x="198" y="177"/>
                    <a:pt x="198" y="177"/>
                    <a:pt x="198" y="177"/>
                  </a:cubicBezTo>
                  <a:cubicBezTo>
                    <a:pt x="224" y="141"/>
                    <a:pt x="224" y="141"/>
                    <a:pt x="224" y="141"/>
                  </a:cubicBezTo>
                  <a:cubicBezTo>
                    <a:pt x="229" y="99"/>
                    <a:pt x="229" y="99"/>
                    <a:pt x="229" y="99"/>
                  </a:cubicBezTo>
                  <a:cubicBezTo>
                    <a:pt x="261" y="68"/>
                    <a:pt x="261" y="68"/>
                    <a:pt x="261" y="68"/>
                  </a:cubicBezTo>
                  <a:cubicBezTo>
                    <a:pt x="282" y="68"/>
                    <a:pt x="282" y="68"/>
                    <a:pt x="282" y="68"/>
                  </a:cubicBezTo>
                  <a:cubicBezTo>
                    <a:pt x="292" y="31"/>
                    <a:pt x="292" y="31"/>
                    <a:pt x="292" y="31"/>
                  </a:cubicBezTo>
                  <a:cubicBezTo>
                    <a:pt x="328" y="42"/>
                    <a:pt x="328" y="42"/>
                    <a:pt x="328" y="42"/>
                  </a:cubicBezTo>
                  <a:cubicBezTo>
                    <a:pt x="386" y="15"/>
                    <a:pt x="386" y="15"/>
                    <a:pt x="386" y="15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448" y="5"/>
                    <a:pt x="448" y="5"/>
                    <a:pt x="448" y="5"/>
                  </a:cubicBezTo>
                  <a:cubicBezTo>
                    <a:pt x="454" y="31"/>
                    <a:pt x="454" y="31"/>
                    <a:pt x="454" y="31"/>
                  </a:cubicBezTo>
                  <a:cubicBezTo>
                    <a:pt x="480" y="47"/>
                    <a:pt x="480" y="47"/>
                    <a:pt x="480" y="47"/>
                  </a:cubicBezTo>
                  <a:cubicBezTo>
                    <a:pt x="485" y="83"/>
                    <a:pt x="485" y="83"/>
                    <a:pt x="485" y="83"/>
                  </a:cubicBezTo>
                  <a:cubicBezTo>
                    <a:pt x="469" y="109"/>
                    <a:pt x="469" y="109"/>
                    <a:pt x="469" y="109"/>
                  </a:cubicBezTo>
                  <a:cubicBezTo>
                    <a:pt x="553" y="167"/>
                    <a:pt x="553" y="167"/>
                    <a:pt x="553" y="167"/>
                  </a:cubicBezTo>
                  <a:cubicBezTo>
                    <a:pt x="559" y="157"/>
                    <a:pt x="559" y="157"/>
                    <a:pt x="559" y="157"/>
                  </a:cubicBezTo>
                  <a:lnTo>
                    <a:pt x="568" y="18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1" name="ลำปาง">
              <a:extLst>
                <a:ext uri="{FF2B5EF4-FFF2-40B4-BE49-F238E27FC236}">
                  <a16:creationId xmlns:a16="http://schemas.microsoft.com/office/drawing/2014/main" id="{7310C25C-5A8C-4A30-9F0E-94DB3AB85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0934" y="1393907"/>
              <a:ext cx="448070" cy="837615"/>
            </a:xfrm>
            <a:custGeom>
              <a:avLst/>
              <a:gdLst>
                <a:gd name="T0" fmla="*/ 1074 w 1092"/>
                <a:gd name="T1" fmla="*/ 631 h 2049"/>
                <a:gd name="T2" fmla="*/ 1074 w 1092"/>
                <a:gd name="T3" fmla="*/ 719 h 2049"/>
                <a:gd name="T4" fmla="*/ 1090 w 1092"/>
                <a:gd name="T5" fmla="*/ 782 h 2049"/>
                <a:gd name="T6" fmla="*/ 1022 w 1092"/>
                <a:gd name="T7" fmla="*/ 871 h 2049"/>
                <a:gd name="T8" fmla="*/ 1001 w 1092"/>
                <a:gd name="T9" fmla="*/ 933 h 2049"/>
                <a:gd name="T10" fmla="*/ 907 w 1092"/>
                <a:gd name="T11" fmla="*/ 1048 h 2049"/>
                <a:gd name="T12" fmla="*/ 814 w 1092"/>
                <a:gd name="T13" fmla="*/ 1116 h 2049"/>
                <a:gd name="T14" fmla="*/ 720 w 1092"/>
                <a:gd name="T15" fmla="*/ 1267 h 2049"/>
                <a:gd name="T16" fmla="*/ 621 w 1092"/>
                <a:gd name="T17" fmla="*/ 1283 h 2049"/>
                <a:gd name="T18" fmla="*/ 532 w 1092"/>
                <a:gd name="T19" fmla="*/ 1392 h 2049"/>
                <a:gd name="T20" fmla="*/ 428 w 1092"/>
                <a:gd name="T21" fmla="*/ 1512 h 2049"/>
                <a:gd name="T22" fmla="*/ 443 w 1092"/>
                <a:gd name="T23" fmla="*/ 1590 h 2049"/>
                <a:gd name="T24" fmla="*/ 516 w 1092"/>
                <a:gd name="T25" fmla="*/ 1568 h 2049"/>
                <a:gd name="T26" fmla="*/ 506 w 1092"/>
                <a:gd name="T27" fmla="*/ 1658 h 2049"/>
                <a:gd name="T28" fmla="*/ 485 w 1092"/>
                <a:gd name="T29" fmla="*/ 1731 h 2049"/>
                <a:gd name="T30" fmla="*/ 469 w 1092"/>
                <a:gd name="T31" fmla="*/ 1809 h 2049"/>
                <a:gd name="T32" fmla="*/ 495 w 1092"/>
                <a:gd name="T33" fmla="*/ 1888 h 2049"/>
                <a:gd name="T34" fmla="*/ 511 w 1092"/>
                <a:gd name="T35" fmla="*/ 1966 h 2049"/>
                <a:gd name="T36" fmla="*/ 454 w 1092"/>
                <a:gd name="T37" fmla="*/ 2049 h 2049"/>
                <a:gd name="T38" fmla="*/ 390 w 1092"/>
                <a:gd name="T39" fmla="*/ 1994 h 2049"/>
                <a:gd name="T40" fmla="*/ 339 w 1092"/>
                <a:gd name="T41" fmla="*/ 1898 h 2049"/>
                <a:gd name="T42" fmla="*/ 302 w 1092"/>
                <a:gd name="T43" fmla="*/ 1867 h 2049"/>
                <a:gd name="T44" fmla="*/ 229 w 1092"/>
                <a:gd name="T45" fmla="*/ 1924 h 2049"/>
                <a:gd name="T46" fmla="*/ 172 w 1092"/>
                <a:gd name="T47" fmla="*/ 1898 h 2049"/>
                <a:gd name="T48" fmla="*/ 47 w 1092"/>
                <a:gd name="T49" fmla="*/ 1804 h 2049"/>
                <a:gd name="T50" fmla="*/ 26 w 1092"/>
                <a:gd name="T51" fmla="*/ 1731 h 2049"/>
                <a:gd name="T52" fmla="*/ 0 w 1092"/>
                <a:gd name="T53" fmla="*/ 1674 h 2049"/>
                <a:gd name="T54" fmla="*/ 89 w 1092"/>
                <a:gd name="T55" fmla="*/ 1643 h 2049"/>
                <a:gd name="T56" fmla="*/ 146 w 1092"/>
                <a:gd name="T57" fmla="*/ 1658 h 2049"/>
                <a:gd name="T58" fmla="*/ 156 w 1092"/>
                <a:gd name="T59" fmla="*/ 1603 h 2049"/>
                <a:gd name="T60" fmla="*/ 214 w 1092"/>
                <a:gd name="T61" fmla="*/ 1528 h 2049"/>
                <a:gd name="T62" fmla="*/ 209 w 1092"/>
                <a:gd name="T63" fmla="*/ 1481 h 2049"/>
                <a:gd name="T64" fmla="*/ 250 w 1092"/>
                <a:gd name="T65" fmla="*/ 1455 h 2049"/>
                <a:gd name="T66" fmla="*/ 229 w 1092"/>
                <a:gd name="T67" fmla="*/ 1392 h 2049"/>
                <a:gd name="T68" fmla="*/ 193 w 1092"/>
                <a:gd name="T69" fmla="*/ 1356 h 2049"/>
                <a:gd name="T70" fmla="*/ 183 w 1092"/>
                <a:gd name="T71" fmla="*/ 1304 h 2049"/>
                <a:gd name="T72" fmla="*/ 151 w 1092"/>
                <a:gd name="T73" fmla="*/ 1137 h 2049"/>
                <a:gd name="T74" fmla="*/ 146 w 1092"/>
                <a:gd name="T75" fmla="*/ 1069 h 2049"/>
                <a:gd name="T76" fmla="*/ 203 w 1092"/>
                <a:gd name="T77" fmla="*/ 1064 h 2049"/>
                <a:gd name="T78" fmla="*/ 240 w 1092"/>
                <a:gd name="T79" fmla="*/ 1017 h 2049"/>
                <a:gd name="T80" fmla="*/ 318 w 1092"/>
                <a:gd name="T81" fmla="*/ 892 h 2049"/>
                <a:gd name="T82" fmla="*/ 376 w 1092"/>
                <a:gd name="T83" fmla="*/ 860 h 2049"/>
                <a:gd name="T84" fmla="*/ 387 w 1092"/>
                <a:gd name="T85" fmla="*/ 814 h 2049"/>
                <a:gd name="T86" fmla="*/ 396 w 1092"/>
                <a:gd name="T87" fmla="*/ 719 h 2049"/>
                <a:gd name="T88" fmla="*/ 396 w 1092"/>
                <a:gd name="T89" fmla="*/ 678 h 2049"/>
                <a:gd name="T90" fmla="*/ 420 w 1092"/>
                <a:gd name="T91" fmla="*/ 556 h 2049"/>
                <a:gd name="T92" fmla="*/ 443 w 1092"/>
                <a:gd name="T93" fmla="*/ 506 h 2049"/>
                <a:gd name="T94" fmla="*/ 459 w 1092"/>
                <a:gd name="T95" fmla="*/ 386 h 2049"/>
                <a:gd name="T96" fmla="*/ 537 w 1092"/>
                <a:gd name="T97" fmla="*/ 307 h 2049"/>
                <a:gd name="T98" fmla="*/ 574 w 1092"/>
                <a:gd name="T99" fmla="*/ 287 h 2049"/>
                <a:gd name="T100" fmla="*/ 574 w 1092"/>
                <a:gd name="T101" fmla="*/ 214 h 2049"/>
                <a:gd name="T102" fmla="*/ 615 w 1092"/>
                <a:gd name="T103" fmla="*/ 78 h 2049"/>
                <a:gd name="T104" fmla="*/ 605 w 1092"/>
                <a:gd name="T105" fmla="*/ 0 h 2049"/>
                <a:gd name="T106" fmla="*/ 657 w 1092"/>
                <a:gd name="T107" fmla="*/ 31 h 2049"/>
                <a:gd name="T108" fmla="*/ 720 w 1092"/>
                <a:gd name="T109" fmla="*/ 104 h 2049"/>
                <a:gd name="T110" fmla="*/ 746 w 1092"/>
                <a:gd name="T111" fmla="*/ 224 h 2049"/>
                <a:gd name="T112" fmla="*/ 788 w 1092"/>
                <a:gd name="T113" fmla="*/ 323 h 2049"/>
                <a:gd name="T114" fmla="*/ 840 w 1092"/>
                <a:gd name="T115" fmla="*/ 380 h 2049"/>
                <a:gd name="T116" fmla="*/ 923 w 1092"/>
                <a:gd name="T117" fmla="*/ 406 h 2049"/>
                <a:gd name="T118" fmla="*/ 1022 w 1092"/>
                <a:gd name="T119" fmla="*/ 485 h 2049"/>
                <a:gd name="T120" fmla="*/ 1043 w 1092"/>
                <a:gd name="T121" fmla="*/ 547 h 2049"/>
                <a:gd name="T122" fmla="*/ 1092 w 1092"/>
                <a:gd name="T123" fmla="*/ 562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2" h="2049">
                  <a:moveTo>
                    <a:pt x="1090" y="594"/>
                  </a:moveTo>
                  <a:cubicBezTo>
                    <a:pt x="1074" y="631"/>
                    <a:pt x="1074" y="631"/>
                    <a:pt x="1074" y="631"/>
                  </a:cubicBezTo>
                  <a:cubicBezTo>
                    <a:pt x="1090" y="688"/>
                    <a:pt x="1090" y="688"/>
                    <a:pt x="1090" y="688"/>
                  </a:cubicBezTo>
                  <a:cubicBezTo>
                    <a:pt x="1074" y="719"/>
                    <a:pt x="1074" y="719"/>
                    <a:pt x="1074" y="719"/>
                  </a:cubicBezTo>
                  <a:cubicBezTo>
                    <a:pt x="1090" y="746"/>
                    <a:pt x="1090" y="746"/>
                    <a:pt x="1090" y="746"/>
                  </a:cubicBezTo>
                  <a:cubicBezTo>
                    <a:pt x="1090" y="782"/>
                    <a:pt x="1090" y="782"/>
                    <a:pt x="1090" y="782"/>
                  </a:cubicBezTo>
                  <a:cubicBezTo>
                    <a:pt x="1038" y="792"/>
                    <a:pt x="1038" y="792"/>
                    <a:pt x="1038" y="792"/>
                  </a:cubicBezTo>
                  <a:cubicBezTo>
                    <a:pt x="1022" y="871"/>
                    <a:pt x="1022" y="871"/>
                    <a:pt x="1022" y="871"/>
                  </a:cubicBezTo>
                  <a:cubicBezTo>
                    <a:pt x="1001" y="892"/>
                    <a:pt x="1001" y="892"/>
                    <a:pt x="1001" y="892"/>
                  </a:cubicBezTo>
                  <a:cubicBezTo>
                    <a:pt x="1001" y="933"/>
                    <a:pt x="1001" y="933"/>
                    <a:pt x="1001" y="933"/>
                  </a:cubicBezTo>
                  <a:cubicBezTo>
                    <a:pt x="949" y="959"/>
                    <a:pt x="949" y="959"/>
                    <a:pt x="949" y="959"/>
                  </a:cubicBezTo>
                  <a:cubicBezTo>
                    <a:pt x="907" y="1048"/>
                    <a:pt x="907" y="1048"/>
                    <a:pt x="907" y="1048"/>
                  </a:cubicBezTo>
                  <a:cubicBezTo>
                    <a:pt x="876" y="1048"/>
                    <a:pt x="876" y="1048"/>
                    <a:pt x="876" y="1048"/>
                  </a:cubicBezTo>
                  <a:cubicBezTo>
                    <a:pt x="814" y="1116"/>
                    <a:pt x="814" y="1116"/>
                    <a:pt x="814" y="1116"/>
                  </a:cubicBezTo>
                  <a:cubicBezTo>
                    <a:pt x="751" y="1231"/>
                    <a:pt x="751" y="1231"/>
                    <a:pt x="751" y="1231"/>
                  </a:cubicBezTo>
                  <a:cubicBezTo>
                    <a:pt x="720" y="1267"/>
                    <a:pt x="720" y="1267"/>
                    <a:pt x="720" y="1267"/>
                  </a:cubicBezTo>
                  <a:cubicBezTo>
                    <a:pt x="652" y="1262"/>
                    <a:pt x="652" y="1262"/>
                    <a:pt x="652" y="1262"/>
                  </a:cubicBezTo>
                  <a:cubicBezTo>
                    <a:pt x="621" y="1283"/>
                    <a:pt x="621" y="1283"/>
                    <a:pt x="621" y="1283"/>
                  </a:cubicBezTo>
                  <a:cubicBezTo>
                    <a:pt x="626" y="1314"/>
                    <a:pt x="626" y="1314"/>
                    <a:pt x="626" y="1314"/>
                  </a:cubicBezTo>
                  <a:cubicBezTo>
                    <a:pt x="532" y="1392"/>
                    <a:pt x="532" y="1392"/>
                    <a:pt x="532" y="1392"/>
                  </a:cubicBezTo>
                  <a:cubicBezTo>
                    <a:pt x="532" y="1392"/>
                    <a:pt x="527" y="1403"/>
                    <a:pt x="527" y="1408"/>
                  </a:cubicBezTo>
                  <a:cubicBezTo>
                    <a:pt x="527" y="1413"/>
                    <a:pt x="428" y="1512"/>
                    <a:pt x="428" y="1512"/>
                  </a:cubicBezTo>
                  <a:cubicBezTo>
                    <a:pt x="437" y="1560"/>
                    <a:pt x="437" y="1560"/>
                    <a:pt x="437" y="1560"/>
                  </a:cubicBezTo>
                  <a:cubicBezTo>
                    <a:pt x="443" y="1590"/>
                    <a:pt x="443" y="1590"/>
                    <a:pt x="443" y="1590"/>
                  </a:cubicBezTo>
                  <a:cubicBezTo>
                    <a:pt x="501" y="1585"/>
                    <a:pt x="501" y="1585"/>
                    <a:pt x="501" y="1585"/>
                  </a:cubicBezTo>
                  <a:cubicBezTo>
                    <a:pt x="516" y="1568"/>
                    <a:pt x="516" y="1568"/>
                    <a:pt x="516" y="1568"/>
                  </a:cubicBezTo>
                  <a:cubicBezTo>
                    <a:pt x="522" y="1601"/>
                    <a:pt x="522" y="1601"/>
                    <a:pt x="522" y="1601"/>
                  </a:cubicBezTo>
                  <a:cubicBezTo>
                    <a:pt x="522" y="1601"/>
                    <a:pt x="506" y="1653"/>
                    <a:pt x="506" y="1658"/>
                  </a:cubicBezTo>
                  <a:cubicBezTo>
                    <a:pt x="506" y="1690"/>
                    <a:pt x="506" y="1690"/>
                    <a:pt x="506" y="1690"/>
                  </a:cubicBezTo>
                  <a:cubicBezTo>
                    <a:pt x="485" y="1731"/>
                    <a:pt x="485" y="1731"/>
                    <a:pt x="485" y="1731"/>
                  </a:cubicBezTo>
                  <a:cubicBezTo>
                    <a:pt x="490" y="1757"/>
                    <a:pt x="490" y="1757"/>
                    <a:pt x="490" y="1757"/>
                  </a:cubicBezTo>
                  <a:cubicBezTo>
                    <a:pt x="469" y="1809"/>
                    <a:pt x="469" y="1809"/>
                    <a:pt x="469" y="1809"/>
                  </a:cubicBezTo>
                  <a:cubicBezTo>
                    <a:pt x="490" y="1841"/>
                    <a:pt x="490" y="1841"/>
                    <a:pt x="490" y="1841"/>
                  </a:cubicBezTo>
                  <a:cubicBezTo>
                    <a:pt x="495" y="1888"/>
                    <a:pt x="495" y="1888"/>
                    <a:pt x="495" y="1888"/>
                  </a:cubicBezTo>
                  <a:cubicBezTo>
                    <a:pt x="495" y="1888"/>
                    <a:pt x="516" y="1903"/>
                    <a:pt x="522" y="1909"/>
                  </a:cubicBezTo>
                  <a:cubicBezTo>
                    <a:pt x="527" y="1914"/>
                    <a:pt x="511" y="1966"/>
                    <a:pt x="511" y="1966"/>
                  </a:cubicBezTo>
                  <a:cubicBezTo>
                    <a:pt x="506" y="1997"/>
                    <a:pt x="506" y="1997"/>
                    <a:pt x="506" y="1997"/>
                  </a:cubicBezTo>
                  <a:cubicBezTo>
                    <a:pt x="454" y="2049"/>
                    <a:pt x="454" y="2049"/>
                    <a:pt x="454" y="2049"/>
                  </a:cubicBezTo>
                  <a:cubicBezTo>
                    <a:pt x="396" y="1997"/>
                    <a:pt x="396" y="1997"/>
                    <a:pt x="396" y="1997"/>
                  </a:cubicBezTo>
                  <a:cubicBezTo>
                    <a:pt x="390" y="1994"/>
                    <a:pt x="390" y="1994"/>
                    <a:pt x="390" y="1994"/>
                  </a:cubicBezTo>
                  <a:cubicBezTo>
                    <a:pt x="360" y="1982"/>
                    <a:pt x="360" y="1982"/>
                    <a:pt x="360" y="1982"/>
                  </a:cubicBezTo>
                  <a:cubicBezTo>
                    <a:pt x="339" y="1898"/>
                    <a:pt x="339" y="1898"/>
                    <a:pt x="339" y="1898"/>
                  </a:cubicBezTo>
                  <a:cubicBezTo>
                    <a:pt x="339" y="1867"/>
                    <a:pt x="339" y="1867"/>
                    <a:pt x="339" y="1867"/>
                  </a:cubicBezTo>
                  <a:cubicBezTo>
                    <a:pt x="302" y="1867"/>
                    <a:pt x="302" y="1867"/>
                    <a:pt x="302" y="1867"/>
                  </a:cubicBezTo>
                  <a:cubicBezTo>
                    <a:pt x="266" y="1924"/>
                    <a:pt x="266" y="1924"/>
                    <a:pt x="266" y="1924"/>
                  </a:cubicBezTo>
                  <a:cubicBezTo>
                    <a:pt x="229" y="1924"/>
                    <a:pt x="229" y="1924"/>
                    <a:pt x="229" y="1924"/>
                  </a:cubicBezTo>
                  <a:cubicBezTo>
                    <a:pt x="209" y="1898"/>
                    <a:pt x="209" y="1898"/>
                    <a:pt x="209" y="1898"/>
                  </a:cubicBezTo>
                  <a:cubicBezTo>
                    <a:pt x="172" y="1898"/>
                    <a:pt x="172" y="1898"/>
                    <a:pt x="172" y="1898"/>
                  </a:cubicBezTo>
                  <a:cubicBezTo>
                    <a:pt x="83" y="1804"/>
                    <a:pt x="83" y="1804"/>
                    <a:pt x="83" y="1804"/>
                  </a:cubicBezTo>
                  <a:cubicBezTo>
                    <a:pt x="47" y="1804"/>
                    <a:pt x="47" y="1804"/>
                    <a:pt x="47" y="1804"/>
                  </a:cubicBezTo>
                  <a:cubicBezTo>
                    <a:pt x="32" y="1751"/>
                    <a:pt x="32" y="1751"/>
                    <a:pt x="32" y="1751"/>
                  </a:cubicBezTo>
                  <a:cubicBezTo>
                    <a:pt x="26" y="1731"/>
                    <a:pt x="26" y="1731"/>
                    <a:pt x="26" y="1731"/>
                  </a:cubicBezTo>
                  <a:cubicBezTo>
                    <a:pt x="26" y="1700"/>
                    <a:pt x="26" y="1700"/>
                    <a:pt x="26" y="1700"/>
                  </a:cubicBezTo>
                  <a:cubicBezTo>
                    <a:pt x="0" y="1674"/>
                    <a:pt x="0" y="1674"/>
                    <a:pt x="0" y="1674"/>
                  </a:cubicBezTo>
                  <a:cubicBezTo>
                    <a:pt x="16" y="1637"/>
                    <a:pt x="16" y="1637"/>
                    <a:pt x="16" y="1637"/>
                  </a:cubicBezTo>
                  <a:cubicBezTo>
                    <a:pt x="89" y="1643"/>
                    <a:pt x="89" y="1643"/>
                    <a:pt x="89" y="1643"/>
                  </a:cubicBezTo>
                  <a:cubicBezTo>
                    <a:pt x="125" y="1674"/>
                    <a:pt x="125" y="1674"/>
                    <a:pt x="125" y="1674"/>
                  </a:cubicBezTo>
                  <a:cubicBezTo>
                    <a:pt x="146" y="1658"/>
                    <a:pt x="146" y="1658"/>
                    <a:pt x="146" y="1658"/>
                  </a:cubicBezTo>
                  <a:cubicBezTo>
                    <a:pt x="151" y="1611"/>
                    <a:pt x="151" y="1611"/>
                    <a:pt x="151" y="1611"/>
                  </a:cubicBezTo>
                  <a:cubicBezTo>
                    <a:pt x="156" y="1603"/>
                    <a:pt x="156" y="1603"/>
                    <a:pt x="156" y="1603"/>
                  </a:cubicBezTo>
                  <a:cubicBezTo>
                    <a:pt x="188" y="1549"/>
                    <a:pt x="188" y="1549"/>
                    <a:pt x="188" y="1549"/>
                  </a:cubicBezTo>
                  <a:cubicBezTo>
                    <a:pt x="214" y="1528"/>
                    <a:pt x="214" y="1528"/>
                    <a:pt x="214" y="1528"/>
                  </a:cubicBezTo>
                  <a:cubicBezTo>
                    <a:pt x="203" y="1502"/>
                    <a:pt x="203" y="1502"/>
                    <a:pt x="203" y="1502"/>
                  </a:cubicBezTo>
                  <a:cubicBezTo>
                    <a:pt x="209" y="1481"/>
                    <a:pt x="209" y="1481"/>
                    <a:pt x="209" y="1481"/>
                  </a:cubicBezTo>
                  <a:cubicBezTo>
                    <a:pt x="250" y="1481"/>
                    <a:pt x="250" y="1481"/>
                    <a:pt x="250" y="1481"/>
                  </a:cubicBezTo>
                  <a:cubicBezTo>
                    <a:pt x="250" y="1455"/>
                    <a:pt x="250" y="1455"/>
                    <a:pt x="250" y="1455"/>
                  </a:cubicBezTo>
                  <a:cubicBezTo>
                    <a:pt x="261" y="1434"/>
                    <a:pt x="261" y="1434"/>
                    <a:pt x="261" y="1434"/>
                  </a:cubicBezTo>
                  <a:cubicBezTo>
                    <a:pt x="229" y="1392"/>
                    <a:pt x="229" y="1392"/>
                    <a:pt x="229" y="1392"/>
                  </a:cubicBezTo>
                  <a:cubicBezTo>
                    <a:pt x="198" y="1392"/>
                    <a:pt x="198" y="1392"/>
                    <a:pt x="198" y="1392"/>
                  </a:cubicBezTo>
                  <a:cubicBezTo>
                    <a:pt x="193" y="1356"/>
                    <a:pt x="193" y="1356"/>
                    <a:pt x="193" y="1356"/>
                  </a:cubicBezTo>
                  <a:cubicBezTo>
                    <a:pt x="172" y="1340"/>
                    <a:pt x="172" y="1340"/>
                    <a:pt x="172" y="1340"/>
                  </a:cubicBezTo>
                  <a:cubicBezTo>
                    <a:pt x="183" y="1304"/>
                    <a:pt x="183" y="1304"/>
                    <a:pt x="183" y="1304"/>
                  </a:cubicBezTo>
                  <a:cubicBezTo>
                    <a:pt x="183" y="1304"/>
                    <a:pt x="172" y="1257"/>
                    <a:pt x="167" y="1251"/>
                  </a:cubicBezTo>
                  <a:cubicBezTo>
                    <a:pt x="162" y="1246"/>
                    <a:pt x="151" y="1137"/>
                    <a:pt x="151" y="1137"/>
                  </a:cubicBezTo>
                  <a:cubicBezTo>
                    <a:pt x="115" y="1085"/>
                    <a:pt x="115" y="1085"/>
                    <a:pt x="115" y="1085"/>
                  </a:cubicBezTo>
                  <a:cubicBezTo>
                    <a:pt x="146" y="1069"/>
                    <a:pt x="146" y="1069"/>
                    <a:pt x="146" y="1069"/>
                  </a:cubicBezTo>
                  <a:cubicBezTo>
                    <a:pt x="172" y="1053"/>
                    <a:pt x="172" y="1053"/>
                    <a:pt x="172" y="1053"/>
                  </a:cubicBezTo>
                  <a:cubicBezTo>
                    <a:pt x="203" y="1064"/>
                    <a:pt x="203" y="1064"/>
                    <a:pt x="203" y="1064"/>
                  </a:cubicBezTo>
                  <a:cubicBezTo>
                    <a:pt x="209" y="1038"/>
                    <a:pt x="209" y="1038"/>
                    <a:pt x="209" y="1038"/>
                  </a:cubicBezTo>
                  <a:cubicBezTo>
                    <a:pt x="240" y="1017"/>
                    <a:pt x="240" y="1017"/>
                    <a:pt x="240" y="1017"/>
                  </a:cubicBezTo>
                  <a:cubicBezTo>
                    <a:pt x="245" y="980"/>
                    <a:pt x="245" y="980"/>
                    <a:pt x="245" y="980"/>
                  </a:cubicBezTo>
                  <a:cubicBezTo>
                    <a:pt x="318" y="892"/>
                    <a:pt x="318" y="892"/>
                    <a:pt x="318" y="892"/>
                  </a:cubicBezTo>
                  <a:cubicBezTo>
                    <a:pt x="329" y="850"/>
                    <a:pt x="329" y="850"/>
                    <a:pt x="329" y="850"/>
                  </a:cubicBezTo>
                  <a:cubicBezTo>
                    <a:pt x="376" y="860"/>
                    <a:pt x="376" y="860"/>
                    <a:pt x="376" y="860"/>
                  </a:cubicBezTo>
                  <a:cubicBezTo>
                    <a:pt x="396" y="845"/>
                    <a:pt x="396" y="845"/>
                    <a:pt x="396" y="845"/>
                  </a:cubicBezTo>
                  <a:cubicBezTo>
                    <a:pt x="387" y="814"/>
                    <a:pt x="387" y="814"/>
                    <a:pt x="387" y="814"/>
                  </a:cubicBezTo>
                  <a:cubicBezTo>
                    <a:pt x="422" y="761"/>
                    <a:pt x="422" y="761"/>
                    <a:pt x="422" y="761"/>
                  </a:cubicBezTo>
                  <a:cubicBezTo>
                    <a:pt x="396" y="719"/>
                    <a:pt x="396" y="719"/>
                    <a:pt x="396" y="719"/>
                  </a:cubicBezTo>
                  <a:cubicBezTo>
                    <a:pt x="407" y="699"/>
                    <a:pt x="407" y="699"/>
                    <a:pt x="407" y="699"/>
                  </a:cubicBezTo>
                  <a:cubicBezTo>
                    <a:pt x="396" y="678"/>
                    <a:pt x="396" y="678"/>
                    <a:pt x="396" y="678"/>
                  </a:cubicBezTo>
                  <a:cubicBezTo>
                    <a:pt x="428" y="615"/>
                    <a:pt x="428" y="615"/>
                    <a:pt x="428" y="615"/>
                  </a:cubicBezTo>
                  <a:cubicBezTo>
                    <a:pt x="420" y="556"/>
                    <a:pt x="420" y="556"/>
                    <a:pt x="420" y="556"/>
                  </a:cubicBezTo>
                  <a:cubicBezTo>
                    <a:pt x="417" y="532"/>
                    <a:pt x="417" y="532"/>
                    <a:pt x="417" y="532"/>
                  </a:cubicBezTo>
                  <a:cubicBezTo>
                    <a:pt x="443" y="506"/>
                    <a:pt x="443" y="506"/>
                    <a:pt x="443" y="506"/>
                  </a:cubicBezTo>
                  <a:cubicBezTo>
                    <a:pt x="433" y="412"/>
                    <a:pt x="433" y="412"/>
                    <a:pt x="433" y="412"/>
                  </a:cubicBezTo>
                  <a:cubicBezTo>
                    <a:pt x="459" y="386"/>
                    <a:pt x="459" y="386"/>
                    <a:pt x="459" y="386"/>
                  </a:cubicBezTo>
                  <a:cubicBezTo>
                    <a:pt x="495" y="375"/>
                    <a:pt x="495" y="375"/>
                    <a:pt x="495" y="375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68" y="307"/>
                    <a:pt x="568" y="307"/>
                    <a:pt x="568" y="307"/>
                  </a:cubicBezTo>
                  <a:cubicBezTo>
                    <a:pt x="574" y="287"/>
                    <a:pt x="574" y="287"/>
                    <a:pt x="574" y="287"/>
                  </a:cubicBezTo>
                  <a:cubicBezTo>
                    <a:pt x="595" y="260"/>
                    <a:pt x="595" y="260"/>
                    <a:pt x="595" y="260"/>
                  </a:cubicBezTo>
                  <a:cubicBezTo>
                    <a:pt x="574" y="214"/>
                    <a:pt x="574" y="214"/>
                    <a:pt x="574" y="214"/>
                  </a:cubicBezTo>
                  <a:cubicBezTo>
                    <a:pt x="584" y="161"/>
                    <a:pt x="584" y="161"/>
                    <a:pt x="584" y="161"/>
                  </a:cubicBezTo>
                  <a:cubicBezTo>
                    <a:pt x="584" y="161"/>
                    <a:pt x="615" y="88"/>
                    <a:pt x="615" y="78"/>
                  </a:cubicBezTo>
                  <a:cubicBezTo>
                    <a:pt x="615" y="67"/>
                    <a:pt x="605" y="31"/>
                    <a:pt x="605" y="31"/>
                  </a:cubicBezTo>
                  <a:cubicBezTo>
                    <a:pt x="605" y="0"/>
                    <a:pt x="605" y="0"/>
                    <a:pt x="605" y="0"/>
                  </a:cubicBezTo>
                  <a:cubicBezTo>
                    <a:pt x="631" y="10"/>
                    <a:pt x="631" y="10"/>
                    <a:pt x="631" y="10"/>
                  </a:cubicBezTo>
                  <a:cubicBezTo>
                    <a:pt x="657" y="31"/>
                    <a:pt x="657" y="31"/>
                    <a:pt x="657" y="31"/>
                  </a:cubicBezTo>
                  <a:cubicBezTo>
                    <a:pt x="713" y="31"/>
                    <a:pt x="713" y="31"/>
                    <a:pt x="713" y="31"/>
                  </a:cubicBezTo>
                  <a:cubicBezTo>
                    <a:pt x="720" y="104"/>
                    <a:pt x="720" y="104"/>
                    <a:pt x="720" y="104"/>
                  </a:cubicBezTo>
                  <a:cubicBezTo>
                    <a:pt x="720" y="140"/>
                    <a:pt x="720" y="140"/>
                    <a:pt x="720" y="140"/>
                  </a:cubicBezTo>
                  <a:cubicBezTo>
                    <a:pt x="746" y="224"/>
                    <a:pt x="746" y="224"/>
                    <a:pt x="746" y="224"/>
                  </a:cubicBezTo>
                  <a:cubicBezTo>
                    <a:pt x="772" y="250"/>
                    <a:pt x="772" y="250"/>
                    <a:pt x="772" y="250"/>
                  </a:cubicBezTo>
                  <a:cubicBezTo>
                    <a:pt x="788" y="323"/>
                    <a:pt x="788" y="323"/>
                    <a:pt x="788" y="323"/>
                  </a:cubicBezTo>
                  <a:cubicBezTo>
                    <a:pt x="824" y="328"/>
                    <a:pt x="824" y="328"/>
                    <a:pt x="824" y="328"/>
                  </a:cubicBezTo>
                  <a:cubicBezTo>
                    <a:pt x="840" y="380"/>
                    <a:pt x="840" y="380"/>
                    <a:pt x="840" y="380"/>
                  </a:cubicBezTo>
                  <a:cubicBezTo>
                    <a:pt x="887" y="386"/>
                    <a:pt x="887" y="386"/>
                    <a:pt x="887" y="386"/>
                  </a:cubicBezTo>
                  <a:cubicBezTo>
                    <a:pt x="923" y="406"/>
                    <a:pt x="923" y="406"/>
                    <a:pt x="923" y="406"/>
                  </a:cubicBezTo>
                  <a:cubicBezTo>
                    <a:pt x="991" y="480"/>
                    <a:pt x="991" y="480"/>
                    <a:pt x="991" y="480"/>
                  </a:cubicBezTo>
                  <a:cubicBezTo>
                    <a:pt x="1022" y="485"/>
                    <a:pt x="1022" y="485"/>
                    <a:pt x="1022" y="485"/>
                  </a:cubicBezTo>
                  <a:cubicBezTo>
                    <a:pt x="1043" y="516"/>
                    <a:pt x="1043" y="516"/>
                    <a:pt x="1043" y="516"/>
                  </a:cubicBezTo>
                  <a:cubicBezTo>
                    <a:pt x="1043" y="547"/>
                    <a:pt x="1043" y="547"/>
                    <a:pt x="1043" y="547"/>
                  </a:cubicBezTo>
                  <a:cubicBezTo>
                    <a:pt x="1085" y="568"/>
                    <a:pt x="1085" y="568"/>
                    <a:pt x="1085" y="568"/>
                  </a:cubicBezTo>
                  <a:cubicBezTo>
                    <a:pt x="1092" y="562"/>
                    <a:pt x="1092" y="562"/>
                    <a:pt x="1092" y="562"/>
                  </a:cubicBezTo>
                  <a:lnTo>
                    <a:pt x="1090" y="59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2" name="แม่ฮ่องสอน">
              <a:extLst>
                <a:ext uri="{FF2B5EF4-FFF2-40B4-BE49-F238E27FC236}">
                  <a16:creationId xmlns:a16="http://schemas.microsoft.com/office/drawing/2014/main" id="{6102CA03-3C98-442F-A844-E1558D76B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4963" y="1242112"/>
              <a:ext cx="473674" cy="826642"/>
            </a:xfrm>
            <a:custGeom>
              <a:avLst/>
              <a:gdLst>
                <a:gd name="T0" fmla="*/ 977 w 1155"/>
                <a:gd name="T1" fmla="*/ 717 h 2023"/>
                <a:gd name="T2" fmla="*/ 878 w 1155"/>
                <a:gd name="T3" fmla="*/ 607 h 2023"/>
                <a:gd name="T4" fmla="*/ 743 w 1155"/>
                <a:gd name="T5" fmla="*/ 722 h 2023"/>
                <a:gd name="T6" fmla="*/ 654 w 1155"/>
                <a:gd name="T7" fmla="*/ 899 h 2023"/>
                <a:gd name="T8" fmla="*/ 654 w 1155"/>
                <a:gd name="T9" fmla="*/ 1004 h 2023"/>
                <a:gd name="T10" fmla="*/ 716 w 1155"/>
                <a:gd name="T11" fmla="*/ 1098 h 2023"/>
                <a:gd name="T12" fmla="*/ 722 w 1155"/>
                <a:gd name="T13" fmla="*/ 1207 h 2023"/>
                <a:gd name="T14" fmla="*/ 685 w 1155"/>
                <a:gd name="T15" fmla="*/ 1306 h 2023"/>
                <a:gd name="T16" fmla="*/ 763 w 1155"/>
                <a:gd name="T17" fmla="*/ 1411 h 2023"/>
                <a:gd name="T18" fmla="*/ 706 w 1155"/>
                <a:gd name="T19" fmla="*/ 1473 h 2023"/>
                <a:gd name="T20" fmla="*/ 722 w 1155"/>
                <a:gd name="T21" fmla="*/ 1567 h 2023"/>
                <a:gd name="T22" fmla="*/ 784 w 1155"/>
                <a:gd name="T23" fmla="*/ 1604 h 2023"/>
                <a:gd name="T24" fmla="*/ 789 w 1155"/>
                <a:gd name="T25" fmla="*/ 1697 h 2023"/>
                <a:gd name="T26" fmla="*/ 654 w 1155"/>
                <a:gd name="T27" fmla="*/ 1718 h 2023"/>
                <a:gd name="T28" fmla="*/ 586 w 1155"/>
                <a:gd name="T29" fmla="*/ 1781 h 2023"/>
                <a:gd name="T30" fmla="*/ 670 w 1155"/>
                <a:gd name="T31" fmla="*/ 1875 h 2023"/>
                <a:gd name="T32" fmla="*/ 658 w 1155"/>
                <a:gd name="T33" fmla="*/ 2023 h 2023"/>
                <a:gd name="T34" fmla="*/ 550 w 1155"/>
                <a:gd name="T35" fmla="*/ 1817 h 2023"/>
                <a:gd name="T36" fmla="*/ 471 w 1155"/>
                <a:gd name="T37" fmla="*/ 1880 h 2023"/>
                <a:gd name="T38" fmla="*/ 356 w 1155"/>
                <a:gd name="T39" fmla="*/ 1892 h 2023"/>
                <a:gd name="T40" fmla="*/ 284 w 1155"/>
                <a:gd name="T41" fmla="*/ 1792 h 2023"/>
                <a:gd name="T42" fmla="*/ 316 w 1155"/>
                <a:gd name="T43" fmla="*/ 1628 h 2023"/>
                <a:gd name="T44" fmla="*/ 232 w 1155"/>
                <a:gd name="T45" fmla="*/ 1468 h 2023"/>
                <a:gd name="T46" fmla="*/ 192 w 1155"/>
                <a:gd name="T47" fmla="*/ 1376 h 2023"/>
                <a:gd name="T48" fmla="*/ 140 w 1155"/>
                <a:gd name="T49" fmla="*/ 1440 h 2023"/>
                <a:gd name="T50" fmla="*/ 0 w 1155"/>
                <a:gd name="T51" fmla="*/ 1184 h 2023"/>
                <a:gd name="T52" fmla="*/ 32 w 1155"/>
                <a:gd name="T53" fmla="*/ 1160 h 2023"/>
                <a:gd name="T54" fmla="*/ 84 w 1155"/>
                <a:gd name="T55" fmla="*/ 1220 h 2023"/>
                <a:gd name="T56" fmla="*/ 140 w 1155"/>
                <a:gd name="T57" fmla="*/ 1216 h 2023"/>
                <a:gd name="T58" fmla="*/ 176 w 1155"/>
                <a:gd name="T59" fmla="*/ 1196 h 2023"/>
                <a:gd name="T60" fmla="*/ 264 w 1155"/>
                <a:gd name="T61" fmla="*/ 1160 h 2023"/>
                <a:gd name="T62" fmla="*/ 380 w 1155"/>
                <a:gd name="T63" fmla="*/ 1036 h 2023"/>
                <a:gd name="T64" fmla="*/ 280 w 1155"/>
                <a:gd name="T65" fmla="*/ 816 h 2023"/>
                <a:gd name="T66" fmla="*/ 372 w 1155"/>
                <a:gd name="T67" fmla="*/ 708 h 2023"/>
                <a:gd name="T68" fmla="*/ 440 w 1155"/>
                <a:gd name="T69" fmla="*/ 544 h 2023"/>
                <a:gd name="T70" fmla="*/ 392 w 1155"/>
                <a:gd name="T71" fmla="*/ 384 h 2023"/>
                <a:gd name="T72" fmla="*/ 452 w 1155"/>
                <a:gd name="T73" fmla="*/ 232 h 2023"/>
                <a:gd name="T74" fmla="*/ 560 w 1155"/>
                <a:gd name="T75" fmla="*/ 156 h 2023"/>
                <a:gd name="T76" fmla="*/ 608 w 1155"/>
                <a:gd name="T77" fmla="*/ 4 h 2023"/>
                <a:gd name="T78" fmla="*/ 700 w 1155"/>
                <a:gd name="T79" fmla="*/ 20 h 2023"/>
                <a:gd name="T80" fmla="*/ 792 w 1155"/>
                <a:gd name="T81" fmla="*/ 124 h 2023"/>
                <a:gd name="T82" fmla="*/ 987 w 1155"/>
                <a:gd name="T83" fmla="*/ 103 h 2023"/>
                <a:gd name="T84" fmla="*/ 1050 w 1155"/>
                <a:gd name="T85" fmla="*/ 164 h 2023"/>
                <a:gd name="T86" fmla="*/ 1087 w 1155"/>
                <a:gd name="T87" fmla="*/ 248 h 2023"/>
                <a:gd name="T88" fmla="*/ 1108 w 1155"/>
                <a:gd name="T89" fmla="*/ 367 h 2023"/>
                <a:gd name="T90" fmla="*/ 1082 w 1155"/>
                <a:gd name="T91" fmla="*/ 566 h 2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5" h="2023">
                  <a:moveTo>
                    <a:pt x="1155" y="675"/>
                  </a:moveTo>
                  <a:cubicBezTo>
                    <a:pt x="1155" y="675"/>
                    <a:pt x="1071" y="733"/>
                    <a:pt x="1066" y="733"/>
                  </a:cubicBezTo>
                  <a:cubicBezTo>
                    <a:pt x="1061" y="733"/>
                    <a:pt x="977" y="717"/>
                    <a:pt x="977" y="717"/>
                  </a:cubicBezTo>
                  <a:cubicBezTo>
                    <a:pt x="946" y="727"/>
                    <a:pt x="946" y="727"/>
                    <a:pt x="946" y="727"/>
                  </a:cubicBezTo>
                  <a:cubicBezTo>
                    <a:pt x="889" y="665"/>
                    <a:pt x="889" y="665"/>
                    <a:pt x="889" y="665"/>
                  </a:cubicBezTo>
                  <a:cubicBezTo>
                    <a:pt x="878" y="607"/>
                    <a:pt x="878" y="607"/>
                    <a:pt x="878" y="607"/>
                  </a:cubicBezTo>
                  <a:cubicBezTo>
                    <a:pt x="800" y="602"/>
                    <a:pt x="800" y="602"/>
                    <a:pt x="800" y="602"/>
                  </a:cubicBezTo>
                  <a:cubicBezTo>
                    <a:pt x="800" y="649"/>
                    <a:pt x="800" y="649"/>
                    <a:pt x="800" y="649"/>
                  </a:cubicBezTo>
                  <a:cubicBezTo>
                    <a:pt x="800" y="660"/>
                    <a:pt x="743" y="722"/>
                    <a:pt x="743" y="722"/>
                  </a:cubicBezTo>
                  <a:cubicBezTo>
                    <a:pt x="743" y="722"/>
                    <a:pt x="732" y="837"/>
                    <a:pt x="722" y="837"/>
                  </a:cubicBezTo>
                  <a:cubicBezTo>
                    <a:pt x="711" y="837"/>
                    <a:pt x="685" y="847"/>
                    <a:pt x="685" y="847"/>
                  </a:cubicBezTo>
                  <a:cubicBezTo>
                    <a:pt x="654" y="899"/>
                    <a:pt x="654" y="899"/>
                    <a:pt x="654" y="899"/>
                  </a:cubicBezTo>
                  <a:cubicBezTo>
                    <a:pt x="659" y="952"/>
                    <a:pt x="659" y="952"/>
                    <a:pt x="659" y="952"/>
                  </a:cubicBezTo>
                  <a:cubicBezTo>
                    <a:pt x="685" y="972"/>
                    <a:pt x="685" y="972"/>
                    <a:pt x="685" y="972"/>
                  </a:cubicBezTo>
                  <a:cubicBezTo>
                    <a:pt x="654" y="1004"/>
                    <a:pt x="654" y="1004"/>
                    <a:pt x="654" y="1004"/>
                  </a:cubicBezTo>
                  <a:cubicBezTo>
                    <a:pt x="680" y="1061"/>
                    <a:pt x="680" y="1061"/>
                    <a:pt x="680" y="1061"/>
                  </a:cubicBezTo>
                  <a:cubicBezTo>
                    <a:pt x="675" y="1098"/>
                    <a:pt x="675" y="1098"/>
                    <a:pt x="675" y="1098"/>
                  </a:cubicBezTo>
                  <a:cubicBezTo>
                    <a:pt x="716" y="1098"/>
                    <a:pt x="716" y="1098"/>
                    <a:pt x="716" y="1098"/>
                  </a:cubicBezTo>
                  <a:cubicBezTo>
                    <a:pt x="779" y="1134"/>
                    <a:pt x="779" y="1134"/>
                    <a:pt x="779" y="1134"/>
                  </a:cubicBezTo>
                  <a:cubicBezTo>
                    <a:pt x="779" y="1176"/>
                    <a:pt x="779" y="1176"/>
                    <a:pt x="779" y="1176"/>
                  </a:cubicBezTo>
                  <a:cubicBezTo>
                    <a:pt x="722" y="1207"/>
                    <a:pt x="722" y="1207"/>
                    <a:pt x="722" y="1207"/>
                  </a:cubicBezTo>
                  <a:cubicBezTo>
                    <a:pt x="690" y="1212"/>
                    <a:pt x="690" y="1212"/>
                    <a:pt x="690" y="1212"/>
                  </a:cubicBezTo>
                  <a:cubicBezTo>
                    <a:pt x="643" y="1291"/>
                    <a:pt x="643" y="1291"/>
                    <a:pt x="643" y="1291"/>
                  </a:cubicBezTo>
                  <a:cubicBezTo>
                    <a:pt x="685" y="1306"/>
                    <a:pt x="685" y="1306"/>
                    <a:pt x="685" y="1306"/>
                  </a:cubicBezTo>
                  <a:cubicBezTo>
                    <a:pt x="690" y="1332"/>
                    <a:pt x="690" y="1332"/>
                    <a:pt x="690" y="1332"/>
                  </a:cubicBezTo>
                  <a:cubicBezTo>
                    <a:pt x="753" y="1379"/>
                    <a:pt x="753" y="1379"/>
                    <a:pt x="753" y="1379"/>
                  </a:cubicBezTo>
                  <a:cubicBezTo>
                    <a:pt x="763" y="1411"/>
                    <a:pt x="763" y="1411"/>
                    <a:pt x="763" y="1411"/>
                  </a:cubicBezTo>
                  <a:cubicBezTo>
                    <a:pt x="737" y="1421"/>
                    <a:pt x="737" y="1421"/>
                    <a:pt x="737" y="1421"/>
                  </a:cubicBezTo>
                  <a:cubicBezTo>
                    <a:pt x="706" y="1421"/>
                    <a:pt x="706" y="1421"/>
                    <a:pt x="706" y="1421"/>
                  </a:cubicBezTo>
                  <a:cubicBezTo>
                    <a:pt x="706" y="1473"/>
                    <a:pt x="706" y="1473"/>
                    <a:pt x="706" y="1473"/>
                  </a:cubicBezTo>
                  <a:cubicBezTo>
                    <a:pt x="732" y="1504"/>
                    <a:pt x="732" y="1504"/>
                    <a:pt x="732" y="1504"/>
                  </a:cubicBezTo>
                  <a:cubicBezTo>
                    <a:pt x="716" y="1531"/>
                    <a:pt x="716" y="1531"/>
                    <a:pt x="716" y="1531"/>
                  </a:cubicBezTo>
                  <a:cubicBezTo>
                    <a:pt x="722" y="1567"/>
                    <a:pt x="722" y="1567"/>
                    <a:pt x="722" y="1567"/>
                  </a:cubicBezTo>
                  <a:cubicBezTo>
                    <a:pt x="748" y="1583"/>
                    <a:pt x="748" y="1583"/>
                    <a:pt x="748" y="1583"/>
                  </a:cubicBezTo>
                  <a:cubicBezTo>
                    <a:pt x="758" y="1609"/>
                    <a:pt x="758" y="1609"/>
                    <a:pt x="758" y="1609"/>
                  </a:cubicBezTo>
                  <a:cubicBezTo>
                    <a:pt x="784" y="1604"/>
                    <a:pt x="784" y="1604"/>
                    <a:pt x="784" y="1604"/>
                  </a:cubicBezTo>
                  <a:cubicBezTo>
                    <a:pt x="836" y="1614"/>
                    <a:pt x="836" y="1614"/>
                    <a:pt x="836" y="1614"/>
                  </a:cubicBezTo>
                  <a:cubicBezTo>
                    <a:pt x="800" y="1666"/>
                    <a:pt x="800" y="1666"/>
                    <a:pt x="800" y="1666"/>
                  </a:cubicBezTo>
                  <a:cubicBezTo>
                    <a:pt x="789" y="1697"/>
                    <a:pt x="789" y="1697"/>
                    <a:pt x="789" y="1697"/>
                  </a:cubicBezTo>
                  <a:cubicBezTo>
                    <a:pt x="743" y="1703"/>
                    <a:pt x="743" y="1703"/>
                    <a:pt x="743" y="1703"/>
                  </a:cubicBezTo>
                  <a:cubicBezTo>
                    <a:pt x="706" y="1744"/>
                    <a:pt x="706" y="1744"/>
                    <a:pt x="706" y="1744"/>
                  </a:cubicBezTo>
                  <a:cubicBezTo>
                    <a:pt x="654" y="1718"/>
                    <a:pt x="654" y="1718"/>
                    <a:pt x="654" y="1718"/>
                  </a:cubicBezTo>
                  <a:cubicBezTo>
                    <a:pt x="654" y="1718"/>
                    <a:pt x="623" y="1732"/>
                    <a:pt x="607" y="1742"/>
                  </a:cubicBezTo>
                  <a:cubicBezTo>
                    <a:pt x="601" y="1745"/>
                    <a:pt x="597" y="1748"/>
                    <a:pt x="597" y="1750"/>
                  </a:cubicBezTo>
                  <a:cubicBezTo>
                    <a:pt x="597" y="1755"/>
                    <a:pt x="586" y="1781"/>
                    <a:pt x="586" y="1781"/>
                  </a:cubicBezTo>
                  <a:cubicBezTo>
                    <a:pt x="638" y="1823"/>
                    <a:pt x="638" y="1823"/>
                    <a:pt x="638" y="1823"/>
                  </a:cubicBezTo>
                  <a:cubicBezTo>
                    <a:pt x="649" y="1854"/>
                    <a:pt x="649" y="1854"/>
                    <a:pt x="649" y="1854"/>
                  </a:cubicBezTo>
                  <a:cubicBezTo>
                    <a:pt x="670" y="1875"/>
                    <a:pt x="670" y="1875"/>
                    <a:pt x="670" y="1875"/>
                  </a:cubicBezTo>
                  <a:cubicBezTo>
                    <a:pt x="706" y="1896"/>
                    <a:pt x="706" y="1896"/>
                    <a:pt x="706" y="1896"/>
                  </a:cubicBezTo>
                  <a:cubicBezTo>
                    <a:pt x="711" y="1979"/>
                    <a:pt x="711" y="1979"/>
                    <a:pt x="711" y="1979"/>
                  </a:cubicBezTo>
                  <a:cubicBezTo>
                    <a:pt x="658" y="2023"/>
                    <a:pt x="658" y="2023"/>
                    <a:pt x="658" y="2023"/>
                  </a:cubicBezTo>
                  <a:cubicBezTo>
                    <a:pt x="637" y="2007"/>
                    <a:pt x="607" y="1983"/>
                    <a:pt x="607" y="1979"/>
                  </a:cubicBezTo>
                  <a:cubicBezTo>
                    <a:pt x="607" y="1974"/>
                    <a:pt x="586" y="1890"/>
                    <a:pt x="586" y="1890"/>
                  </a:cubicBezTo>
                  <a:cubicBezTo>
                    <a:pt x="550" y="1817"/>
                    <a:pt x="550" y="1817"/>
                    <a:pt x="550" y="1817"/>
                  </a:cubicBezTo>
                  <a:cubicBezTo>
                    <a:pt x="497" y="1817"/>
                    <a:pt x="497" y="1817"/>
                    <a:pt x="497" y="1817"/>
                  </a:cubicBezTo>
                  <a:cubicBezTo>
                    <a:pt x="497" y="1854"/>
                    <a:pt x="497" y="1854"/>
                    <a:pt x="497" y="1854"/>
                  </a:cubicBezTo>
                  <a:cubicBezTo>
                    <a:pt x="471" y="1880"/>
                    <a:pt x="471" y="1880"/>
                    <a:pt x="471" y="1880"/>
                  </a:cubicBezTo>
                  <a:cubicBezTo>
                    <a:pt x="414" y="1890"/>
                    <a:pt x="414" y="1890"/>
                    <a:pt x="414" y="1890"/>
                  </a:cubicBezTo>
                  <a:cubicBezTo>
                    <a:pt x="377" y="1880"/>
                    <a:pt x="377" y="1880"/>
                    <a:pt x="377" y="1880"/>
                  </a:cubicBezTo>
                  <a:cubicBezTo>
                    <a:pt x="356" y="1892"/>
                    <a:pt x="356" y="1892"/>
                    <a:pt x="356" y="1892"/>
                  </a:cubicBezTo>
                  <a:cubicBezTo>
                    <a:pt x="328" y="1852"/>
                    <a:pt x="328" y="1852"/>
                    <a:pt x="328" y="1852"/>
                  </a:cubicBezTo>
                  <a:cubicBezTo>
                    <a:pt x="304" y="1852"/>
                    <a:pt x="304" y="1852"/>
                    <a:pt x="304" y="1852"/>
                  </a:cubicBezTo>
                  <a:cubicBezTo>
                    <a:pt x="284" y="1792"/>
                    <a:pt x="284" y="1792"/>
                    <a:pt x="284" y="1792"/>
                  </a:cubicBezTo>
                  <a:cubicBezTo>
                    <a:pt x="284" y="1792"/>
                    <a:pt x="300" y="1756"/>
                    <a:pt x="340" y="1724"/>
                  </a:cubicBezTo>
                  <a:cubicBezTo>
                    <a:pt x="344" y="1704"/>
                    <a:pt x="344" y="1684"/>
                    <a:pt x="344" y="1684"/>
                  </a:cubicBezTo>
                  <a:cubicBezTo>
                    <a:pt x="316" y="1628"/>
                    <a:pt x="316" y="1628"/>
                    <a:pt x="316" y="1628"/>
                  </a:cubicBezTo>
                  <a:cubicBezTo>
                    <a:pt x="296" y="1628"/>
                    <a:pt x="296" y="1628"/>
                    <a:pt x="296" y="1628"/>
                  </a:cubicBezTo>
                  <a:cubicBezTo>
                    <a:pt x="296" y="1540"/>
                    <a:pt x="296" y="1540"/>
                    <a:pt x="296" y="1540"/>
                  </a:cubicBezTo>
                  <a:cubicBezTo>
                    <a:pt x="232" y="1468"/>
                    <a:pt x="232" y="1468"/>
                    <a:pt x="232" y="1468"/>
                  </a:cubicBezTo>
                  <a:cubicBezTo>
                    <a:pt x="260" y="1420"/>
                    <a:pt x="260" y="1420"/>
                    <a:pt x="260" y="1420"/>
                  </a:cubicBezTo>
                  <a:cubicBezTo>
                    <a:pt x="244" y="1396"/>
                    <a:pt x="244" y="1396"/>
                    <a:pt x="244" y="1396"/>
                  </a:cubicBezTo>
                  <a:cubicBezTo>
                    <a:pt x="192" y="1376"/>
                    <a:pt x="192" y="1376"/>
                    <a:pt x="192" y="1376"/>
                  </a:cubicBezTo>
                  <a:cubicBezTo>
                    <a:pt x="180" y="1388"/>
                    <a:pt x="180" y="1388"/>
                    <a:pt x="180" y="1388"/>
                  </a:cubicBezTo>
                  <a:cubicBezTo>
                    <a:pt x="172" y="1416"/>
                    <a:pt x="172" y="1416"/>
                    <a:pt x="172" y="1416"/>
                  </a:cubicBezTo>
                  <a:cubicBezTo>
                    <a:pt x="140" y="1440"/>
                    <a:pt x="140" y="1440"/>
                    <a:pt x="140" y="1440"/>
                  </a:cubicBezTo>
                  <a:cubicBezTo>
                    <a:pt x="92" y="1384"/>
                    <a:pt x="92" y="1384"/>
                    <a:pt x="92" y="1384"/>
                  </a:cubicBezTo>
                  <a:cubicBezTo>
                    <a:pt x="92" y="1316"/>
                    <a:pt x="92" y="1316"/>
                    <a:pt x="92" y="1316"/>
                  </a:cubicBezTo>
                  <a:cubicBezTo>
                    <a:pt x="0" y="1184"/>
                    <a:pt x="0" y="1184"/>
                    <a:pt x="0" y="1184"/>
                  </a:cubicBezTo>
                  <a:cubicBezTo>
                    <a:pt x="8" y="1124"/>
                    <a:pt x="8" y="1124"/>
                    <a:pt x="8" y="1124"/>
                  </a:cubicBezTo>
                  <a:cubicBezTo>
                    <a:pt x="20" y="1124"/>
                    <a:pt x="20" y="1124"/>
                    <a:pt x="20" y="1124"/>
                  </a:cubicBezTo>
                  <a:cubicBezTo>
                    <a:pt x="20" y="1124"/>
                    <a:pt x="28" y="1156"/>
                    <a:pt x="32" y="1160"/>
                  </a:cubicBezTo>
                  <a:cubicBezTo>
                    <a:pt x="35" y="1163"/>
                    <a:pt x="48" y="1164"/>
                    <a:pt x="53" y="1164"/>
                  </a:cubicBezTo>
                  <a:cubicBezTo>
                    <a:pt x="55" y="1164"/>
                    <a:pt x="56" y="1165"/>
                    <a:pt x="57" y="1166"/>
                  </a:cubicBezTo>
                  <a:cubicBezTo>
                    <a:pt x="84" y="1220"/>
                    <a:pt x="84" y="1220"/>
                    <a:pt x="84" y="1220"/>
                  </a:cubicBezTo>
                  <a:cubicBezTo>
                    <a:pt x="88" y="1228"/>
                    <a:pt x="108" y="1224"/>
                    <a:pt x="108" y="1224"/>
                  </a:cubicBezTo>
                  <a:cubicBezTo>
                    <a:pt x="116" y="1212"/>
                    <a:pt x="116" y="1212"/>
                    <a:pt x="116" y="1212"/>
                  </a:cubicBezTo>
                  <a:cubicBezTo>
                    <a:pt x="140" y="1216"/>
                    <a:pt x="140" y="1216"/>
                    <a:pt x="140" y="1216"/>
                  </a:cubicBezTo>
                  <a:cubicBezTo>
                    <a:pt x="144" y="1232"/>
                    <a:pt x="144" y="1232"/>
                    <a:pt x="144" y="1232"/>
                  </a:cubicBezTo>
                  <a:cubicBezTo>
                    <a:pt x="176" y="1220"/>
                    <a:pt x="176" y="1220"/>
                    <a:pt x="176" y="1220"/>
                  </a:cubicBezTo>
                  <a:cubicBezTo>
                    <a:pt x="176" y="1196"/>
                    <a:pt x="176" y="1196"/>
                    <a:pt x="176" y="1196"/>
                  </a:cubicBezTo>
                  <a:cubicBezTo>
                    <a:pt x="248" y="1184"/>
                    <a:pt x="248" y="1184"/>
                    <a:pt x="248" y="1184"/>
                  </a:cubicBezTo>
                  <a:cubicBezTo>
                    <a:pt x="248" y="1164"/>
                    <a:pt x="248" y="1164"/>
                    <a:pt x="248" y="1164"/>
                  </a:cubicBezTo>
                  <a:cubicBezTo>
                    <a:pt x="264" y="1160"/>
                    <a:pt x="264" y="1160"/>
                    <a:pt x="264" y="1160"/>
                  </a:cubicBezTo>
                  <a:cubicBezTo>
                    <a:pt x="272" y="1148"/>
                    <a:pt x="272" y="1148"/>
                    <a:pt x="272" y="1148"/>
                  </a:cubicBezTo>
                  <a:cubicBezTo>
                    <a:pt x="380" y="1152"/>
                    <a:pt x="380" y="1152"/>
                    <a:pt x="380" y="1152"/>
                  </a:cubicBezTo>
                  <a:cubicBezTo>
                    <a:pt x="380" y="1036"/>
                    <a:pt x="380" y="1036"/>
                    <a:pt x="380" y="1036"/>
                  </a:cubicBezTo>
                  <a:cubicBezTo>
                    <a:pt x="360" y="1016"/>
                    <a:pt x="360" y="1016"/>
                    <a:pt x="360" y="1016"/>
                  </a:cubicBezTo>
                  <a:cubicBezTo>
                    <a:pt x="352" y="868"/>
                    <a:pt x="352" y="868"/>
                    <a:pt x="352" y="868"/>
                  </a:cubicBezTo>
                  <a:cubicBezTo>
                    <a:pt x="280" y="816"/>
                    <a:pt x="280" y="816"/>
                    <a:pt x="280" y="816"/>
                  </a:cubicBezTo>
                  <a:cubicBezTo>
                    <a:pt x="344" y="780"/>
                    <a:pt x="344" y="780"/>
                    <a:pt x="344" y="780"/>
                  </a:cubicBezTo>
                  <a:cubicBezTo>
                    <a:pt x="348" y="720"/>
                    <a:pt x="348" y="720"/>
                    <a:pt x="348" y="720"/>
                  </a:cubicBezTo>
                  <a:cubicBezTo>
                    <a:pt x="348" y="720"/>
                    <a:pt x="368" y="708"/>
                    <a:pt x="372" y="708"/>
                  </a:cubicBezTo>
                  <a:cubicBezTo>
                    <a:pt x="376" y="708"/>
                    <a:pt x="376" y="680"/>
                    <a:pt x="380" y="684"/>
                  </a:cubicBezTo>
                  <a:cubicBezTo>
                    <a:pt x="384" y="688"/>
                    <a:pt x="436" y="664"/>
                    <a:pt x="436" y="664"/>
                  </a:cubicBezTo>
                  <a:cubicBezTo>
                    <a:pt x="440" y="544"/>
                    <a:pt x="440" y="544"/>
                    <a:pt x="440" y="544"/>
                  </a:cubicBezTo>
                  <a:cubicBezTo>
                    <a:pt x="384" y="496"/>
                    <a:pt x="384" y="496"/>
                    <a:pt x="384" y="496"/>
                  </a:cubicBezTo>
                  <a:cubicBezTo>
                    <a:pt x="412" y="424"/>
                    <a:pt x="412" y="424"/>
                    <a:pt x="412" y="424"/>
                  </a:cubicBezTo>
                  <a:cubicBezTo>
                    <a:pt x="392" y="384"/>
                    <a:pt x="392" y="384"/>
                    <a:pt x="392" y="384"/>
                  </a:cubicBezTo>
                  <a:cubicBezTo>
                    <a:pt x="480" y="292"/>
                    <a:pt x="480" y="292"/>
                    <a:pt x="480" y="292"/>
                  </a:cubicBezTo>
                  <a:cubicBezTo>
                    <a:pt x="452" y="260"/>
                    <a:pt x="452" y="260"/>
                    <a:pt x="452" y="260"/>
                  </a:cubicBezTo>
                  <a:cubicBezTo>
                    <a:pt x="452" y="232"/>
                    <a:pt x="452" y="232"/>
                    <a:pt x="452" y="232"/>
                  </a:cubicBezTo>
                  <a:cubicBezTo>
                    <a:pt x="476" y="208"/>
                    <a:pt x="476" y="208"/>
                    <a:pt x="476" y="208"/>
                  </a:cubicBezTo>
                  <a:cubicBezTo>
                    <a:pt x="476" y="208"/>
                    <a:pt x="548" y="204"/>
                    <a:pt x="552" y="204"/>
                  </a:cubicBezTo>
                  <a:cubicBezTo>
                    <a:pt x="556" y="204"/>
                    <a:pt x="556" y="156"/>
                    <a:pt x="560" y="156"/>
                  </a:cubicBezTo>
                  <a:cubicBezTo>
                    <a:pt x="564" y="156"/>
                    <a:pt x="616" y="148"/>
                    <a:pt x="616" y="148"/>
                  </a:cubicBezTo>
                  <a:cubicBezTo>
                    <a:pt x="616" y="148"/>
                    <a:pt x="600" y="92"/>
                    <a:pt x="600" y="88"/>
                  </a:cubicBezTo>
                  <a:cubicBezTo>
                    <a:pt x="600" y="84"/>
                    <a:pt x="608" y="4"/>
                    <a:pt x="608" y="4"/>
                  </a:cubicBezTo>
                  <a:cubicBezTo>
                    <a:pt x="656" y="0"/>
                    <a:pt x="656" y="0"/>
                    <a:pt x="656" y="0"/>
                  </a:cubicBezTo>
                  <a:cubicBezTo>
                    <a:pt x="676" y="40"/>
                    <a:pt x="676" y="40"/>
                    <a:pt x="676" y="40"/>
                  </a:cubicBezTo>
                  <a:cubicBezTo>
                    <a:pt x="676" y="40"/>
                    <a:pt x="696" y="20"/>
                    <a:pt x="700" y="20"/>
                  </a:cubicBezTo>
                  <a:cubicBezTo>
                    <a:pt x="704" y="20"/>
                    <a:pt x="756" y="72"/>
                    <a:pt x="760" y="72"/>
                  </a:cubicBezTo>
                  <a:cubicBezTo>
                    <a:pt x="764" y="72"/>
                    <a:pt x="784" y="76"/>
                    <a:pt x="784" y="76"/>
                  </a:cubicBezTo>
                  <a:cubicBezTo>
                    <a:pt x="784" y="76"/>
                    <a:pt x="788" y="124"/>
                    <a:pt x="792" y="124"/>
                  </a:cubicBezTo>
                  <a:cubicBezTo>
                    <a:pt x="816" y="124"/>
                    <a:pt x="816" y="124"/>
                    <a:pt x="816" y="124"/>
                  </a:cubicBezTo>
                  <a:cubicBezTo>
                    <a:pt x="860" y="100"/>
                    <a:pt x="860" y="100"/>
                    <a:pt x="860" y="100"/>
                  </a:cubicBezTo>
                  <a:cubicBezTo>
                    <a:pt x="987" y="103"/>
                    <a:pt x="987" y="103"/>
                    <a:pt x="987" y="103"/>
                  </a:cubicBezTo>
                  <a:cubicBezTo>
                    <a:pt x="993" y="133"/>
                    <a:pt x="993" y="133"/>
                    <a:pt x="993" y="133"/>
                  </a:cubicBezTo>
                  <a:cubicBezTo>
                    <a:pt x="1019" y="159"/>
                    <a:pt x="1019" y="159"/>
                    <a:pt x="1019" y="159"/>
                  </a:cubicBezTo>
                  <a:cubicBezTo>
                    <a:pt x="1050" y="164"/>
                    <a:pt x="1050" y="164"/>
                    <a:pt x="1050" y="164"/>
                  </a:cubicBezTo>
                  <a:cubicBezTo>
                    <a:pt x="1061" y="190"/>
                    <a:pt x="1061" y="190"/>
                    <a:pt x="1061" y="190"/>
                  </a:cubicBezTo>
                  <a:cubicBezTo>
                    <a:pt x="1055" y="216"/>
                    <a:pt x="1055" y="216"/>
                    <a:pt x="1055" y="216"/>
                  </a:cubicBezTo>
                  <a:cubicBezTo>
                    <a:pt x="1087" y="248"/>
                    <a:pt x="1087" y="248"/>
                    <a:pt x="1087" y="248"/>
                  </a:cubicBezTo>
                  <a:cubicBezTo>
                    <a:pt x="1082" y="274"/>
                    <a:pt x="1082" y="274"/>
                    <a:pt x="1082" y="274"/>
                  </a:cubicBezTo>
                  <a:cubicBezTo>
                    <a:pt x="1108" y="289"/>
                    <a:pt x="1108" y="289"/>
                    <a:pt x="1108" y="289"/>
                  </a:cubicBezTo>
                  <a:cubicBezTo>
                    <a:pt x="1108" y="367"/>
                    <a:pt x="1108" y="367"/>
                    <a:pt x="1108" y="367"/>
                  </a:cubicBezTo>
                  <a:cubicBezTo>
                    <a:pt x="1108" y="373"/>
                    <a:pt x="1092" y="394"/>
                    <a:pt x="1092" y="394"/>
                  </a:cubicBezTo>
                  <a:cubicBezTo>
                    <a:pt x="1118" y="487"/>
                    <a:pt x="1118" y="487"/>
                    <a:pt x="1118" y="487"/>
                  </a:cubicBezTo>
                  <a:cubicBezTo>
                    <a:pt x="1118" y="487"/>
                    <a:pt x="1076" y="560"/>
                    <a:pt x="1082" y="566"/>
                  </a:cubicBezTo>
                  <a:cubicBezTo>
                    <a:pt x="1087" y="571"/>
                    <a:pt x="1134" y="602"/>
                    <a:pt x="1134" y="602"/>
                  </a:cubicBezTo>
                  <a:lnTo>
                    <a:pt x="1155" y="67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3" name="แพร่">
              <a:extLst>
                <a:ext uri="{FF2B5EF4-FFF2-40B4-BE49-F238E27FC236}">
                  <a16:creationId xmlns:a16="http://schemas.microsoft.com/office/drawing/2014/main" id="{63C917C7-9B8F-4F07-A83E-089775E83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504" y="1618856"/>
              <a:ext cx="427952" cy="424294"/>
            </a:xfrm>
            <a:custGeom>
              <a:avLst/>
              <a:gdLst>
                <a:gd name="T0" fmla="*/ 949 w 1043"/>
                <a:gd name="T1" fmla="*/ 564 h 1043"/>
                <a:gd name="T2" fmla="*/ 912 w 1043"/>
                <a:gd name="T3" fmla="*/ 652 h 1043"/>
                <a:gd name="T4" fmla="*/ 865 w 1043"/>
                <a:gd name="T5" fmla="*/ 783 h 1043"/>
                <a:gd name="T6" fmla="*/ 850 w 1043"/>
                <a:gd name="T7" fmla="*/ 866 h 1043"/>
                <a:gd name="T8" fmla="*/ 772 w 1043"/>
                <a:gd name="T9" fmla="*/ 814 h 1043"/>
                <a:gd name="T10" fmla="*/ 620 w 1043"/>
                <a:gd name="T11" fmla="*/ 918 h 1043"/>
                <a:gd name="T12" fmla="*/ 614 w 1043"/>
                <a:gd name="T13" fmla="*/ 917 h 1043"/>
                <a:gd name="T14" fmla="*/ 609 w 1043"/>
                <a:gd name="T15" fmla="*/ 915 h 1043"/>
                <a:gd name="T16" fmla="*/ 604 w 1043"/>
                <a:gd name="T17" fmla="*/ 914 h 1043"/>
                <a:gd name="T18" fmla="*/ 595 w 1043"/>
                <a:gd name="T19" fmla="*/ 910 h 1043"/>
                <a:gd name="T20" fmla="*/ 593 w 1043"/>
                <a:gd name="T21" fmla="*/ 909 h 1043"/>
                <a:gd name="T22" fmla="*/ 591 w 1043"/>
                <a:gd name="T23" fmla="*/ 909 h 1043"/>
                <a:gd name="T24" fmla="*/ 589 w 1043"/>
                <a:gd name="T25" fmla="*/ 908 h 1043"/>
                <a:gd name="T26" fmla="*/ 553 w 1043"/>
                <a:gd name="T27" fmla="*/ 913 h 1043"/>
                <a:gd name="T28" fmla="*/ 532 w 1043"/>
                <a:gd name="T29" fmla="*/ 960 h 1043"/>
                <a:gd name="T30" fmla="*/ 493 w 1043"/>
                <a:gd name="T31" fmla="*/ 966 h 1043"/>
                <a:gd name="T32" fmla="*/ 391 w 1043"/>
                <a:gd name="T33" fmla="*/ 944 h 1043"/>
                <a:gd name="T34" fmla="*/ 271 w 1043"/>
                <a:gd name="T35" fmla="*/ 955 h 1043"/>
                <a:gd name="T36" fmla="*/ 151 w 1043"/>
                <a:gd name="T37" fmla="*/ 950 h 1043"/>
                <a:gd name="T38" fmla="*/ 88 w 1043"/>
                <a:gd name="T39" fmla="*/ 1021 h 1043"/>
                <a:gd name="T40" fmla="*/ 15 w 1043"/>
                <a:gd name="T41" fmla="*/ 1043 h 1043"/>
                <a:gd name="T42" fmla="*/ 0 w 1043"/>
                <a:gd name="T43" fmla="*/ 965 h 1043"/>
                <a:gd name="T44" fmla="*/ 104 w 1043"/>
                <a:gd name="T45" fmla="*/ 845 h 1043"/>
                <a:gd name="T46" fmla="*/ 193 w 1043"/>
                <a:gd name="T47" fmla="*/ 736 h 1043"/>
                <a:gd name="T48" fmla="*/ 292 w 1043"/>
                <a:gd name="T49" fmla="*/ 720 h 1043"/>
                <a:gd name="T50" fmla="*/ 386 w 1043"/>
                <a:gd name="T51" fmla="*/ 569 h 1043"/>
                <a:gd name="T52" fmla="*/ 479 w 1043"/>
                <a:gd name="T53" fmla="*/ 501 h 1043"/>
                <a:gd name="T54" fmla="*/ 573 w 1043"/>
                <a:gd name="T55" fmla="*/ 386 h 1043"/>
                <a:gd name="T56" fmla="*/ 594 w 1043"/>
                <a:gd name="T57" fmla="*/ 324 h 1043"/>
                <a:gd name="T58" fmla="*/ 662 w 1043"/>
                <a:gd name="T59" fmla="*/ 235 h 1043"/>
                <a:gd name="T60" fmla="*/ 646 w 1043"/>
                <a:gd name="T61" fmla="*/ 172 h 1043"/>
                <a:gd name="T62" fmla="*/ 646 w 1043"/>
                <a:gd name="T63" fmla="*/ 84 h 1043"/>
                <a:gd name="T64" fmla="*/ 664 w 1043"/>
                <a:gd name="T65" fmla="*/ 15 h 1043"/>
                <a:gd name="T66" fmla="*/ 709 w 1043"/>
                <a:gd name="T67" fmla="*/ 0 h 1043"/>
                <a:gd name="T68" fmla="*/ 730 w 1043"/>
                <a:gd name="T69" fmla="*/ 21 h 1043"/>
                <a:gd name="T70" fmla="*/ 813 w 1043"/>
                <a:gd name="T71" fmla="*/ 11 h 1043"/>
                <a:gd name="T72" fmla="*/ 857 w 1043"/>
                <a:gd name="T73" fmla="*/ 18 h 1043"/>
                <a:gd name="T74" fmla="*/ 865 w 1043"/>
                <a:gd name="T75" fmla="*/ 136 h 1043"/>
                <a:gd name="T76" fmla="*/ 881 w 1043"/>
                <a:gd name="T77" fmla="*/ 225 h 1043"/>
                <a:gd name="T78" fmla="*/ 912 w 1043"/>
                <a:gd name="T79" fmla="*/ 324 h 1043"/>
                <a:gd name="T80" fmla="*/ 1006 w 1043"/>
                <a:gd name="T81" fmla="*/ 324 h 1043"/>
                <a:gd name="T82" fmla="*/ 1043 w 1043"/>
                <a:gd name="T83" fmla="*/ 381 h 1043"/>
                <a:gd name="T84" fmla="*/ 991 w 1043"/>
                <a:gd name="T85" fmla="*/ 501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43" h="1043">
                  <a:moveTo>
                    <a:pt x="991" y="501"/>
                  </a:moveTo>
                  <a:cubicBezTo>
                    <a:pt x="949" y="564"/>
                    <a:pt x="949" y="564"/>
                    <a:pt x="949" y="564"/>
                  </a:cubicBezTo>
                  <a:cubicBezTo>
                    <a:pt x="959" y="616"/>
                    <a:pt x="959" y="616"/>
                    <a:pt x="959" y="616"/>
                  </a:cubicBezTo>
                  <a:cubicBezTo>
                    <a:pt x="912" y="652"/>
                    <a:pt x="912" y="652"/>
                    <a:pt x="912" y="652"/>
                  </a:cubicBezTo>
                  <a:cubicBezTo>
                    <a:pt x="918" y="754"/>
                    <a:pt x="918" y="754"/>
                    <a:pt x="918" y="754"/>
                  </a:cubicBezTo>
                  <a:cubicBezTo>
                    <a:pt x="865" y="783"/>
                    <a:pt x="865" y="783"/>
                    <a:pt x="865" y="783"/>
                  </a:cubicBezTo>
                  <a:cubicBezTo>
                    <a:pt x="881" y="840"/>
                    <a:pt x="881" y="840"/>
                    <a:pt x="881" y="840"/>
                  </a:cubicBezTo>
                  <a:cubicBezTo>
                    <a:pt x="850" y="866"/>
                    <a:pt x="850" y="866"/>
                    <a:pt x="850" y="866"/>
                  </a:cubicBezTo>
                  <a:cubicBezTo>
                    <a:pt x="808" y="804"/>
                    <a:pt x="808" y="804"/>
                    <a:pt x="808" y="804"/>
                  </a:cubicBezTo>
                  <a:cubicBezTo>
                    <a:pt x="772" y="814"/>
                    <a:pt x="772" y="814"/>
                    <a:pt x="772" y="814"/>
                  </a:cubicBezTo>
                  <a:cubicBezTo>
                    <a:pt x="678" y="897"/>
                    <a:pt x="678" y="897"/>
                    <a:pt x="678" y="897"/>
                  </a:cubicBezTo>
                  <a:cubicBezTo>
                    <a:pt x="678" y="897"/>
                    <a:pt x="626" y="918"/>
                    <a:pt x="620" y="918"/>
                  </a:cubicBezTo>
                  <a:cubicBezTo>
                    <a:pt x="619" y="918"/>
                    <a:pt x="618" y="918"/>
                    <a:pt x="616" y="917"/>
                  </a:cubicBezTo>
                  <a:cubicBezTo>
                    <a:pt x="614" y="917"/>
                    <a:pt x="614" y="917"/>
                    <a:pt x="614" y="917"/>
                  </a:cubicBezTo>
                  <a:cubicBezTo>
                    <a:pt x="613" y="917"/>
                    <a:pt x="612" y="916"/>
                    <a:pt x="611" y="916"/>
                  </a:cubicBezTo>
                  <a:cubicBezTo>
                    <a:pt x="611" y="916"/>
                    <a:pt x="610" y="916"/>
                    <a:pt x="609" y="915"/>
                  </a:cubicBezTo>
                  <a:cubicBezTo>
                    <a:pt x="609" y="915"/>
                    <a:pt x="608" y="915"/>
                    <a:pt x="607" y="914"/>
                  </a:cubicBezTo>
                  <a:cubicBezTo>
                    <a:pt x="606" y="914"/>
                    <a:pt x="605" y="914"/>
                    <a:pt x="604" y="914"/>
                  </a:cubicBezTo>
                  <a:cubicBezTo>
                    <a:pt x="604" y="913"/>
                    <a:pt x="603" y="913"/>
                    <a:pt x="603" y="913"/>
                  </a:cubicBezTo>
                  <a:cubicBezTo>
                    <a:pt x="600" y="912"/>
                    <a:pt x="597" y="911"/>
                    <a:pt x="595" y="910"/>
                  </a:cubicBezTo>
                  <a:cubicBezTo>
                    <a:pt x="595" y="910"/>
                    <a:pt x="594" y="910"/>
                    <a:pt x="594" y="910"/>
                  </a:cubicBezTo>
                  <a:cubicBezTo>
                    <a:pt x="594" y="910"/>
                    <a:pt x="593" y="909"/>
                    <a:pt x="593" y="909"/>
                  </a:cubicBezTo>
                  <a:cubicBezTo>
                    <a:pt x="592" y="909"/>
                    <a:pt x="592" y="909"/>
                    <a:pt x="592" y="909"/>
                  </a:cubicBezTo>
                  <a:cubicBezTo>
                    <a:pt x="591" y="909"/>
                    <a:pt x="591" y="909"/>
                    <a:pt x="591" y="909"/>
                  </a:cubicBezTo>
                  <a:cubicBezTo>
                    <a:pt x="590" y="908"/>
                    <a:pt x="590" y="908"/>
                    <a:pt x="589" y="908"/>
                  </a:cubicBezTo>
                  <a:cubicBezTo>
                    <a:pt x="589" y="908"/>
                    <a:pt x="589" y="908"/>
                    <a:pt x="589" y="908"/>
                  </a:cubicBezTo>
                  <a:cubicBezTo>
                    <a:pt x="589" y="908"/>
                    <a:pt x="589" y="908"/>
                    <a:pt x="589" y="908"/>
                  </a:cubicBezTo>
                  <a:cubicBezTo>
                    <a:pt x="553" y="913"/>
                    <a:pt x="553" y="913"/>
                    <a:pt x="553" y="913"/>
                  </a:cubicBezTo>
                  <a:cubicBezTo>
                    <a:pt x="553" y="944"/>
                    <a:pt x="553" y="944"/>
                    <a:pt x="553" y="944"/>
                  </a:cubicBezTo>
                  <a:cubicBezTo>
                    <a:pt x="532" y="960"/>
                    <a:pt x="532" y="960"/>
                    <a:pt x="532" y="960"/>
                  </a:cubicBezTo>
                  <a:cubicBezTo>
                    <a:pt x="495" y="960"/>
                    <a:pt x="495" y="960"/>
                    <a:pt x="495" y="960"/>
                  </a:cubicBezTo>
                  <a:cubicBezTo>
                    <a:pt x="493" y="966"/>
                    <a:pt x="493" y="966"/>
                    <a:pt x="493" y="966"/>
                  </a:cubicBezTo>
                  <a:cubicBezTo>
                    <a:pt x="469" y="950"/>
                    <a:pt x="469" y="950"/>
                    <a:pt x="469" y="950"/>
                  </a:cubicBezTo>
                  <a:cubicBezTo>
                    <a:pt x="391" y="944"/>
                    <a:pt x="391" y="944"/>
                    <a:pt x="391" y="944"/>
                  </a:cubicBezTo>
                  <a:cubicBezTo>
                    <a:pt x="307" y="1023"/>
                    <a:pt x="307" y="1023"/>
                    <a:pt x="307" y="1023"/>
                  </a:cubicBezTo>
                  <a:cubicBezTo>
                    <a:pt x="271" y="955"/>
                    <a:pt x="271" y="955"/>
                    <a:pt x="271" y="955"/>
                  </a:cubicBezTo>
                  <a:cubicBezTo>
                    <a:pt x="208" y="934"/>
                    <a:pt x="208" y="934"/>
                    <a:pt x="208" y="934"/>
                  </a:cubicBezTo>
                  <a:cubicBezTo>
                    <a:pt x="151" y="950"/>
                    <a:pt x="151" y="950"/>
                    <a:pt x="151" y="950"/>
                  </a:cubicBezTo>
                  <a:cubicBezTo>
                    <a:pt x="88" y="1021"/>
                    <a:pt x="88" y="1021"/>
                    <a:pt x="88" y="1021"/>
                  </a:cubicBezTo>
                  <a:cubicBezTo>
                    <a:pt x="88" y="1021"/>
                    <a:pt x="88" y="1021"/>
                    <a:pt x="88" y="1021"/>
                  </a:cubicBezTo>
                  <a:cubicBezTo>
                    <a:pt x="73" y="1038"/>
                    <a:pt x="73" y="1038"/>
                    <a:pt x="73" y="1038"/>
                  </a:cubicBezTo>
                  <a:cubicBezTo>
                    <a:pt x="15" y="1043"/>
                    <a:pt x="15" y="1043"/>
                    <a:pt x="15" y="1043"/>
                  </a:cubicBezTo>
                  <a:cubicBezTo>
                    <a:pt x="9" y="1013"/>
                    <a:pt x="9" y="1013"/>
                    <a:pt x="9" y="1013"/>
                  </a:cubicBezTo>
                  <a:cubicBezTo>
                    <a:pt x="0" y="965"/>
                    <a:pt x="0" y="965"/>
                    <a:pt x="0" y="965"/>
                  </a:cubicBezTo>
                  <a:cubicBezTo>
                    <a:pt x="0" y="965"/>
                    <a:pt x="99" y="866"/>
                    <a:pt x="99" y="861"/>
                  </a:cubicBezTo>
                  <a:cubicBezTo>
                    <a:pt x="99" y="856"/>
                    <a:pt x="104" y="845"/>
                    <a:pt x="104" y="845"/>
                  </a:cubicBezTo>
                  <a:cubicBezTo>
                    <a:pt x="198" y="767"/>
                    <a:pt x="198" y="767"/>
                    <a:pt x="198" y="767"/>
                  </a:cubicBezTo>
                  <a:cubicBezTo>
                    <a:pt x="193" y="736"/>
                    <a:pt x="193" y="736"/>
                    <a:pt x="193" y="736"/>
                  </a:cubicBezTo>
                  <a:cubicBezTo>
                    <a:pt x="224" y="715"/>
                    <a:pt x="224" y="715"/>
                    <a:pt x="224" y="715"/>
                  </a:cubicBezTo>
                  <a:cubicBezTo>
                    <a:pt x="292" y="720"/>
                    <a:pt x="292" y="720"/>
                    <a:pt x="292" y="720"/>
                  </a:cubicBezTo>
                  <a:cubicBezTo>
                    <a:pt x="323" y="684"/>
                    <a:pt x="323" y="684"/>
                    <a:pt x="323" y="684"/>
                  </a:cubicBezTo>
                  <a:cubicBezTo>
                    <a:pt x="386" y="569"/>
                    <a:pt x="386" y="569"/>
                    <a:pt x="386" y="569"/>
                  </a:cubicBezTo>
                  <a:cubicBezTo>
                    <a:pt x="448" y="501"/>
                    <a:pt x="448" y="501"/>
                    <a:pt x="448" y="501"/>
                  </a:cubicBezTo>
                  <a:cubicBezTo>
                    <a:pt x="479" y="501"/>
                    <a:pt x="479" y="501"/>
                    <a:pt x="479" y="501"/>
                  </a:cubicBezTo>
                  <a:cubicBezTo>
                    <a:pt x="521" y="412"/>
                    <a:pt x="521" y="412"/>
                    <a:pt x="521" y="412"/>
                  </a:cubicBezTo>
                  <a:cubicBezTo>
                    <a:pt x="573" y="386"/>
                    <a:pt x="573" y="386"/>
                    <a:pt x="573" y="386"/>
                  </a:cubicBezTo>
                  <a:cubicBezTo>
                    <a:pt x="573" y="345"/>
                    <a:pt x="573" y="345"/>
                    <a:pt x="573" y="345"/>
                  </a:cubicBezTo>
                  <a:cubicBezTo>
                    <a:pt x="594" y="324"/>
                    <a:pt x="594" y="324"/>
                    <a:pt x="594" y="324"/>
                  </a:cubicBezTo>
                  <a:cubicBezTo>
                    <a:pt x="610" y="245"/>
                    <a:pt x="610" y="245"/>
                    <a:pt x="610" y="245"/>
                  </a:cubicBezTo>
                  <a:cubicBezTo>
                    <a:pt x="662" y="235"/>
                    <a:pt x="662" y="235"/>
                    <a:pt x="662" y="235"/>
                  </a:cubicBezTo>
                  <a:cubicBezTo>
                    <a:pt x="662" y="199"/>
                    <a:pt x="662" y="199"/>
                    <a:pt x="662" y="199"/>
                  </a:cubicBezTo>
                  <a:cubicBezTo>
                    <a:pt x="646" y="172"/>
                    <a:pt x="646" y="172"/>
                    <a:pt x="646" y="172"/>
                  </a:cubicBezTo>
                  <a:cubicBezTo>
                    <a:pt x="662" y="141"/>
                    <a:pt x="662" y="141"/>
                    <a:pt x="662" y="141"/>
                  </a:cubicBezTo>
                  <a:cubicBezTo>
                    <a:pt x="646" y="84"/>
                    <a:pt x="646" y="84"/>
                    <a:pt x="646" y="84"/>
                  </a:cubicBezTo>
                  <a:cubicBezTo>
                    <a:pt x="662" y="47"/>
                    <a:pt x="662" y="47"/>
                    <a:pt x="662" y="47"/>
                  </a:cubicBezTo>
                  <a:cubicBezTo>
                    <a:pt x="664" y="15"/>
                    <a:pt x="664" y="15"/>
                    <a:pt x="664" y="15"/>
                  </a:cubicBezTo>
                  <a:cubicBezTo>
                    <a:pt x="683" y="0"/>
                    <a:pt x="683" y="0"/>
                    <a:pt x="683" y="0"/>
                  </a:cubicBezTo>
                  <a:cubicBezTo>
                    <a:pt x="709" y="0"/>
                    <a:pt x="709" y="0"/>
                    <a:pt x="709" y="0"/>
                  </a:cubicBezTo>
                  <a:cubicBezTo>
                    <a:pt x="721" y="13"/>
                    <a:pt x="721" y="13"/>
                    <a:pt x="721" y="13"/>
                  </a:cubicBezTo>
                  <a:cubicBezTo>
                    <a:pt x="730" y="21"/>
                    <a:pt x="730" y="21"/>
                    <a:pt x="730" y="21"/>
                  </a:cubicBezTo>
                  <a:cubicBezTo>
                    <a:pt x="756" y="0"/>
                    <a:pt x="756" y="0"/>
                    <a:pt x="756" y="0"/>
                  </a:cubicBezTo>
                  <a:cubicBezTo>
                    <a:pt x="813" y="11"/>
                    <a:pt x="813" y="11"/>
                    <a:pt x="813" y="11"/>
                  </a:cubicBezTo>
                  <a:cubicBezTo>
                    <a:pt x="813" y="11"/>
                    <a:pt x="850" y="26"/>
                    <a:pt x="855" y="21"/>
                  </a:cubicBezTo>
                  <a:cubicBezTo>
                    <a:pt x="856" y="21"/>
                    <a:pt x="856" y="20"/>
                    <a:pt x="857" y="18"/>
                  </a:cubicBezTo>
                  <a:cubicBezTo>
                    <a:pt x="902" y="89"/>
                    <a:pt x="902" y="89"/>
                    <a:pt x="902" y="89"/>
                  </a:cubicBezTo>
                  <a:cubicBezTo>
                    <a:pt x="865" y="136"/>
                    <a:pt x="865" y="136"/>
                    <a:pt x="865" y="136"/>
                  </a:cubicBezTo>
                  <a:cubicBezTo>
                    <a:pt x="892" y="178"/>
                    <a:pt x="892" y="178"/>
                    <a:pt x="892" y="178"/>
                  </a:cubicBezTo>
                  <a:cubicBezTo>
                    <a:pt x="881" y="225"/>
                    <a:pt x="881" y="225"/>
                    <a:pt x="881" y="225"/>
                  </a:cubicBezTo>
                  <a:cubicBezTo>
                    <a:pt x="912" y="272"/>
                    <a:pt x="912" y="272"/>
                    <a:pt x="912" y="272"/>
                  </a:cubicBezTo>
                  <a:cubicBezTo>
                    <a:pt x="912" y="324"/>
                    <a:pt x="912" y="324"/>
                    <a:pt x="912" y="324"/>
                  </a:cubicBezTo>
                  <a:cubicBezTo>
                    <a:pt x="954" y="308"/>
                    <a:pt x="954" y="308"/>
                    <a:pt x="954" y="308"/>
                  </a:cubicBezTo>
                  <a:cubicBezTo>
                    <a:pt x="954" y="308"/>
                    <a:pt x="996" y="324"/>
                    <a:pt x="1006" y="324"/>
                  </a:cubicBezTo>
                  <a:cubicBezTo>
                    <a:pt x="1017" y="324"/>
                    <a:pt x="1038" y="308"/>
                    <a:pt x="1038" y="308"/>
                  </a:cubicBezTo>
                  <a:cubicBezTo>
                    <a:pt x="1043" y="381"/>
                    <a:pt x="1043" y="381"/>
                    <a:pt x="1043" y="381"/>
                  </a:cubicBezTo>
                  <a:cubicBezTo>
                    <a:pt x="980" y="449"/>
                    <a:pt x="980" y="449"/>
                    <a:pt x="980" y="449"/>
                  </a:cubicBezTo>
                  <a:lnTo>
                    <a:pt x="991" y="50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4" name="พะเยา">
              <a:extLst>
                <a:ext uri="{FF2B5EF4-FFF2-40B4-BE49-F238E27FC236}">
                  <a16:creationId xmlns:a16="http://schemas.microsoft.com/office/drawing/2014/main" id="{03E351C6-AA29-49FC-8C26-C3F07503D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3551" y="1273203"/>
              <a:ext cx="340167" cy="354798"/>
            </a:xfrm>
            <a:custGeom>
              <a:avLst/>
              <a:gdLst>
                <a:gd name="T0" fmla="*/ 820 w 831"/>
                <a:gd name="T1" fmla="*/ 653 h 872"/>
                <a:gd name="T2" fmla="*/ 721 w 831"/>
                <a:gd name="T3" fmla="*/ 632 h 872"/>
                <a:gd name="T4" fmla="*/ 716 w 831"/>
                <a:gd name="T5" fmla="*/ 700 h 872"/>
                <a:gd name="T6" fmla="*/ 648 w 831"/>
                <a:gd name="T7" fmla="*/ 747 h 872"/>
                <a:gd name="T8" fmla="*/ 601 w 831"/>
                <a:gd name="T9" fmla="*/ 784 h 872"/>
                <a:gd name="T10" fmla="*/ 600 w 831"/>
                <a:gd name="T11" fmla="*/ 812 h 872"/>
                <a:gd name="T12" fmla="*/ 570 w 831"/>
                <a:gd name="T13" fmla="*/ 867 h 872"/>
                <a:gd name="T14" fmla="*/ 471 w 831"/>
                <a:gd name="T15" fmla="*/ 846 h 872"/>
                <a:gd name="T16" fmla="*/ 436 w 831"/>
                <a:gd name="T17" fmla="*/ 859 h 872"/>
                <a:gd name="T18" fmla="*/ 398 w 831"/>
                <a:gd name="T19" fmla="*/ 846 h 872"/>
                <a:gd name="T20" fmla="*/ 372 w 831"/>
                <a:gd name="T21" fmla="*/ 867 h 872"/>
                <a:gd name="T22" fmla="*/ 330 w 831"/>
                <a:gd name="T23" fmla="*/ 815 h 872"/>
                <a:gd name="T24" fmla="*/ 278 w 831"/>
                <a:gd name="T25" fmla="*/ 779 h 872"/>
                <a:gd name="T26" fmla="*/ 174 w 831"/>
                <a:gd name="T27" fmla="*/ 685 h 872"/>
                <a:gd name="T28" fmla="*/ 111 w 831"/>
                <a:gd name="T29" fmla="*/ 627 h 872"/>
                <a:gd name="T30" fmla="*/ 59 w 831"/>
                <a:gd name="T31" fmla="*/ 549 h 872"/>
                <a:gd name="T32" fmla="*/ 7 w 831"/>
                <a:gd name="T33" fmla="*/ 439 h 872"/>
                <a:gd name="T34" fmla="*/ 0 w 831"/>
                <a:gd name="T35" fmla="*/ 330 h 872"/>
                <a:gd name="T36" fmla="*/ 7 w 831"/>
                <a:gd name="T37" fmla="*/ 293 h 872"/>
                <a:gd name="T38" fmla="*/ 75 w 831"/>
                <a:gd name="T39" fmla="*/ 267 h 872"/>
                <a:gd name="T40" fmla="*/ 121 w 831"/>
                <a:gd name="T41" fmla="*/ 264 h 872"/>
                <a:gd name="T42" fmla="*/ 137 w 831"/>
                <a:gd name="T43" fmla="*/ 267 h 872"/>
                <a:gd name="T44" fmla="*/ 199 w 831"/>
                <a:gd name="T45" fmla="*/ 298 h 872"/>
                <a:gd name="T46" fmla="*/ 200 w 831"/>
                <a:gd name="T47" fmla="*/ 298 h 872"/>
                <a:gd name="T48" fmla="*/ 241 w 831"/>
                <a:gd name="T49" fmla="*/ 278 h 872"/>
                <a:gd name="T50" fmla="*/ 299 w 831"/>
                <a:gd name="T51" fmla="*/ 273 h 872"/>
                <a:gd name="T52" fmla="*/ 346 w 831"/>
                <a:gd name="T53" fmla="*/ 173 h 872"/>
                <a:gd name="T54" fmla="*/ 424 w 831"/>
                <a:gd name="T55" fmla="*/ 111 h 872"/>
                <a:gd name="T56" fmla="*/ 487 w 831"/>
                <a:gd name="T57" fmla="*/ 111 h 872"/>
                <a:gd name="T58" fmla="*/ 554 w 831"/>
                <a:gd name="T59" fmla="*/ 85 h 872"/>
                <a:gd name="T60" fmla="*/ 575 w 831"/>
                <a:gd name="T61" fmla="*/ 27 h 872"/>
                <a:gd name="T62" fmla="*/ 645 w 831"/>
                <a:gd name="T63" fmla="*/ 0 h 872"/>
                <a:gd name="T64" fmla="*/ 666 w 831"/>
                <a:gd name="T65" fmla="*/ 14 h 872"/>
                <a:gd name="T66" fmla="*/ 646 w 831"/>
                <a:gd name="T67" fmla="*/ 54 h 872"/>
                <a:gd name="T68" fmla="*/ 674 w 831"/>
                <a:gd name="T69" fmla="*/ 98 h 872"/>
                <a:gd name="T70" fmla="*/ 706 w 831"/>
                <a:gd name="T71" fmla="*/ 174 h 872"/>
                <a:gd name="T72" fmla="*/ 778 w 831"/>
                <a:gd name="T73" fmla="*/ 214 h 872"/>
                <a:gd name="T74" fmla="*/ 800 w 831"/>
                <a:gd name="T75" fmla="*/ 241 h 872"/>
                <a:gd name="T76" fmla="*/ 768 w 831"/>
                <a:gd name="T77" fmla="*/ 278 h 872"/>
                <a:gd name="T78" fmla="*/ 706 w 831"/>
                <a:gd name="T79" fmla="*/ 340 h 872"/>
                <a:gd name="T80" fmla="*/ 768 w 831"/>
                <a:gd name="T81" fmla="*/ 366 h 872"/>
                <a:gd name="T82" fmla="*/ 810 w 831"/>
                <a:gd name="T83" fmla="*/ 377 h 872"/>
                <a:gd name="T84" fmla="*/ 800 w 831"/>
                <a:gd name="T85" fmla="*/ 445 h 872"/>
                <a:gd name="T86" fmla="*/ 831 w 831"/>
                <a:gd name="T87" fmla="*/ 575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31" h="872">
                  <a:moveTo>
                    <a:pt x="784" y="596"/>
                  </a:moveTo>
                  <a:cubicBezTo>
                    <a:pt x="820" y="653"/>
                    <a:pt x="820" y="653"/>
                    <a:pt x="820" y="653"/>
                  </a:cubicBezTo>
                  <a:cubicBezTo>
                    <a:pt x="789" y="653"/>
                    <a:pt x="789" y="653"/>
                    <a:pt x="789" y="653"/>
                  </a:cubicBezTo>
                  <a:cubicBezTo>
                    <a:pt x="721" y="632"/>
                    <a:pt x="721" y="632"/>
                    <a:pt x="721" y="632"/>
                  </a:cubicBezTo>
                  <a:cubicBezTo>
                    <a:pt x="721" y="632"/>
                    <a:pt x="669" y="659"/>
                    <a:pt x="680" y="664"/>
                  </a:cubicBezTo>
                  <a:cubicBezTo>
                    <a:pt x="690" y="669"/>
                    <a:pt x="716" y="700"/>
                    <a:pt x="716" y="700"/>
                  </a:cubicBezTo>
                  <a:cubicBezTo>
                    <a:pt x="690" y="737"/>
                    <a:pt x="690" y="737"/>
                    <a:pt x="690" y="737"/>
                  </a:cubicBezTo>
                  <a:cubicBezTo>
                    <a:pt x="648" y="747"/>
                    <a:pt x="648" y="747"/>
                    <a:pt x="648" y="747"/>
                  </a:cubicBezTo>
                  <a:cubicBezTo>
                    <a:pt x="627" y="742"/>
                    <a:pt x="627" y="742"/>
                    <a:pt x="627" y="742"/>
                  </a:cubicBezTo>
                  <a:cubicBezTo>
                    <a:pt x="601" y="784"/>
                    <a:pt x="601" y="784"/>
                    <a:pt x="601" y="784"/>
                  </a:cubicBezTo>
                  <a:cubicBezTo>
                    <a:pt x="601" y="810"/>
                    <a:pt x="601" y="810"/>
                    <a:pt x="601" y="810"/>
                  </a:cubicBezTo>
                  <a:cubicBezTo>
                    <a:pt x="600" y="812"/>
                    <a:pt x="600" y="812"/>
                    <a:pt x="600" y="812"/>
                  </a:cubicBezTo>
                  <a:cubicBezTo>
                    <a:pt x="596" y="821"/>
                    <a:pt x="579" y="854"/>
                    <a:pt x="572" y="864"/>
                  </a:cubicBezTo>
                  <a:cubicBezTo>
                    <a:pt x="571" y="866"/>
                    <a:pt x="571" y="867"/>
                    <a:pt x="570" y="867"/>
                  </a:cubicBezTo>
                  <a:cubicBezTo>
                    <a:pt x="565" y="872"/>
                    <a:pt x="528" y="857"/>
                    <a:pt x="528" y="857"/>
                  </a:cubicBezTo>
                  <a:cubicBezTo>
                    <a:pt x="471" y="846"/>
                    <a:pt x="471" y="846"/>
                    <a:pt x="471" y="846"/>
                  </a:cubicBezTo>
                  <a:cubicBezTo>
                    <a:pt x="445" y="867"/>
                    <a:pt x="445" y="867"/>
                    <a:pt x="445" y="867"/>
                  </a:cubicBezTo>
                  <a:cubicBezTo>
                    <a:pt x="436" y="859"/>
                    <a:pt x="436" y="859"/>
                    <a:pt x="436" y="859"/>
                  </a:cubicBezTo>
                  <a:cubicBezTo>
                    <a:pt x="424" y="846"/>
                    <a:pt x="424" y="846"/>
                    <a:pt x="424" y="846"/>
                  </a:cubicBezTo>
                  <a:cubicBezTo>
                    <a:pt x="398" y="846"/>
                    <a:pt x="398" y="846"/>
                    <a:pt x="398" y="846"/>
                  </a:cubicBezTo>
                  <a:cubicBezTo>
                    <a:pt x="379" y="861"/>
                    <a:pt x="379" y="861"/>
                    <a:pt x="379" y="861"/>
                  </a:cubicBezTo>
                  <a:cubicBezTo>
                    <a:pt x="372" y="867"/>
                    <a:pt x="372" y="867"/>
                    <a:pt x="372" y="867"/>
                  </a:cubicBezTo>
                  <a:cubicBezTo>
                    <a:pt x="330" y="846"/>
                    <a:pt x="330" y="846"/>
                    <a:pt x="330" y="846"/>
                  </a:cubicBezTo>
                  <a:cubicBezTo>
                    <a:pt x="330" y="815"/>
                    <a:pt x="330" y="815"/>
                    <a:pt x="330" y="815"/>
                  </a:cubicBezTo>
                  <a:cubicBezTo>
                    <a:pt x="309" y="784"/>
                    <a:pt x="309" y="784"/>
                    <a:pt x="309" y="784"/>
                  </a:cubicBezTo>
                  <a:cubicBezTo>
                    <a:pt x="278" y="779"/>
                    <a:pt x="278" y="779"/>
                    <a:pt x="278" y="779"/>
                  </a:cubicBezTo>
                  <a:cubicBezTo>
                    <a:pt x="210" y="705"/>
                    <a:pt x="210" y="705"/>
                    <a:pt x="210" y="705"/>
                  </a:cubicBezTo>
                  <a:cubicBezTo>
                    <a:pt x="174" y="685"/>
                    <a:pt x="174" y="685"/>
                    <a:pt x="174" y="685"/>
                  </a:cubicBezTo>
                  <a:cubicBezTo>
                    <a:pt x="127" y="679"/>
                    <a:pt x="127" y="679"/>
                    <a:pt x="127" y="679"/>
                  </a:cubicBezTo>
                  <a:cubicBezTo>
                    <a:pt x="111" y="627"/>
                    <a:pt x="111" y="627"/>
                    <a:pt x="111" y="627"/>
                  </a:cubicBezTo>
                  <a:cubicBezTo>
                    <a:pt x="75" y="622"/>
                    <a:pt x="75" y="622"/>
                    <a:pt x="75" y="622"/>
                  </a:cubicBezTo>
                  <a:cubicBezTo>
                    <a:pt x="59" y="549"/>
                    <a:pt x="59" y="549"/>
                    <a:pt x="59" y="549"/>
                  </a:cubicBezTo>
                  <a:cubicBezTo>
                    <a:pt x="33" y="523"/>
                    <a:pt x="33" y="523"/>
                    <a:pt x="33" y="523"/>
                  </a:cubicBezTo>
                  <a:cubicBezTo>
                    <a:pt x="7" y="439"/>
                    <a:pt x="7" y="439"/>
                    <a:pt x="7" y="439"/>
                  </a:cubicBezTo>
                  <a:cubicBezTo>
                    <a:pt x="7" y="403"/>
                    <a:pt x="7" y="403"/>
                    <a:pt x="7" y="403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7" y="330"/>
                    <a:pt x="7" y="330"/>
                    <a:pt x="7" y="330"/>
                  </a:cubicBezTo>
                  <a:cubicBezTo>
                    <a:pt x="7" y="293"/>
                    <a:pt x="7" y="293"/>
                    <a:pt x="7" y="293"/>
                  </a:cubicBezTo>
                  <a:cubicBezTo>
                    <a:pt x="33" y="288"/>
                    <a:pt x="33" y="288"/>
                    <a:pt x="33" y="288"/>
                  </a:cubicBezTo>
                  <a:cubicBezTo>
                    <a:pt x="75" y="267"/>
                    <a:pt x="75" y="267"/>
                    <a:pt x="75" y="267"/>
                  </a:cubicBezTo>
                  <a:cubicBezTo>
                    <a:pt x="90" y="257"/>
                    <a:pt x="90" y="257"/>
                    <a:pt x="90" y="257"/>
                  </a:cubicBezTo>
                  <a:cubicBezTo>
                    <a:pt x="121" y="264"/>
                    <a:pt x="121" y="264"/>
                    <a:pt x="121" y="264"/>
                  </a:cubicBezTo>
                  <a:cubicBezTo>
                    <a:pt x="121" y="264"/>
                    <a:pt x="121" y="264"/>
                    <a:pt x="121" y="264"/>
                  </a:cubicBezTo>
                  <a:cubicBezTo>
                    <a:pt x="137" y="267"/>
                    <a:pt x="137" y="267"/>
                    <a:pt x="137" y="267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9" y="298"/>
                    <a:pt x="199" y="298"/>
                    <a:pt x="199" y="298"/>
                  </a:cubicBezTo>
                  <a:cubicBezTo>
                    <a:pt x="200" y="299"/>
                    <a:pt x="200" y="299"/>
                    <a:pt x="200" y="299"/>
                  </a:cubicBezTo>
                  <a:cubicBezTo>
                    <a:pt x="200" y="298"/>
                    <a:pt x="200" y="298"/>
                    <a:pt x="200" y="298"/>
                  </a:cubicBezTo>
                  <a:cubicBezTo>
                    <a:pt x="200" y="298"/>
                    <a:pt x="200" y="298"/>
                    <a:pt x="200" y="298"/>
                  </a:cubicBezTo>
                  <a:cubicBezTo>
                    <a:pt x="241" y="278"/>
                    <a:pt x="241" y="278"/>
                    <a:pt x="241" y="278"/>
                  </a:cubicBezTo>
                  <a:cubicBezTo>
                    <a:pt x="283" y="288"/>
                    <a:pt x="283" y="288"/>
                    <a:pt x="283" y="288"/>
                  </a:cubicBezTo>
                  <a:cubicBezTo>
                    <a:pt x="299" y="273"/>
                    <a:pt x="299" y="273"/>
                    <a:pt x="299" y="273"/>
                  </a:cubicBezTo>
                  <a:cubicBezTo>
                    <a:pt x="341" y="278"/>
                    <a:pt x="341" y="278"/>
                    <a:pt x="341" y="278"/>
                  </a:cubicBezTo>
                  <a:cubicBezTo>
                    <a:pt x="346" y="173"/>
                    <a:pt x="346" y="173"/>
                    <a:pt x="346" y="173"/>
                  </a:cubicBezTo>
                  <a:cubicBezTo>
                    <a:pt x="424" y="179"/>
                    <a:pt x="424" y="179"/>
                    <a:pt x="424" y="179"/>
                  </a:cubicBezTo>
                  <a:cubicBezTo>
                    <a:pt x="424" y="111"/>
                    <a:pt x="424" y="111"/>
                    <a:pt x="424" y="111"/>
                  </a:cubicBezTo>
                  <a:cubicBezTo>
                    <a:pt x="450" y="121"/>
                    <a:pt x="450" y="121"/>
                    <a:pt x="450" y="121"/>
                  </a:cubicBezTo>
                  <a:cubicBezTo>
                    <a:pt x="487" y="111"/>
                    <a:pt x="487" y="111"/>
                    <a:pt x="487" y="111"/>
                  </a:cubicBezTo>
                  <a:cubicBezTo>
                    <a:pt x="497" y="74"/>
                    <a:pt x="497" y="74"/>
                    <a:pt x="497" y="74"/>
                  </a:cubicBezTo>
                  <a:cubicBezTo>
                    <a:pt x="554" y="85"/>
                    <a:pt x="554" y="85"/>
                    <a:pt x="554" y="85"/>
                  </a:cubicBezTo>
                  <a:cubicBezTo>
                    <a:pt x="575" y="54"/>
                    <a:pt x="575" y="54"/>
                    <a:pt x="575" y="54"/>
                  </a:cubicBezTo>
                  <a:cubicBezTo>
                    <a:pt x="575" y="27"/>
                    <a:pt x="575" y="27"/>
                    <a:pt x="575" y="27"/>
                  </a:cubicBezTo>
                  <a:cubicBezTo>
                    <a:pt x="617" y="27"/>
                    <a:pt x="617" y="27"/>
                    <a:pt x="617" y="27"/>
                  </a:cubicBezTo>
                  <a:cubicBezTo>
                    <a:pt x="645" y="0"/>
                    <a:pt x="645" y="0"/>
                    <a:pt x="645" y="0"/>
                  </a:cubicBezTo>
                  <a:cubicBezTo>
                    <a:pt x="646" y="2"/>
                    <a:pt x="646" y="2"/>
                    <a:pt x="646" y="2"/>
                  </a:cubicBezTo>
                  <a:cubicBezTo>
                    <a:pt x="666" y="14"/>
                    <a:pt x="666" y="14"/>
                    <a:pt x="666" y="14"/>
                  </a:cubicBezTo>
                  <a:cubicBezTo>
                    <a:pt x="666" y="34"/>
                    <a:pt x="666" y="34"/>
                    <a:pt x="666" y="34"/>
                  </a:cubicBezTo>
                  <a:cubicBezTo>
                    <a:pt x="646" y="54"/>
                    <a:pt x="646" y="54"/>
                    <a:pt x="646" y="54"/>
                  </a:cubicBezTo>
                  <a:cubicBezTo>
                    <a:pt x="654" y="70"/>
                    <a:pt x="654" y="70"/>
                    <a:pt x="654" y="70"/>
                  </a:cubicBezTo>
                  <a:cubicBezTo>
                    <a:pt x="674" y="98"/>
                    <a:pt x="674" y="98"/>
                    <a:pt x="674" y="98"/>
                  </a:cubicBezTo>
                  <a:cubicBezTo>
                    <a:pt x="706" y="114"/>
                    <a:pt x="706" y="114"/>
                    <a:pt x="706" y="114"/>
                  </a:cubicBezTo>
                  <a:cubicBezTo>
                    <a:pt x="706" y="174"/>
                    <a:pt x="706" y="174"/>
                    <a:pt x="706" y="174"/>
                  </a:cubicBezTo>
                  <a:cubicBezTo>
                    <a:pt x="746" y="196"/>
                    <a:pt x="746" y="196"/>
                    <a:pt x="746" y="196"/>
                  </a:cubicBezTo>
                  <a:cubicBezTo>
                    <a:pt x="778" y="214"/>
                    <a:pt x="778" y="214"/>
                    <a:pt x="778" y="214"/>
                  </a:cubicBezTo>
                  <a:cubicBezTo>
                    <a:pt x="800" y="210"/>
                    <a:pt x="800" y="210"/>
                    <a:pt x="800" y="210"/>
                  </a:cubicBezTo>
                  <a:cubicBezTo>
                    <a:pt x="800" y="241"/>
                    <a:pt x="800" y="241"/>
                    <a:pt x="800" y="241"/>
                  </a:cubicBezTo>
                  <a:cubicBezTo>
                    <a:pt x="768" y="252"/>
                    <a:pt x="768" y="252"/>
                    <a:pt x="768" y="252"/>
                  </a:cubicBezTo>
                  <a:cubicBezTo>
                    <a:pt x="768" y="278"/>
                    <a:pt x="768" y="278"/>
                    <a:pt x="768" y="278"/>
                  </a:cubicBezTo>
                  <a:cubicBezTo>
                    <a:pt x="706" y="304"/>
                    <a:pt x="706" y="304"/>
                    <a:pt x="706" y="304"/>
                  </a:cubicBezTo>
                  <a:cubicBezTo>
                    <a:pt x="706" y="340"/>
                    <a:pt x="706" y="340"/>
                    <a:pt x="706" y="340"/>
                  </a:cubicBezTo>
                  <a:cubicBezTo>
                    <a:pt x="732" y="340"/>
                    <a:pt x="732" y="340"/>
                    <a:pt x="732" y="340"/>
                  </a:cubicBezTo>
                  <a:cubicBezTo>
                    <a:pt x="768" y="366"/>
                    <a:pt x="768" y="366"/>
                    <a:pt x="768" y="366"/>
                  </a:cubicBezTo>
                  <a:cubicBezTo>
                    <a:pt x="773" y="393"/>
                    <a:pt x="773" y="393"/>
                    <a:pt x="773" y="393"/>
                  </a:cubicBezTo>
                  <a:cubicBezTo>
                    <a:pt x="810" y="377"/>
                    <a:pt x="810" y="377"/>
                    <a:pt x="810" y="377"/>
                  </a:cubicBezTo>
                  <a:cubicBezTo>
                    <a:pt x="810" y="434"/>
                    <a:pt x="810" y="434"/>
                    <a:pt x="810" y="434"/>
                  </a:cubicBezTo>
                  <a:cubicBezTo>
                    <a:pt x="810" y="434"/>
                    <a:pt x="800" y="439"/>
                    <a:pt x="800" y="445"/>
                  </a:cubicBezTo>
                  <a:cubicBezTo>
                    <a:pt x="800" y="450"/>
                    <a:pt x="820" y="476"/>
                    <a:pt x="820" y="476"/>
                  </a:cubicBezTo>
                  <a:cubicBezTo>
                    <a:pt x="831" y="575"/>
                    <a:pt x="831" y="575"/>
                    <a:pt x="831" y="575"/>
                  </a:cubicBezTo>
                  <a:lnTo>
                    <a:pt x="784" y="59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5" name="น่าน">
              <a:extLst>
                <a:ext uri="{FF2B5EF4-FFF2-40B4-BE49-F238E27FC236}">
                  <a16:creationId xmlns:a16="http://schemas.microsoft.com/office/drawing/2014/main" id="{BB2E31CD-3405-4B45-8BED-0CCC46622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644" y="1309780"/>
              <a:ext cx="369428" cy="618152"/>
            </a:xfrm>
            <a:custGeom>
              <a:avLst/>
              <a:gdLst>
                <a:gd name="T0" fmla="*/ 838 w 902"/>
                <a:gd name="T1" fmla="*/ 616 h 1513"/>
                <a:gd name="T2" fmla="*/ 802 w 902"/>
                <a:gd name="T3" fmla="*/ 692 h 1513"/>
                <a:gd name="T4" fmla="*/ 782 w 902"/>
                <a:gd name="T5" fmla="*/ 840 h 1513"/>
                <a:gd name="T6" fmla="*/ 782 w 902"/>
                <a:gd name="T7" fmla="*/ 948 h 1513"/>
                <a:gd name="T8" fmla="*/ 746 w 902"/>
                <a:gd name="T9" fmla="*/ 1004 h 1513"/>
                <a:gd name="T10" fmla="*/ 674 w 902"/>
                <a:gd name="T11" fmla="*/ 1076 h 1513"/>
                <a:gd name="T12" fmla="*/ 636 w 902"/>
                <a:gd name="T13" fmla="*/ 1120 h 1513"/>
                <a:gd name="T14" fmla="*/ 657 w 902"/>
                <a:gd name="T15" fmla="*/ 1170 h 1513"/>
                <a:gd name="T16" fmla="*/ 567 w 902"/>
                <a:gd name="T17" fmla="*/ 1226 h 1513"/>
                <a:gd name="T18" fmla="*/ 520 w 902"/>
                <a:gd name="T19" fmla="*/ 1346 h 1513"/>
                <a:gd name="T20" fmla="*/ 415 w 902"/>
                <a:gd name="T21" fmla="*/ 1450 h 1513"/>
                <a:gd name="T22" fmla="*/ 311 w 902"/>
                <a:gd name="T23" fmla="*/ 1502 h 1513"/>
                <a:gd name="T24" fmla="*/ 196 w 902"/>
                <a:gd name="T25" fmla="*/ 1481 h 1513"/>
                <a:gd name="T26" fmla="*/ 61 w 902"/>
                <a:gd name="T27" fmla="*/ 1513 h 1513"/>
                <a:gd name="T28" fmla="*/ 55 w 902"/>
                <a:gd name="T29" fmla="*/ 1408 h 1513"/>
                <a:gd name="T30" fmla="*/ 92 w 902"/>
                <a:gd name="T31" fmla="*/ 1320 h 1513"/>
                <a:gd name="T32" fmla="*/ 123 w 902"/>
                <a:gd name="T33" fmla="*/ 1205 h 1513"/>
                <a:gd name="T34" fmla="*/ 181 w 902"/>
                <a:gd name="T35" fmla="*/ 1064 h 1513"/>
                <a:gd name="T36" fmla="*/ 97 w 902"/>
                <a:gd name="T37" fmla="*/ 1064 h 1513"/>
                <a:gd name="T38" fmla="*/ 55 w 902"/>
                <a:gd name="T39" fmla="*/ 1028 h 1513"/>
                <a:gd name="T40" fmla="*/ 35 w 902"/>
                <a:gd name="T41" fmla="*/ 934 h 1513"/>
                <a:gd name="T42" fmla="*/ 45 w 902"/>
                <a:gd name="T43" fmla="*/ 845 h 1513"/>
                <a:gd name="T44" fmla="*/ 28 w 902"/>
                <a:gd name="T45" fmla="*/ 722 h 1513"/>
                <a:gd name="T46" fmla="*/ 29 w 902"/>
                <a:gd name="T47" fmla="*/ 694 h 1513"/>
                <a:gd name="T48" fmla="*/ 76 w 902"/>
                <a:gd name="T49" fmla="*/ 657 h 1513"/>
                <a:gd name="T50" fmla="*/ 144 w 902"/>
                <a:gd name="T51" fmla="*/ 610 h 1513"/>
                <a:gd name="T52" fmla="*/ 149 w 902"/>
                <a:gd name="T53" fmla="*/ 542 h 1513"/>
                <a:gd name="T54" fmla="*/ 248 w 902"/>
                <a:gd name="T55" fmla="*/ 563 h 1513"/>
                <a:gd name="T56" fmla="*/ 259 w 902"/>
                <a:gd name="T57" fmla="*/ 485 h 1513"/>
                <a:gd name="T58" fmla="*/ 228 w 902"/>
                <a:gd name="T59" fmla="*/ 355 h 1513"/>
                <a:gd name="T60" fmla="*/ 238 w 902"/>
                <a:gd name="T61" fmla="*/ 287 h 1513"/>
                <a:gd name="T62" fmla="*/ 196 w 902"/>
                <a:gd name="T63" fmla="*/ 276 h 1513"/>
                <a:gd name="T64" fmla="*/ 134 w 902"/>
                <a:gd name="T65" fmla="*/ 250 h 1513"/>
                <a:gd name="T66" fmla="*/ 196 w 902"/>
                <a:gd name="T67" fmla="*/ 188 h 1513"/>
                <a:gd name="T68" fmla="*/ 228 w 902"/>
                <a:gd name="T69" fmla="*/ 151 h 1513"/>
                <a:gd name="T70" fmla="*/ 230 w 902"/>
                <a:gd name="T71" fmla="*/ 120 h 1513"/>
                <a:gd name="T72" fmla="*/ 290 w 902"/>
                <a:gd name="T73" fmla="*/ 72 h 1513"/>
                <a:gd name="T74" fmla="*/ 474 w 902"/>
                <a:gd name="T75" fmla="*/ 40 h 1513"/>
                <a:gd name="T76" fmla="*/ 558 w 902"/>
                <a:gd name="T77" fmla="*/ 8 h 1513"/>
                <a:gd name="T78" fmla="*/ 686 w 902"/>
                <a:gd name="T79" fmla="*/ 56 h 1513"/>
                <a:gd name="T80" fmla="*/ 770 w 902"/>
                <a:gd name="T81" fmla="*/ 24 h 1513"/>
                <a:gd name="T82" fmla="*/ 822 w 902"/>
                <a:gd name="T83" fmla="*/ 152 h 1513"/>
                <a:gd name="T84" fmla="*/ 770 w 902"/>
                <a:gd name="T85" fmla="*/ 192 h 1513"/>
                <a:gd name="T86" fmla="*/ 758 w 902"/>
                <a:gd name="T87" fmla="*/ 264 h 1513"/>
                <a:gd name="T88" fmla="*/ 782 w 902"/>
                <a:gd name="T89" fmla="*/ 304 h 1513"/>
                <a:gd name="T90" fmla="*/ 806 w 902"/>
                <a:gd name="T91" fmla="*/ 476 h 1513"/>
                <a:gd name="T92" fmla="*/ 886 w 902"/>
                <a:gd name="T93" fmla="*/ 592 h 1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2" h="1513">
                  <a:moveTo>
                    <a:pt x="886" y="592"/>
                  </a:moveTo>
                  <a:cubicBezTo>
                    <a:pt x="838" y="616"/>
                    <a:pt x="838" y="616"/>
                    <a:pt x="838" y="616"/>
                  </a:cubicBezTo>
                  <a:cubicBezTo>
                    <a:pt x="842" y="652"/>
                    <a:pt x="842" y="652"/>
                    <a:pt x="842" y="652"/>
                  </a:cubicBezTo>
                  <a:cubicBezTo>
                    <a:pt x="802" y="692"/>
                    <a:pt x="802" y="692"/>
                    <a:pt x="802" y="692"/>
                  </a:cubicBezTo>
                  <a:cubicBezTo>
                    <a:pt x="806" y="812"/>
                    <a:pt x="806" y="812"/>
                    <a:pt x="806" y="812"/>
                  </a:cubicBezTo>
                  <a:cubicBezTo>
                    <a:pt x="782" y="840"/>
                    <a:pt x="782" y="840"/>
                    <a:pt x="782" y="840"/>
                  </a:cubicBezTo>
                  <a:cubicBezTo>
                    <a:pt x="826" y="884"/>
                    <a:pt x="826" y="884"/>
                    <a:pt x="826" y="884"/>
                  </a:cubicBezTo>
                  <a:cubicBezTo>
                    <a:pt x="782" y="948"/>
                    <a:pt x="782" y="948"/>
                    <a:pt x="782" y="948"/>
                  </a:cubicBezTo>
                  <a:cubicBezTo>
                    <a:pt x="746" y="956"/>
                    <a:pt x="746" y="956"/>
                    <a:pt x="746" y="956"/>
                  </a:cubicBezTo>
                  <a:cubicBezTo>
                    <a:pt x="746" y="1004"/>
                    <a:pt x="746" y="1004"/>
                    <a:pt x="746" y="1004"/>
                  </a:cubicBezTo>
                  <a:cubicBezTo>
                    <a:pt x="682" y="1036"/>
                    <a:pt x="682" y="1036"/>
                    <a:pt x="682" y="1036"/>
                  </a:cubicBezTo>
                  <a:cubicBezTo>
                    <a:pt x="674" y="1076"/>
                    <a:pt x="674" y="1076"/>
                    <a:pt x="674" y="1076"/>
                  </a:cubicBezTo>
                  <a:cubicBezTo>
                    <a:pt x="634" y="1116"/>
                    <a:pt x="634" y="1116"/>
                    <a:pt x="634" y="1116"/>
                  </a:cubicBezTo>
                  <a:cubicBezTo>
                    <a:pt x="636" y="1120"/>
                    <a:pt x="636" y="1120"/>
                    <a:pt x="636" y="1120"/>
                  </a:cubicBezTo>
                  <a:cubicBezTo>
                    <a:pt x="657" y="1170"/>
                    <a:pt x="657" y="1170"/>
                    <a:pt x="657" y="1170"/>
                  </a:cubicBezTo>
                  <a:cubicBezTo>
                    <a:pt x="657" y="1170"/>
                    <a:pt x="657" y="1170"/>
                    <a:pt x="657" y="1170"/>
                  </a:cubicBezTo>
                  <a:cubicBezTo>
                    <a:pt x="645" y="1191"/>
                    <a:pt x="624" y="1226"/>
                    <a:pt x="613" y="1226"/>
                  </a:cubicBezTo>
                  <a:cubicBezTo>
                    <a:pt x="567" y="1226"/>
                    <a:pt x="567" y="1226"/>
                    <a:pt x="567" y="1226"/>
                  </a:cubicBezTo>
                  <a:cubicBezTo>
                    <a:pt x="509" y="1299"/>
                    <a:pt x="509" y="1299"/>
                    <a:pt x="509" y="1299"/>
                  </a:cubicBezTo>
                  <a:cubicBezTo>
                    <a:pt x="520" y="1346"/>
                    <a:pt x="520" y="1346"/>
                    <a:pt x="520" y="1346"/>
                  </a:cubicBezTo>
                  <a:cubicBezTo>
                    <a:pt x="520" y="1346"/>
                    <a:pt x="457" y="1450"/>
                    <a:pt x="447" y="1450"/>
                  </a:cubicBezTo>
                  <a:cubicBezTo>
                    <a:pt x="436" y="1450"/>
                    <a:pt x="426" y="1440"/>
                    <a:pt x="415" y="1450"/>
                  </a:cubicBezTo>
                  <a:cubicBezTo>
                    <a:pt x="405" y="1460"/>
                    <a:pt x="374" y="1502"/>
                    <a:pt x="374" y="1502"/>
                  </a:cubicBezTo>
                  <a:cubicBezTo>
                    <a:pt x="311" y="1502"/>
                    <a:pt x="311" y="1502"/>
                    <a:pt x="311" y="1502"/>
                  </a:cubicBezTo>
                  <a:cubicBezTo>
                    <a:pt x="248" y="1476"/>
                    <a:pt x="248" y="1476"/>
                    <a:pt x="248" y="1476"/>
                  </a:cubicBezTo>
                  <a:cubicBezTo>
                    <a:pt x="196" y="1481"/>
                    <a:pt x="196" y="1481"/>
                    <a:pt x="196" y="1481"/>
                  </a:cubicBezTo>
                  <a:cubicBezTo>
                    <a:pt x="170" y="1513"/>
                    <a:pt x="170" y="1513"/>
                    <a:pt x="170" y="1513"/>
                  </a:cubicBezTo>
                  <a:cubicBezTo>
                    <a:pt x="61" y="1513"/>
                    <a:pt x="61" y="1513"/>
                    <a:pt x="61" y="1513"/>
                  </a:cubicBezTo>
                  <a:cubicBezTo>
                    <a:pt x="61" y="1510"/>
                    <a:pt x="61" y="1510"/>
                    <a:pt x="61" y="1510"/>
                  </a:cubicBezTo>
                  <a:cubicBezTo>
                    <a:pt x="55" y="1408"/>
                    <a:pt x="55" y="1408"/>
                    <a:pt x="55" y="1408"/>
                  </a:cubicBezTo>
                  <a:cubicBezTo>
                    <a:pt x="102" y="1372"/>
                    <a:pt x="102" y="1372"/>
                    <a:pt x="102" y="1372"/>
                  </a:cubicBezTo>
                  <a:cubicBezTo>
                    <a:pt x="92" y="1320"/>
                    <a:pt x="92" y="1320"/>
                    <a:pt x="92" y="1320"/>
                  </a:cubicBezTo>
                  <a:cubicBezTo>
                    <a:pt x="134" y="1257"/>
                    <a:pt x="134" y="1257"/>
                    <a:pt x="134" y="1257"/>
                  </a:cubicBezTo>
                  <a:cubicBezTo>
                    <a:pt x="123" y="1205"/>
                    <a:pt x="123" y="1205"/>
                    <a:pt x="123" y="1205"/>
                  </a:cubicBezTo>
                  <a:cubicBezTo>
                    <a:pt x="186" y="1137"/>
                    <a:pt x="186" y="1137"/>
                    <a:pt x="186" y="1137"/>
                  </a:cubicBezTo>
                  <a:cubicBezTo>
                    <a:pt x="181" y="1064"/>
                    <a:pt x="181" y="1064"/>
                    <a:pt x="181" y="1064"/>
                  </a:cubicBezTo>
                  <a:cubicBezTo>
                    <a:pt x="181" y="1064"/>
                    <a:pt x="160" y="1080"/>
                    <a:pt x="149" y="1080"/>
                  </a:cubicBezTo>
                  <a:cubicBezTo>
                    <a:pt x="139" y="1080"/>
                    <a:pt x="97" y="1064"/>
                    <a:pt x="97" y="1064"/>
                  </a:cubicBezTo>
                  <a:cubicBezTo>
                    <a:pt x="55" y="1080"/>
                    <a:pt x="55" y="1080"/>
                    <a:pt x="55" y="1080"/>
                  </a:cubicBezTo>
                  <a:cubicBezTo>
                    <a:pt x="55" y="1028"/>
                    <a:pt x="55" y="1028"/>
                    <a:pt x="55" y="1028"/>
                  </a:cubicBezTo>
                  <a:cubicBezTo>
                    <a:pt x="24" y="981"/>
                    <a:pt x="24" y="981"/>
                    <a:pt x="24" y="981"/>
                  </a:cubicBezTo>
                  <a:cubicBezTo>
                    <a:pt x="35" y="934"/>
                    <a:pt x="35" y="934"/>
                    <a:pt x="35" y="934"/>
                  </a:cubicBezTo>
                  <a:cubicBezTo>
                    <a:pt x="8" y="892"/>
                    <a:pt x="8" y="892"/>
                    <a:pt x="8" y="892"/>
                  </a:cubicBezTo>
                  <a:cubicBezTo>
                    <a:pt x="45" y="845"/>
                    <a:pt x="45" y="845"/>
                    <a:pt x="45" y="845"/>
                  </a:cubicBezTo>
                  <a:cubicBezTo>
                    <a:pt x="0" y="774"/>
                    <a:pt x="0" y="774"/>
                    <a:pt x="0" y="774"/>
                  </a:cubicBezTo>
                  <a:cubicBezTo>
                    <a:pt x="7" y="764"/>
                    <a:pt x="24" y="731"/>
                    <a:pt x="28" y="722"/>
                  </a:cubicBezTo>
                  <a:cubicBezTo>
                    <a:pt x="29" y="720"/>
                    <a:pt x="29" y="720"/>
                    <a:pt x="29" y="720"/>
                  </a:cubicBezTo>
                  <a:cubicBezTo>
                    <a:pt x="29" y="694"/>
                    <a:pt x="29" y="694"/>
                    <a:pt x="29" y="694"/>
                  </a:cubicBezTo>
                  <a:cubicBezTo>
                    <a:pt x="55" y="652"/>
                    <a:pt x="55" y="652"/>
                    <a:pt x="55" y="652"/>
                  </a:cubicBezTo>
                  <a:cubicBezTo>
                    <a:pt x="76" y="657"/>
                    <a:pt x="76" y="657"/>
                    <a:pt x="76" y="657"/>
                  </a:cubicBezTo>
                  <a:cubicBezTo>
                    <a:pt x="118" y="647"/>
                    <a:pt x="118" y="647"/>
                    <a:pt x="118" y="647"/>
                  </a:cubicBezTo>
                  <a:cubicBezTo>
                    <a:pt x="144" y="610"/>
                    <a:pt x="144" y="610"/>
                    <a:pt x="144" y="610"/>
                  </a:cubicBezTo>
                  <a:cubicBezTo>
                    <a:pt x="144" y="610"/>
                    <a:pt x="118" y="579"/>
                    <a:pt x="108" y="574"/>
                  </a:cubicBezTo>
                  <a:cubicBezTo>
                    <a:pt x="97" y="569"/>
                    <a:pt x="149" y="542"/>
                    <a:pt x="149" y="542"/>
                  </a:cubicBezTo>
                  <a:cubicBezTo>
                    <a:pt x="217" y="563"/>
                    <a:pt x="217" y="563"/>
                    <a:pt x="217" y="563"/>
                  </a:cubicBezTo>
                  <a:cubicBezTo>
                    <a:pt x="248" y="563"/>
                    <a:pt x="248" y="563"/>
                    <a:pt x="248" y="563"/>
                  </a:cubicBezTo>
                  <a:cubicBezTo>
                    <a:pt x="212" y="506"/>
                    <a:pt x="212" y="506"/>
                    <a:pt x="212" y="506"/>
                  </a:cubicBezTo>
                  <a:cubicBezTo>
                    <a:pt x="259" y="485"/>
                    <a:pt x="259" y="485"/>
                    <a:pt x="259" y="485"/>
                  </a:cubicBezTo>
                  <a:cubicBezTo>
                    <a:pt x="248" y="386"/>
                    <a:pt x="248" y="386"/>
                    <a:pt x="248" y="386"/>
                  </a:cubicBezTo>
                  <a:cubicBezTo>
                    <a:pt x="248" y="386"/>
                    <a:pt x="228" y="360"/>
                    <a:pt x="228" y="355"/>
                  </a:cubicBezTo>
                  <a:cubicBezTo>
                    <a:pt x="228" y="349"/>
                    <a:pt x="238" y="344"/>
                    <a:pt x="238" y="344"/>
                  </a:cubicBezTo>
                  <a:cubicBezTo>
                    <a:pt x="238" y="287"/>
                    <a:pt x="238" y="287"/>
                    <a:pt x="238" y="287"/>
                  </a:cubicBezTo>
                  <a:cubicBezTo>
                    <a:pt x="201" y="303"/>
                    <a:pt x="201" y="303"/>
                    <a:pt x="201" y="303"/>
                  </a:cubicBezTo>
                  <a:cubicBezTo>
                    <a:pt x="196" y="276"/>
                    <a:pt x="196" y="276"/>
                    <a:pt x="196" y="276"/>
                  </a:cubicBezTo>
                  <a:cubicBezTo>
                    <a:pt x="160" y="250"/>
                    <a:pt x="160" y="250"/>
                    <a:pt x="160" y="250"/>
                  </a:cubicBezTo>
                  <a:cubicBezTo>
                    <a:pt x="134" y="250"/>
                    <a:pt x="134" y="250"/>
                    <a:pt x="134" y="250"/>
                  </a:cubicBezTo>
                  <a:cubicBezTo>
                    <a:pt x="134" y="214"/>
                    <a:pt x="134" y="214"/>
                    <a:pt x="134" y="214"/>
                  </a:cubicBezTo>
                  <a:cubicBezTo>
                    <a:pt x="196" y="188"/>
                    <a:pt x="196" y="188"/>
                    <a:pt x="196" y="188"/>
                  </a:cubicBezTo>
                  <a:cubicBezTo>
                    <a:pt x="196" y="162"/>
                    <a:pt x="196" y="162"/>
                    <a:pt x="196" y="162"/>
                  </a:cubicBezTo>
                  <a:cubicBezTo>
                    <a:pt x="228" y="151"/>
                    <a:pt x="228" y="151"/>
                    <a:pt x="228" y="151"/>
                  </a:cubicBezTo>
                  <a:cubicBezTo>
                    <a:pt x="228" y="120"/>
                    <a:pt x="228" y="120"/>
                    <a:pt x="228" y="120"/>
                  </a:cubicBezTo>
                  <a:cubicBezTo>
                    <a:pt x="230" y="120"/>
                    <a:pt x="230" y="120"/>
                    <a:pt x="230" y="120"/>
                  </a:cubicBezTo>
                  <a:cubicBezTo>
                    <a:pt x="246" y="76"/>
                    <a:pt x="246" y="76"/>
                    <a:pt x="246" y="76"/>
                  </a:cubicBezTo>
                  <a:cubicBezTo>
                    <a:pt x="246" y="76"/>
                    <a:pt x="286" y="68"/>
                    <a:pt x="290" y="72"/>
                  </a:cubicBezTo>
                  <a:cubicBezTo>
                    <a:pt x="294" y="76"/>
                    <a:pt x="358" y="104"/>
                    <a:pt x="378" y="132"/>
                  </a:cubicBezTo>
                  <a:cubicBezTo>
                    <a:pt x="398" y="120"/>
                    <a:pt x="474" y="40"/>
                    <a:pt x="474" y="40"/>
                  </a:cubicBezTo>
                  <a:cubicBezTo>
                    <a:pt x="494" y="0"/>
                    <a:pt x="494" y="0"/>
                    <a:pt x="494" y="0"/>
                  </a:cubicBezTo>
                  <a:cubicBezTo>
                    <a:pt x="558" y="8"/>
                    <a:pt x="558" y="8"/>
                    <a:pt x="558" y="8"/>
                  </a:cubicBezTo>
                  <a:cubicBezTo>
                    <a:pt x="614" y="4"/>
                    <a:pt x="614" y="4"/>
                    <a:pt x="614" y="4"/>
                  </a:cubicBezTo>
                  <a:cubicBezTo>
                    <a:pt x="686" y="56"/>
                    <a:pt x="686" y="56"/>
                    <a:pt x="686" y="56"/>
                  </a:cubicBezTo>
                  <a:cubicBezTo>
                    <a:pt x="758" y="60"/>
                    <a:pt x="758" y="60"/>
                    <a:pt x="758" y="60"/>
                  </a:cubicBezTo>
                  <a:cubicBezTo>
                    <a:pt x="770" y="24"/>
                    <a:pt x="770" y="24"/>
                    <a:pt x="770" y="24"/>
                  </a:cubicBezTo>
                  <a:cubicBezTo>
                    <a:pt x="838" y="60"/>
                    <a:pt x="838" y="60"/>
                    <a:pt x="838" y="60"/>
                  </a:cubicBezTo>
                  <a:cubicBezTo>
                    <a:pt x="822" y="152"/>
                    <a:pt x="822" y="152"/>
                    <a:pt x="822" y="152"/>
                  </a:cubicBezTo>
                  <a:cubicBezTo>
                    <a:pt x="766" y="148"/>
                    <a:pt x="766" y="148"/>
                    <a:pt x="766" y="148"/>
                  </a:cubicBezTo>
                  <a:cubicBezTo>
                    <a:pt x="770" y="192"/>
                    <a:pt x="770" y="192"/>
                    <a:pt x="770" y="192"/>
                  </a:cubicBezTo>
                  <a:cubicBezTo>
                    <a:pt x="750" y="216"/>
                    <a:pt x="750" y="216"/>
                    <a:pt x="750" y="216"/>
                  </a:cubicBezTo>
                  <a:cubicBezTo>
                    <a:pt x="758" y="264"/>
                    <a:pt x="758" y="264"/>
                    <a:pt x="758" y="264"/>
                  </a:cubicBezTo>
                  <a:cubicBezTo>
                    <a:pt x="802" y="284"/>
                    <a:pt x="802" y="284"/>
                    <a:pt x="802" y="284"/>
                  </a:cubicBezTo>
                  <a:cubicBezTo>
                    <a:pt x="782" y="304"/>
                    <a:pt x="782" y="304"/>
                    <a:pt x="782" y="304"/>
                  </a:cubicBezTo>
                  <a:cubicBezTo>
                    <a:pt x="814" y="356"/>
                    <a:pt x="814" y="356"/>
                    <a:pt x="814" y="356"/>
                  </a:cubicBezTo>
                  <a:cubicBezTo>
                    <a:pt x="806" y="476"/>
                    <a:pt x="806" y="476"/>
                    <a:pt x="806" y="476"/>
                  </a:cubicBezTo>
                  <a:cubicBezTo>
                    <a:pt x="902" y="544"/>
                    <a:pt x="902" y="544"/>
                    <a:pt x="902" y="544"/>
                  </a:cubicBezTo>
                  <a:lnTo>
                    <a:pt x="886" y="59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6" name="เชียงใหม่">
              <a:extLst>
                <a:ext uri="{FF2B5EF4-FFF2-40B4-BE49-F238E27FC236}">
                  <a16:creationId xmlns:a16="http://schemas.microsoft.com/office/drawing/2014/main" id="{DBBA16C5-9F02-4F1E-88FB-C0EBA5D36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6372" y="1110434"/>
              <a:ext cx="563287" cy="1106457"/>
            </a:xfrm>
            <a:custGeom>
              <a:avLst/>
              <a:gdLst>
                <a:gd name="T0" fmla="*/ 1247 w 1377"/>
                <a:gd name="T1" fmla="*/ 180 h 2710"/>
                <a:gd name="T2" fmla="*/ 1226 w 1377"/>
                <a:gd name="T3" fmla="*/ 326 h 2710"/>
                <a:gd name="T4" fmla="*/ 1116 w 1377"/>
                <a:gd name="T5" fmla="*/ 462 h 2710"/>
                <a:gd name="T6" fmla="*/ 1158 w 1377"/>
                <a:gd name="T7" fmla="*/ 566 h 2710"/>
                <a:gd name="T8" fmla="*/ 1163 w 1377"/>
                <a:gd name="T9" fmla="*/ 738 h 2710"/>
                <a:gd name="T10" fmla="*/ 1174 w 1377"/>
                <a:gd name="T11" fmla="*/ 994 h 2710"/>
                <a:gd name="T12" fmla="*/ 1215 w 1377"/>
                <a:gd name="T13" fmla="*/ 1203 h 2710"/>
                <a:gd name="T14" fmla="*/ 1168 w 1377"/>
                <a:gd name="T15" fmla="*/ 1375 h 2710"/>
                <a:gd name="T16" fmla="*/ 1153 w 1377"/>
                <a:gd name="T17" fmla="*/ 1521 h 2710"/>
                <a:gd name="T18" fmla="*/ 1054 w 1377"/>
                <a:gd name="T19" fmla="*/ 1385 h 2710"/>
                <a:gd name="T20" fmla="*/ 928 w 1377"/>
                <a:gd name="T21" fmla="*/ 1396 h 2710"/>
                <a:gd name="T22" fmla="*/ 829 w 1377"/>
                <a:gd name="T23" fmla="*/ 1453 h 2710"/>
                <a:gd name="T24" fmla="*/ 673 w 1377"/>
                <a:gd name="T25" fmla="*/ 1604 h 2710"/>
                <a:gd name="T26" fmla="*/ 600 w 1377"/>
                <a:gd name="T27" fmla="*/ 1729 h 2710"/>
                <a:gd name="T28" fmla="*/ 704 w 1377"/>
                <a:gd name="T29" fmla="*/ 1954 h 2710"/>
                <a:gd name="T30" fmla="*/ 756 w 1377"/>
                <a:gd name="T31" fmla="*/ 2131 h 2710"/>
                <a:gd name="T32" fmla="*/ 743 w 1377"/>
                <a:gd name="T33" fmla="*/ 2184 h 2710"/>
                <a:gd name="T34" fmla="*/ 704 w 1377"/>
                <a:gd name="T35" fmla="*/ 2199 h 2710"/>
                <a:gd name="T36" fmla="*/ 600 w 1377"/>
                <a:gd name="T37" fmla="*/ 2199 h 2710"/>
                <a:gd name="T38" fmla="*/ 516 w 1377"/>
                <a:gd name="T39" fmla="*/ 2188 h 2710"/>
                <a:gd name="T40" fmla="*/ 428 w 1377"/>
                <a:gd name="T41" fmla="*/ 2199 h 2710"/>
                <a:gd name="T42" fmla="*/ 485 w 1377"/>
                <a:gd name="T43" fmla="*/ 2543 h 2710"/>
                <a:gd name="T44" fmla="*/ 396 w 1377"/>
                <a:gd name="T45" fmla="*/ 2684 h 2710"/>
                <a:gd name="T46" fmla="*/ 277 w 1377"/>
                <a:gd name="T47" fmla="*/ 2653 h 2710"/>
                <a:gd name="T48" fmla="*/ 282 w 1377"/>
                <a:gd name="T49" fmla="*/ 2543 h 2710"/>
                <a:gd name="T50" fmla="*/ 177 w 1377"/>
                <a:gd name="T51" fmla="*/ 2439 h 2710"/>
                <a:gd name="T52" fmla="*/ 125 w 1377"/>
                <a:gd name="T53" fmla="*/ 2303 h 2710"/>
                <a:gd name="T54" fmla="*/ 52 w 1377"/>
                <a:gd name="T55" fmla="*/ 2147 h 2710"/>
                <a:gd name="T56" fmla="*/ 68 w 1377"/>
                <a:gd name="T57" fmla="*/ 2042 h 2710"/>
                <a:gd name="T58" fmla="*/ 214 w 1377"/>
                <a:gd name="T59" fmla="*/ 1990 h 2710"/>
                <a:gd name="T60" fmla="*/ 162 w 1377"/>
                <a:gd name="T61" fmla="*/ 1907 h 2710"/>
                <a:gd name="T62" fmla="*/ 120 w 1377"/>
                <a:gd name="T63" fmla="*/ 1797 h 2710"/>
                <a:gd name="T64" fmla="*/ 167 w 1377"/>
                <a:gd name="T65" fmla="*/ 1703 h 2710"/>
                <a:gd name="T66" fmla="*/ 104 w 1377"/>
                <a:gd name="T67" fmla="*/ 1536 h 2710"/>
                <a:gd name="T68" fmla="*/ 130 w 1377"/>
                <a:gd name="T69" fmla="*/ 1422 h 2710"/>
                <a:gd name="T70" fmla="*/ 99 w 1377"/>
                <a:gd name="T71" fmla="*/ 1296 h 2710"/>
                <a:gd name="T72" fmla="*/ 136 w 1377"/>
                <a:gd name="T73" fmla="*/ 1161 h 2710"/>
                <a:gd name="T74" fmla="*/ 292 w 1377"/>
                <a:gd name="T75" fmla="*/ 931 h 2710"/>
                <a:gd name="T76" fmla="*/ 480 w 1377"/>
                <a:gd name="T77" fmla="*/ 1057 h 2710"/>
                <a:gd name="T78" fmla="*/ 532 w 1377"/>
                <a:gd name="T79" fmla="*/ 811 h 2710"/>
                <a:gd name="T80" fmla="*/ 496 w 1377"/>
                <a:gd name="T81" fmla="*/ 598 h 2710"/>
                <a:gd name="T82" fmla="*/ 464 w 1377"/>
                <a:gd name="T83" fmla="*/ 488 h 2710"/>
                <a:gd name="T84" fmla="*/ 406 w 1377"/>
                <a:gd name="T85" fmla="*/ 428 h 2710"/>
                <a:gd name="T86" fmla="*/ 546 w 1377"/>
                <a:gd name="T87" fmla="*/ 412 h 2710"/>
                <a:gd name="T88" fmla="*/ 760 w 1377"/>
                <a:gd name="T89" fmla="*/ 337 h 2710"/>
                <a:gd name="T90" fmla="*/ 874 w 1377"/>
                <a:gd name="T91" fmla="*/ 380 h 2710"/>
                <a:gd name="T92" fmla="*/ 914 w 1377"/>
                <a:gd name="T93" fmla="*/ 212 h 2710"/>
                <a:gd name="T94" fmla="*/ 938 w 1377"/>
                <a:gd name="T95" fmla="*/ 48 h 2710"/>
                <a:gd name="T96" fmla="*/ 1318 w 1377"/>
                <a:gd name="T97" fmla="*/ 32 h 2710"/>
                <a:gd name="T98" fmla="*/ 1309 w 1377"/>
                <a:gd name="T99" fmla="*/ 66 h 2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7" h="2710">
                  <a:moveTo>
                    <a:pt x="1320" y="97"/>
                  </a:moveTo>
                  <a:cubicBezTo>
                    <a:pt x="1294" y="107"/>
                    <a:pt x="1294" y="107"/>
                    <a:pt x="1294" y="107"/>
                  </a:cubicBezTo>
                  <a:cubicBezTo>
                    <a:pt x="1299" y="133"/>
                    <a:pt x="1299" y="133"/>
                    <a:pt x="1299" y="133"/>
                  </a:cubicBezTo>
                  <a:cubicBezTo>
                    <a:pt x="1247" y="180"/>
                    <a:pt x="1247" y="180"/>
                    <a:pt x="1247" y="180"/>
                  </a:cubicBezTo>
                  <a:cubicBezTo>
                    <a:pt x="1247" y="206"/>
                    <a:pt x="1247" y="206"/>
                    <a:pt x="1247" y="206"/>
                  </a:cubicBezTo>
                  <a:cubicBezTo>
                    <a:pt x="1205" y="238"/>
                    <a:pt x="1205" y="238"/>
                    <a:pt x="1205" y="238"/>
                  </a:cubicBezTo>
                  <a:cubicBezTo>
                    <a:pt x="1252" y="311"/>
                    <a:pt x="1252" y="311"/>
                    <a:pt x="1252" y="311"/>
                  </a:cubicBezTo>
                  <a:cubicBezTo>
                    <a:pt x="1226" y="326"/>
                    <a:pt x="1226" y="326"/>
                    <a:pt x="1226" y="326"/>
                  </a:cubicBezTo>
                  <a:cubicBezTo>
                    <a:pt x="1200" y="368"/>
                    <a:pt x="1200" y="368"/>
                    <a:pt x="1200" y="368"/>
                  </a:cubicBezTo>
                  <a:cubicBezTo>
                    <a:pt x="1189" y="415"/>
                    <a:pt x="1189" y="415"/>
                    <a:pt x="1189" y="415"/>
                  </a:cubicBezTo>
                  <a:cubicBezTo>
                    <a:pt x="1158" y="410"/>
                    <a:pt x="1158" y="410"/>
                    <a:pt x="1158" y="410"/>
                  </a:cubicBezTo>
                  <a:cubicBezTo>
                    <a:pt x="1116" y="462"/>
                    <a:pt x="1116" y="462"/>
                    <a:pt x="1116" y="462"/>
                  </a:cubicBezTo>
                  <a:cubicBezTo>
                    <a:pt x="1106" y="488"/>
                    <a:pt x="1106" y="488"/>
                    <a:pt x="1106" y="488"/>
                  </a:cubicBezTo>
                  <a:cubicBezTo>
                    <a:pt x="1137" y="525"/>
                    <a:pt x="1137" y="525"/>
                    <a:pt x="1137" y="525"/>
                  </a:cubicBezTo>
                  <a:cubicBezTo>
                    <a:pt x="1137" y="551"/>
                    <a:pt x="1137" y="551"/>
                    <a:pt x="1137" y="551"/>
                  </a:cubicBezTo>
                  <a:cubicBezTo>
                    <a:pt x="1158" y="566"/>
                    <a:pt x="1158" y="566"/>
                    <a:pt x="1158" y="566"/>
                  </a:cubicBezTo>
                  <a:cubicBezTo>
                    <a:pt x="1137" y="598"/>
                    <a:pt x="1137" y="598"/>
                    <a:pt x="1137" y="598"/>
                  </a:cubicBezTo>
                  <a:cubicBezTo>
                    <a:pt x="1148" y="665"/>
                    <a:pt x="1148" y="665"/>
                    <a:pt x="1148" y="665"/>
                  </a:cubicBezTo>
                  <a:cubicBezTo>
                    <a:pt x="1168" y="697"/>
                    <a:pt x="1168" y="697"/>
                    <a:pt x="1168" y="697"/>
                  </a:cubicBezTo>
                  <a:cubicBezTo>
                    <a:pt x="1163" y="738"/>
                    <a:pt x="1163" y="738"/>
                    <a:pt x="1163" y="738"/>
                  </a:cubicBezTo>
                  <a:cubicBezTo>
                    <a:pt x="1167" y="809"/>
                    <a:pt x="1167" y="809"/>
                    <a:pt x="1167" y="809"/>
                  </a:cubicBezTo>
                  <a:cubicBezTo>
                    <a:pt x="1168" y="837"/>
                    <a:pt x="1168" y="837"/>
                    <a:pt x="1168" y="837"/>
                  </a:cubicBezTo>
                  <a:cubicBezTo>
                    <a:pt x="1137" y="900"/>
                    <a:pt x="1137" y="900"/>
                    <a:pt x="1137" y="900"/>
                  </a:cubicBezTo>
                  <a:cubicBezTo>
                    <a:pt x="1174" y="994"/>
                    <a:pt x="1174" y="994"/>
                    <a:pt x="1174" y="994"/>
                  </a:cubicBezTo>
                  <a:cubicBezTo>
                    <a:pt x="1215" y="1020"/>
                    <a:pt x="1215" y="1020"/>
                    <a:pt x="1215" y="1020"/>
                  </a:cubicBezTo>
                  <a:cubicBezTo>
                    <a:pt x="1231" y="1083"/>
                    <a:pt x="1231" y="1083"/>
                    <a:pt x="1231" y="1083"/>
                  </a:cubicBezTo>
                  <a:cubicBezTo>
                    <a:pt x="1205" y="1109"/>
                    <a:pt x="1205" y="1109"/>
                    <a:pt x="1205" y="1109"/>
                  </a:cubicBezTo>
                  <a:cubicBezTo>
                    <a:pt x="1215" y="1203"/>
                    <a:pt x="1215" y="1203"/>
                    <a:pt x="1215" y="1203"/>
                  </a:cubicBezTo>
                  <a:cubicBezTo>
                    <a:pt x="1189" y="1229"/>
                    <a:pt x="1189" y="1229"/>
                    <a:pt x="1189" y="1229"/>
                  </a:cubicBezTo>
                  <a:cubicBezTo>
                    <a:pt x="1192" y="1253"/>
                    <a:pt x="1192" y="1253"/>
                    <a:pt x="1192" y="1253"/>
                  </a:cubicBezTo>
                  <a:cubicBezTo>
                    <a:pt x="1200" y="1312"/>
                    <a:pt x="1200" y="1312"/>
                    <a:pt x="1200" y="1312"/>
                  </a:cubicBezTo>
                  <a:cubicBezTo>
                    <a:pt x="1168" y="1375"/>
                    <a:pt x="1168" y="1375"/>
                    <a:pt x="1168" y="1375"/>
                  </a:cubicBezTo>
                  <a:cubicBezTo>
                    <a:pt x="1179" y="1396"/>
                    <a:pt x="1179" y="1396"/>
                    <a:pt x="1179" y="1396"/>
                  </a:cubicBezTo>
                  <a:cubicBezTo>
                    <a:pt x="1168" y="1416"/>
                    <a:pt x="1168" y="1416"/>
                    <a:pt x="1168" y="1416"/>
                  </a:cubicBezTo>
                  <a:cubicBezTo>
                    <a:pt x="1194" y="1458"/>
                    <a:pt x="1194" y="1458"/>
                    <a:pt x="1194" y="1458"/>
                  </a:cubicBezTo>
                  <a:cubicBezTo>
                    <a:pt x="1153" y="1521"/>
                    <a:pt x="1153" y="1521"/>
                    <a:pt x="1153" y="1521"/>
                  </a:cubicBezTo>
                  <a:cubicBezTo>
                    <a:pt x="1069" y="1463"/>
                    <a:pt x="1069" y="1463"/>
                    <a:pt x="1069" y="1463"/>
                  </a:cubicBezTo>
                  <a:cubicBezTo>
                    <a:pt x="1085" y="1437"/>
                    <a:pt x="1085" y="1437"/>
                    <a:pt x="1085" y="1437"/>
                  </a:cubicBezTo>
                  <a:cubicBezTo>
                    <a:pt x="1080" y="1401"/>
                    <a:pt x="1080" y="1401"/>
                    <a:pt x="1080" y="1401"/>
                  </a:cubicBezTo>
                  <a:cubicBezTo>
                    <a:pt x="1054" y="1385"/>
                    <a:pt x="1054" y="1385"/>
                    <a:pt x="1054" y="1385"/>
                  </a:cubicBezTo>
                  <a:cubicBezTo>
                    <a:pt x="1048" y="1359"/>
                    <a:pt x="1048" y="1359"/>
                    <a:pt x="1048" y="1359"/>
                  </a:cubicBezTo>
                  <a:cubicBezTo>
                    <a:pt x="1007" y="1354"/>
                    <a:pt x="1007" y="1354"/>
                    <a:pt x="1007" y="1354"/>
                  </a:cubicBezTo>
                  <a:cubicBezTo>
                    <a:pt x="986" y="1369"/>
                    <a:pt x="986" y="1369"/>
                    <a:pt x="986" y="1369"/>
                  </a:cubicBezTo>
                  <a:cubicBezTo>
                    <a:pt x="928" y="1396"/>
                    <a:pt x="928" y="1396"/>
                    <a:pt x="928" y="1396"/>
                  </a:cubicBezTo>
                  <a:cubicBezTo>
                    <a:pt x="892" y="1385"/>
                    <a:pt x="892" y="1385"/>
                    <a:pt x="892" y="1385"/>
                  </a:cubicBezTo>
                  <a:cubicBezTo>
                    <a:pt x="882" y="1422"/>
                    <a:pt x="882" y="1422"/>
                    <a:pt x="882" y="1422"/>
                  </a:cubicBezTo>
                  <a:cubicBezTo>
                    <a:pt x="861" y="1422"/>
                    <a:pt x="861" y="1422"/>
                    <a:pt x="861" y="1422"/>
                  </a:cubicBezTo>
                  <a:cubicBezTo>
                    <a:pt x="829" y="1453"/>
                    <a:pt x="829" y="1453"/>
                    <a:pt x="829" y="1453"/>
                  </a:cubicBezTo>
                  <a:cubicBezTo>
                    <a:pt x="824" y="1495"/>
                    <a:pt x="824" y="1495"/>
                    <a:pt x="824" y="1495"/>
                  </a:cubicBezTo>
                  <a:cubicBezTo>
                    <a:pt x="798" y="1531"/>
                    <a:pt x="798" y="1531"/>
                    <a:pt x="798" y="1531"/>
                  </a:cubicBezTo>
                  <a:cubicBezTo>
                    <a:pt x="762" y="1531"/>
                    <a:pt x="762" y="1531"/>
                    <a:pt x="762" y="1531"/>
                  </a:cubicBezTo>
                  <a:cubicBezTo>
                    <a:pt x="673" y="1604"/>
                    <a:pt x="673" y="1604"/>
                    <a:pt x="673" y="1604"/>
                  </a:cubicBezTo>
                  <a:cubicBezTo>
                    <a:pt x="626" y="1604"/>
                    <a:pt x="626" y="1604"/>
                    <a:pt x="626" y="1604"/>
                  </a:cubicBezTo>
                  <a:cubicBezTo>
                    <a:pt x="600" y="1667"/>
                    <a:pt x="600" y="1667"/>
                    <a:pt x="600" y="1667"/>
                  </a:cubicBezTo>
                  <a:cubicBezTo>
                    <a:pt x="610" y="1698"/>
                    <a:pt x="610" y="1698"/>
                    <a:pt x="610" y="1698"/>
                  </a:cubicBezTo>
                  <a:cubicBezTo>
                    <a:pt x="600" y="1729"/>
                    <a:pt x="600" y="1729"/>
                    <a:pt x="600" y="1729"/>
                  </a:cubicBezTo>
                  <a:cubicBezTo>
                    <a:pt x="678" y="1782"/>
                    <a:pt x="678" y="1782"/>
                    <a:pt x="678" y="1782"/>
                  </a:cubicBezTo>
                  <a:cubicBezTo>
                    <a:pt x="683" y="1844"/>
                    <a:pt x="683" y="1844"/>
                    <a:pt x="683" y="1844"/>
                  </a:cubicBezTo>
                  <a:cubicBezTo>
                    <a:pt x="709" y="1870"/>
                    <a:pt x="709" y="1870"/>
                    <a:pt x="709" y="1870"/>
                  </a:cubicBezTo>
                  <a:cubicBezTo>
                    <a:pt x="704" y="1954"/>
                    <a:pt x="704" y="1954"/>
                    <a:pt x="704" y="1954"/>
                  </a:cubicBezTo>
                  <a:cubicBezTo>
                    <a:pt x="689" y="1985"/>
                    <a:pt x="689" y="1985"/>
                    <a:pt x="689" y="1985"/>
                  </a:cubicBezTo>
                  <a:cubicBezTo>
                    <a:pt x="694" y="2006"/>
                    <a:pt x="694" y="2006"/>
                    <a:pt x="694" y="2006"/>
                  </a:cubicBezTo>
                  <a:cubicBezTo>
                    <a:pt x="725" y="2011"/>
                    <a:pt x="725" y="2011"/>
                    <a:pt x="725" y="2011"/>
                  </a:cubicBezTo>
                  <a:cubicBezTo>
                    <a:pt x="756" y="2131"/>
                    <a:pt x="756" y="2131"/>
                    <a:pt x="756" y="2131"/>
                  </a:cubicBezTo>
                  <a:cubicBezTo>
                    <a:pt x="746" y="2147"/>
                    <a:pt x="746" y="2147"/>
                    <a:pt x="746" y="2147"/>
                  </a:cubicBezTo>
                  <a:cubicBezTo>
                    <a:pt x="746" y="2183"/>
                    <a:pt x="746" y="2183"/>
                    <a:pt x="746" y="2183"/>
                  </a:cubicBezTo>
                  <a:cubicBezTo>
                    <a:pt x="746" y="2183"/>
                    <a:pt x="745" y="2183"/>
                    <a:pt x="744" y="2184"/>
                  </a:cubicBezTo>
                  <a:cubicBezTo>
                    <a:pt x="744" y="2184"/>
                    <a:pt x="743" y="2184"/>
                    <a:pt x="743" y="2184"/>
                  </a:cubicBezTo>
                  <a:cubicBezTo>
                    <a:pt x="742" y="2185"/>
                    <a:pt x="742" y="2185"/>
                    <a:pt x="742" y="2185"/>
                  </a:cubicBezTo>
                  <a:cubicBezTo>
                    <a:pt x="737" y="2187"/>
                    <a:pt x="729" y="2190"/>
                    <a:pt x="721" y="2193"/>
                  </a:cubicBezTo>
                  <a:cubicBezTo>
                    <a:pt x="720" y="2194"/>
                    <a:pt x="719" y="2194"/>
                    <a:pt x="718" y="2194"/>
                  </a:cubicBezTo>
                  <a:cubicBezTo>
                    <a:pt x="712" y="2197"/>
                    <a:pt x="706" y="2199"/>
                    <a:pt x="704" y="2199"/>
                  </a:cubicBezTo>
                  <a:cubicBezTo>
                    <a:pt x="699" y="2199"/>
                    <a:pt x="673" y="2167"/>
                    <a:pt x="673" y="2167"/>
                  </a:cubicBezTo>
                  <a:cubicBezTo>
                    <a:pt x="662" y="2204"/>
                    <a:pt x="662" y="2204"/>
                    <a:pt x="662" y="2204"/>
                  </a:cubicBezTo>
                  <a:cubicBezTo>
                    <a:pt x="604" y="2199"/>
                    <a:pt x="604" y="2199"/>
                    <a:pt x="604" y="2199"/>
                  </a:cubicBezTo>
                  <a:cubicBezTo>
                    <a:pt x="600" y="2199"/>
                    <a:pt x="600" y="2199"/>
                    <a:pt x="600" y="2199"/>
                  </a:cubicBezTo>
                  <a:cubicBezTo>
                    <a:pt x="579" y="2167"/>
                    <a:pt x="579" y="2167"/>
                    <a:pt x="579" y="2167"/>
                  </a:cubicBezTo>
                  <a:cubicBezTo>
                    <a:pt x="553" y="2188"/>
                    <a:pt x="553" y="2188"/>
                    <a:pt x="553" y="2188"/>
                  </a:cubicBezTo>
                  <a:cubicBezTo>
                    <a:pt x="542" y="2214"/>
                    <a:pt x="542" y="2214"/>
                    <a:pt x="542" y="2214"/>
                  </a:cubicBezTo>
                  <a:cubicBezTo>
                    <a:pt x="516" y="2188"/>
                    <a:pt x="516" y="2188"/>
                    <a:pt x="516" y="2188"/>
                  </a:cubicBezTo>
                  <a:cubicBezTo>
                    <a:pt x="516" y="2188"/>
                    <a:pt x="501" y="2204"/>
                    <a:pt x="496" y="2204"/>
                  </a:cubicBezTo>
                  <a:cubicBezTo>
                    <a:pt x="490" y="2204"/>
                    <a:pt x="464" y="2183"/>
                    <a:pt x="464" y="2183"/>
                  </a:cubicBezTo>
                  <a:cubicBezTo>
                    <a:pt x="443" y="2173"/>
                    <a:pt x="443" y="2173"/>
                    <a:pt x="443" y="2173"/>
                  </a:cubicBezTo>
                  <a:cubicBezTo>
                    <a:pt x="428" y="2199"/>
                    <a:pt x="428" y="2199"/>
                    <a:pt x="428" y="2199"/>
                  </a:cubicBezTo>
                  <a:cubicBezTo>
                    <a:pt x="464" y="2340"/>
                    <a:pt x="464" y="2340"/>
                    <a:pt x="464" y="2340"/>
                  </a:cubicBezTo>
                  <a:cubicBezTo>
                    <a:pt x="469" y="2423"/>
                    <a:pt x="469" y="2423"/>
                    <a:pt x="469" y="2423"/>
                  </a:cubicBezTo>
                  <a:cubicBezTo>
                    <a:pt x="454" y="2491"/>
                    <a:pt x="454" y="2491"/>
                    <a:pt x="454" y="2491"/>
                  </a:cubicBezTo>
                  <a:cubicBezTo>
                    <a:pt x="485" y="2543"/>
                    <a:pt x="485" y="2543"/>
                    <a:pt x="485" y="2543"/>
                  </a:cubicBezTo>
                  <a:cubicBezTo>
                    <a:pt x="469" y="2590"/>
                    <a:pt x="469" y="2590"/>
                    <a:pt x="469" y="2590"/>
                  </a:cubicBezTo>
                  <a:cubicBezTo>
                    <a:pt x="490" y="2626"/>
                    <a:pt x="490" y="2626"/>
                    <a:pt x="490" y="2626"/>
                  </a:cubicBezTo>
                  <a:cubicBezTo>
                    <a:pt x="480" y="2673"/>
                    <a:pt x="480" y="2673"/>
                    <a:pt x="480" y="2673"/>
                  </a:cubicBezTo>
                  <a:cubicBezTo>
                    <a:pt x="396" y="2684"/>
                    <a:pt x="396" y="2684"/>
                    <a:pt x="396" y="2684"/>
                  </a:cubicBezTo>
                  <a:cubicBezTo>
                    <a:pt x="360" y="2710"/>
                    <a:pt x="360" y="2710"/>
                    <a:pt x="360" y="2710"/>
                  </a:cubicBezTo>
                  <a:cubicBezTo>
                    <a:pt x="323" y="2705"/>
                    <a:pt x="323" y="2705"/>
                    <a:pt x="323" y="2705"/>
                  </a:cubicBezTo>
                  <a:cubicBezTo>
                    <a:pt x="313" y="2673"/>
                    <a:pt x="313" y="2673"/>
                    <a:pt x="313" y="2673"/>
                  </a:cubicBezTo>
                  <a:cubicBezTo>
                    <a:pt x="277" y="2653"/>
                    <a:pt x="277" y="2653"/>
                    <a:pt x="277" y="2653"/>
                  </a:cubicBezTo>
                  <a:cubicBezTo>
                    <a:pt x="282" y="2600"/>
                    <a:pt x="282" y="2600"/>
                    <a:pt x="282" y="2600"/>
                  </a:cubicBezTo>
                  <a:cubicBezTo>
                    <a:pt x="256" y="2574"/>
                    <a:pt x="256" y="2574"/>
                    <a:pt x="256" y="2574"/>
                  </a:cubicBezTo>
                  <a:cubicBezTo>
                    <a:pt x="256" y="2553"/>
                    <a:pt x="256" y="2553"/>
                    <a:pt x="256" y="2553"/>
                  </a:cubicBezTo>
                  <a:cubicBezTo>
                    <a:pt x="282" y="2543"/>
                    <a:pt x="282" y="2543"/>
                    <a:pt x="282" y="2543"/>
                  </a:cubicBezTo>
                  <a:cubicBezTo>
                    <a:pt x="271" y="2460"/>
                    <a:pt x="271" y="2460"/>
                    <a:pt x="271" y="2460"/>
                  </a:cubicBezTo>
                  <a:cubicBezTo>
                    <a:pt x="256" y="2413"/>
                    <a:pt x="256" y="2413"/>
                    <a:pt x="256" y="2413"/>
                  </a:cubicBezTo>
                  <a:cubicBezTo>
                    <a:pt x="214" y="2413"/>
                    <a:pt x="214" y="2413"/>
                    <a:pt x="214" y="2413"/>
                  </a:cubicBezTo>
                  <a:cubicBezTo>
                    <a:pt x="214" y="2413"/>
                    <a:pt x="183" y="2433"/>
                    <a:pt x="177" y="2439"/>
                  </a:cubicBezTo>
                  <a:cubicBezTo>
                    <a:pt x="172" y="2444"/>
                    <a:pt x="120" y="2439"/>
                    <a:pt x="115" y="2433"/>
                  </a:cubicBezTo>
                  <a:cubicBezTo>
                    <a:pt x="110" y="2428"/>
                    <a:pt x="68" y="2350"/>
                    <a:pt x="68" y="2350"/>
                  </a:cubicBezTo>
                  <a:cubicBezTo>
                    <a:pt x="72" y="2347"/>
                    <a:pt x="72" y="2347"/>
                    <a:pt x="72" y="2347"/>
                  </a:cubicBezTo>
                  <a:cubicBezTo>
                    <a:pt x="125" y="2303"/>
                    <a:pt x="125" y="2303"/>
                    <a:pt x="125" y="2303"/>
                  </a:cubicBezTo>
                  <a:cubicBezTo>
                    <a:pt x="120" y="2220"/>
                    <a:pt x="120" y="2220"/>
                    <a:pt x="120" y="2220"/>
                  </a:cubicBezTo>
                  <a:cubicBezTo>
                    <a:pt x="84" y="2199"/>
                    <a:pt x="84" y="2199"/>
                    <a:pt x="84" y="2199"/>
                  </a:cubicBezTo>
                  <a:cubicBezTo>
                    <a:pt x="63" y="2178"/>
                    <a:pt x="63" y="2178"/>
                    <a:pt x="63" y="2178"/>
                  </a:cubicBezTo>
                  <a:cubicBezTo>
                    <a:pt x="52" y="2147"/>
                    <a:pt x="52" y="2147"/>
                    <a:pt x="52" y="2147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0" y="2105"/>
                    <a:pt x="11" y="2079"/>
                    <a:pt x="11" y="2074"/>
                  </a:cubicBezTo>
                  <a:cubicBezTo>
                    <a:pt x="11" y="2072"/>
                    <a:pt x="15" y="2069"/>
                    <a:pt x="21" y="2066"/>
                  </a:cubicBezTo>
                  <a:cubicBezTo>
                    <a:pt x="37" y="2056"/>
                    <a:pt x="68" y="2042"/>
                    <a:pt x="68" y="2042"/>
                  </a:cubicBezTo>
                  <a:cubicBezTo>
                    <a:pt x="120" y="2068"/>
                    <a:pt x="120" y="2068"/>
                    <a:pt x="120" y="2068"/>
                  </a:cubicBezTo>
                  <a:cubicBezTo>
                    <a:pt x="157" y="2027"/>
                    <a:pt x="157" y="2027"/>
                    <a:pt x="157" y="2027"/>
                  </a:cubicBezTo>
                  <a:cubicBezTo>
                    <a:pt x="203" y="2021"/>
                    <a:pt x="203" y="2021"/>
                    <a:pt x="203" y="2021"/>
                  </a:cubicBezTo>
                  <a:cubicBezTo>
                    <a:pt x="214" y="1990"/>
                    <a:pt x="214" y="1990"/>
                    <a:pt x="214" y="1990"/>
                  </a:cubicBezTo>
                  <a:cubicBezTo>
                    <a:pt x="250" y="1938"/>
                    <a:pt x="250" y="1938"/>
                    <a:pt x="250" y="1938"/>
                  </a:cubicBezTo>
                  <a:cubicBezTo>
                    <a:pt x="198" y="1928"/>
                    <a:pt x="198" y="1928"/>
                    <a:pt x="198" y="1928"/>
                  </a:cubicBezTo>
                  <a:cubicBezTo>
                    <a:pt x="172" y="1933"/>
                    <a:pt x="172" y="1933"/>
                    <a:pt x="172" y="1933"/>
                  </a:cubicBezTo>
                  <a:cubicBezTo>
                    <a:pt x="162" y="1907"/>
                    <a:pt x="162" y="1907"/>
                    <a:pt x="162" y="1907"/>
                  </a:cubicBezTo>
                  <a:cubicBezTo>
                    <a:pt x="136" y="1891"/>
                    <a:pt x="136" y="1891"/>
                    <a:pt x="136" y="1891"/>
                  </a:cubicBezTo>
                  <a:cubicBezTo>
                    <a:pt x="130" y="1855"/>
                    <a:pt x="130" y="1855"/>
                    <a:pt x="130" y="1855"/>
                  </a:cubicBezTo>
                  <a:cubicBezTo>
                    <a:pt x="146" y="1828"/>
                    <a:pt x="146" y="1828"/>
                    <a:pt x="146" y="1828"/>
                  </a:cubicBezTo>
                  <a:cubicBezTo>
                    <a:pt x="120" y="1797"/>
                    <a:pt x="120" y="1797"/>
                    <a:pt x="120" y="1797"/>
                  </a:cubicBezTo>
                  <a:cubicBezTo>
                    <a:pt x="120" y="1745"/>
                    <a:pt x="120" y="1745"/>
                    <a:pt x="120" y="1745"/>
                  </a:cubicBezTo>
                  <a:cubicBezTo>
                    <a:pt x="151" y="1745"/>
                    <a:pt x="151" y="1745"/>
                    <a:pt x="151" y="1745"/>
                  </a:cubicBezTo>
                  <a:cubicBezTo>
                    <a:pt x="177" y="1735"/>
                    <a:pt x="177" y="1735"/>
                    <a:pt x="177" y="1735"/>
                  </a:cubicBezTo>
                  <a:cubicBezTo>
                    <a:pt x="167" y="1703"/>
                    <a:pt x="167" y="1703"/>
                    <a:pt x="167" y="1703"/>
                  </a:cubicBezTo>
                  <a:cubicBezTo>
                    <a:pt x="104" y="1656"/>
                    <a:pt x="104" y="1656"/>
                    <a:pt x="104" y="1656"/>
                  </a:cubicBezTo>
                  <a:cubicBezTo>
                    <a:pt x="99" y="1630"/>
                    <a:pt x="99" y="1630"/>
                    <a:pt x="99" y="1630"/>
                  </a:cubicBezTo>
                  <a:cubicBezTo>
                    <a:pt x="57" y="1615"/>
                    <a:pt x="57" y="1615"/>
                    <a:pt x="57" y="1615"/>
                  </a:cubicBezTo>
                  <a:cubicBezTo>
                    <a:pt x="104" y="1536"/>
                    <a:pt x="104" y="1536"/>
                    <a:pt x="104" y="1536"/>
                  </a:cubicBezTo>
                  <a:cubicBezTo>
                    <a:pt x="136" y="1531"/>
                    <a:pt x="136" y="1531"/>
                    <a:pt x="136" y="1531"/>
                  </a:cubicBezTo>
                  <a:cubicBezTo>
                    <a:pt x="193" y="1500"/>
                    <a:pt x="193" y="1500"/>
                    <a:pt x="193" y="1500"/>
                  </a:cubicBezTo>
                  <a:cubicBezTo>
                    <a:pt x="193" y="1458"/>
                    <a:pt x="193" y="1458"/>
                    <a:pt x="193" y="1458"/>
                  </a:cubicBezTo>
                  <a:cubicBezTo>
                    <a:pt x="130" y="1422"/>
                    <a:pt x="130" y="1422"/>
                    <a:pt x="130" y="1422"/>
                  </a:cubicBezTo>
                  <a:cubicBezTo>
                    <a:pt x="89" y="1422"/>
                    <a:pt x="89" y="1422"/>
                    <a:pt x="89" y="1422"/>
                  </a:cubicBezTo>
                  <a:cubicBezTo>
                    <a:pt x="94" y="1385"/>
                    <a:pt x="94" y="1385"/>
                    <a:pt x="94" y="1385"/>
                  </a:cubicBezTo>
                  <a:cubicBezTo>
                    <a:pt x="68" y="1328"/>
                    <a:pt x="68" y="1328"/>
                    <a:pt x="68" y="1328"/>
                  </a:cubicBezTo>
                  <a:cubicBezTo>
                    <a:pt x="99" y="1296"/>
                    <a:pt x="99" y="1296"/>
                    <a:pt x="99" y="1296"/>
                  </a:cubicBezTo>
                  <a:cubicBezTo>
                    <a:pt x="73" y="1276"/>
                    <a:pt x="73" y="1276"/>
                    <a:pt x="73" y="1276"/>
                  </a:cubicBezTo>
                  <a:cubicBezTo>
                    <a:pt x="68" y="1223"/>
                    <a:pt x="68" y="1223"/>
                    <a:pt x="68" y="1223"/>
                  </a:cubicBezTo>
                  <a:cubicBezTo>
                    <a:pt x="99" y="1171"/>
                    <a:pt x="99" y="1171"/>
                    <a:pt x="99" y="1171"/>
                  </a:cubicBezTo>
                  <a:cubicBezTo>
                    <a:pt x="99" y="1171"/>
                    <a:pt x="125" y="1161"/>
                    <a:pt x="136" y="1161"/>
                  </a:cubicBezTo>
                  <a:cubicBezTo>
                    <a:pt x="146" y="1161"/>
                    <a:pt x="157" y="1046"/>
                    <a:pt x="157" y="1046"/>
                  </a:cubicBezTo>
                  <a:cubicBezTo>
                    <a:pt x="157" y="1046"/>
                    <a:pt x="214" y="984"/>
                    <a:pt x="214" y="973"/>
                  </a:cubicBezTo>
                  <a:cubicBezTo>
                    <a:pt x="214" y="926"/>
                    <a:pt x="214" y="926"/>
                    <a:pt x="214" y="926"/>
                  </a:cubicBezTo>
                  <a:cubicBezTo>
                    <a:pt x="292" y="931"/>
                    <a:pt x="292" y="931"/>
                    <a:pt x="292" y="931"/>
                  </a:cubicBezTo>
                  <a:cubicBezTo>
                    <a:pt x="303" y="989"/>
                    <a:pt x="303" y="989"/>
                    <a:pt x="303" y="989"/>
                  </a:cubicBezTo>
                  <a:cubicBezTo>
                    <a:pt x="360" y="1051"/>
                    <a:pt x="360" y="1051"/>
                    <a:pt x="360" y="1051"/>
                  </a:cubicBezTo>
                  <a:cubicBezTo>
                    <a:pt x="391" y="1041"/>
                    <a:pt x="391" y="1041"/>
                    <a:pt x="391" y="1041"/>
                  </a:cubicBezTo>
                  <a:cubicBezTo>
                    <a:pt x="391" y="1041"/>
                    <a:pt x="475" y="1057"/>
                    <a:pt x="480" y="1057"/>
                  </a:cubicBezTo>
                  <a:cubicBezTo>
                    <a:pt x="485" y="1057"/>
                    <a:pt x="569" y="999"/>
                    <a:pt x="569" y="999"/>
                  </a:cubicBezTo>
                  <a:cubicBezTo>
                    <a:pt x="548" y="926"/>
                    <a:pt x="548" y="926"/>
                    <a:pt x="548" y="926"/>
                  </a:cubicBezTo>
                  <a:cubicBezTo>
                    <a:pt x="548" y="926"/>
                    <a:pt x="501" y="895"/>
                    <a:pt x="496" y="890"/>
                  </a:cubicBezTo>
                  <a:cubicBezTo>
                    <a:pt x="490" y="884"/>
                    <a:pt x="532" y="811"/>
                    <a:pt x="532" y="811"/>
                  </a:cubicBezTo>
                  <a:cubicBezTo>
                    <a:pt x="506" y="718"/>
                    <a:pt x="506" y="718"/>
                    <a:pt x="506" y="718"/>
                  </a:cubicBezTo>
                  <a:cubicBezTo>
                    <a:pt x="506" y="718"/>
                    <a:pt x="522" y="697"/>
                    <a:pt x="522" y="691"/>
                  </a:cubicBezTo>
                  <a:cubicBezTo>
                    <a:pt x="522" y="613"/>
                    <a:pt x="522" y="613"/>
                    <a:pt x="522" y="613"/>
                  </a:cubicBezTo>
                  <a:cubicBezTo>
                    <a:pt x="496" y="598"/>
                    <a:pt x="496" y="598"/>
                    <a:pt x="496" y="598"/>
                  </a:cubicBezTo>
                  <a:cubicBezTo>
                    <a:pt x="501" y="571"/>
                    <a:pt x="501" y="571"/>
                    <a:pt x="501" y="571"/>
                  </a:cubicBezTo>
                  <a:cubicBezTo>
                    <a:pt x="469" y="540"/>
                    <a:pt x="469" y="540"/>
                    <a:pt x="469" y="540"/>
                  </a:cubicBezTo>
                  <a:cubicBezTo>
                    <a:pt x="475" y="514"/>
                    <a:pt x="475" y="514"/>
                    <a:pt x="475" y="514"/>
                  </a:cubicBezTo>
                  <a:cubicBezTo>
                    <a:pt x="464" y="488"/>
                    <a:pt x="464" y="488"/>
                    <a:pt x="464" y="488"/>
                  </a:cubicBezTo>
                  <a:cubicBezTo>
                    <a:pt x="433" y="483"/>
                    <a:pt x="433" y="483"/>
                    <a:pt x="433" y="483"/>
                  </a:cubicBezTo>
                  <a:cubicBezTo>
                    <a:pt x="407" y="457"/>
                    <a:pt x="407" y="457"/>
                    <a:pt x="407" y="457"/>
                  </a:cubicBezTo>
                  <a:cubicBezTo>
                    <a:pt x="401" y="427"/>
                    <a:pt x="401" y="427"/>
                    <a:pt x="401" y="427"/>
                  </a:cubicBezTo>
                  <a:cubicBezTo>
                    <a:pt x="406" y="428"/>
                    <a:pt x="406" y="428"/>
                    <a:pt x="406" y="428"/>
                  </a:cubicBezTo>
                  <a:cubicBezTo>
                    <a:pt x="442" y="412"/>
                    <a:pt x="442" y="412"/>
                    <a:pt x="442" y="412"/>
                  </a:cubicBezTo>
                  <a:cubicBezTo>
                    <a:pt x="442" y="412"/>
                    <a:pt x="482" y="448"/>
                    <a:pt x="486" y="452"/>
                  </a:cubicBezTo>
                  <a:cubicBezTo>
                    <a:pt x="490" y="456"/>
                    <a:pt x="506" y="412"/>
                    <a:pt x="506" y="412"/>
                  </a:cubicBezTo>
                  <a:cubicBezTo>
                    <a:pt x="546" y="412"/>
                    <a:pt x="546" y="412"/>
                    <a:pt x="546" y="412"/>
                  </a:cubicBezTo>
                  <a:cubicBezTo>
                    <a:pt x="622" y="356"/>
                    <a:pt x="622" y="356"/>
                    <a:pt x="622" y="356"/>
                  </a:cubicBezTo>
                  <a:cubicBezTo>
                    <a:pt x="682" y="380"/>
                    <a:pt x="682" y="380"/>
                    <a:pt x="682" y="380"/>
                  </a:cubicBezTo>
                  <a:cubicBezTo>
                    <a:pt x="738" y="320"/>
                    <a:pt x="738" y="320"/>
                    <a:pt x="738" y="320"/>
                  </a:cubicBezTo>
                  <a:cubicBezTo>
                    <a:pt x="760" y="337"/>
                    <a:pt x="760" y="337"/>
                    <a:pt x="760" y="337"/>
                  </a:cubicBezTo>
                  <a:cubicBezTo>
                    <a:pt x="794" y="364"/>
                    <a:pt x="794" y="364"/>
                    <a:pt x="794" y="364"/>
                  </a:cubicBezTo>
                  <a:cubicBezTo>
                    <a:pt x="826" y="364"/>
                    <a:pt x="826" y="364"/>
                    <a:pt x="826" y="364"/>
                  </a:cubicBezTo>
                  <a:cubicBezTo>
                    <a:pt x="830" y="364"/>
                    <a:pt x="842" y="384"/>
                    <a:pt x="842" y="384"/>
                  </a:cubicBezTo>
                  <a:cubicBezTo>
                    <a:pt x="874" y="380"/>
                    <a:pt x="874" y="380"/>
                    <a:pt x="874" y="380"/>
                  </a:cubicBezTo>
                  <a:cubicBezTo>
                    <a:pt x="870" y="348"/>
                    <a:pt x="870" y="348"/>
                    <a:pt x="870" y="348"/>
                  </a:cubicBezTo>
                  <a:cubicBezTo>
                    <a:pt x="898" y="324"/>
                    <a:pt x="898" y="324"/>
                    <a:pt x="898" y="324"/>
                  </a:cubicBezTo>
                  <a:cubicBezTo>
                    <a:pt x="898" y="212"/>
                    <a:pt x="898" y="212"/>
                    <a:pt x="898" y="212"/>
                  </a:cubicBezTo>
                  <a:cubicBezTo>
                    <a:pt x="914" y="212"/>
                    <a:pt x="914" y="212"/>
                    <a:pt x="914" y="212"/>
                  </a:cubicBezTo>
                  <a:cubicBezTo>
                    <a:pt x="906" y="164"/>
                    <a:pt x="906" y="164"/>
                    <a:pt x="906" y="164"/>
                  </a:cubicBezTo>
                  <a:cubicBezTo>
                    <a:pt x="926" y="136"/>
                    <a:pt x="926" y="136"/>
                    <a:pt x="926" y="136"/>
                  </a:cubicBezTo>
                  <a:cubicBezTo>
                    <a:pt x="918" y="112"/>
                    <a:pt x="918" y="112"/>
                    <a:pt x="918" y="112"/>
                  </a:cubicBezTo>
                  <a:cubicBezTo>
                    <a:pt x="938" y="48"/>
                    <a:pt x="938" y="48"/>
                    <a:pt x="938" y="48"/>
                  </a:cubicBezTo>
                  <a:cubicBezTo>
                    <a:pt x="994" y="48"/>
                    <a:pt x="994" y="48"/>
                    <a:pt x="994" y="48"/>
                  </a:cubicBezTo>
                  <a:cubicBezTo>
                    <a:pt x="1018" y="16"/>
                    <a:pt x="1018" y="16"/>
                    <a:pt x="1018" y="16"/>
                  </a:cubicBezTo>
                  <a:cubicBezTo>
                    <a:pt x="1262" y="56"/>
                    <a:pt x="1262" y="56"/>
                    <a:pt x="1262" y="56"/>
                  </a:cubicBezTo>
                  <a:cubicBezTo>
                    <a:pt x="1262" y="56"/>
                    <a:pt x="1318" y="36"/>
                    <a:pt x="1318" y="32"/>
                  </a:cubicBezTo>
                  <a:cubicBezTo>
                    <a:pt x="1318" y="28"/>
                    <a:pt x="1326" y="0"/>
                    <a:pt x="1326" y="0"/>
                  </a:cubicBezTo>
                  <a:cubicBezTo>
                    <a:pt x="1353" y="0"/>
                    <a:pt x="1353" y="0"/>
                    <a:pt x="1353" y="0"/>
                  </a:cubicBezTo>
                  <a:cubicBezTo>
                    <a:pt x="1377" y="45"/>
                    <a:pt x="1377" y="45"/>
                    <a:pt x="1377" y="45"/>
                  </a:cubicBezTo>
                  <a:cubicBezTo>
                    <a:pt x="1309" y="66"/>
                    <a:pt x="1309" y="66"/>
                    <a:pt x="1309" y="66"/>
                  </a:cubicBezTo>
                  <a:lnTo>
                    <a:pt x="1320" y="9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7" name="เชียงราย">
              <a:extLst>
                <a:ext uri="{FF2B5EF4-FFF2-40B4-BE49-F238E27FC236}">
                  <a16:creationId xmlns:a16="http://schemas.microsoft.com/office/drawing/2014/main" id="{5F801A30-2B0C-4E18-A1FA-C0FD83E75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099" y="989730"/>
              <a:ext cx="475502" cy="563287"/>
            </a:xfrm>
            <a:custGeom>
              <a:avLst/>
              <a:gdLst>
                <a:gd name="T0" fmla="*/ 1121 w 1161"/>
                <a:gd name="T1" fmla="*/ 517 h 1376"/>
                <a:gd name="T2" fmla="*/ 1053 w 1161"/>
                <a:gd name="T3" fmla="*/ 577 h 1376"/>
                <a:gd name="T4" fmla="*/ 1012 w 1161"/>
                <a:gd name="T5" fmla="*/ 660 h 1376"/>
                <a:gd name="T6" fmla="*/ 1024 w 1161"/>
                <a:gd name="T7" fmla="*/ 691 h 1376"/>
                <a:gd name="T8" fmla="*/ 954 w 1161"/>
                <a:gd name="T9" fmla="*/ 718 h 1376"/>
                <a:gd name="T10" fmla="*/ 933 w 1161"/>
                <a:gd name="T11" fmla="*/ 776 h 1376"/>
                <a:gd name="T12" fmla="*/ 866 w 1161"/>
                <a:gd name="T13" fmla="*/ 802 h 1376"/>
                <a:gd name="T14" fmla="*/ 803 w 1161"/>
                <a:gd name="T15" fmla="*/ 802 h 1376"/>
                <a:gd name="T16" fmla="*/ 725 w 1161"/>
                <a:gd name="T17" fmla="*/ 864 h 1376"/>
                <a:gd name="T18" fmla="*/ 678 w 1161"/>
                <a:gd name="T19" fmla="*/ 964 h 1376"/>
                <a:gd name="T20" fmla="*/ 620 w 1161"/>
                <a:gd name="T21" fmla="*/ 969 h 1376"/>
                <a:gd name="T22" fmla="*/ 579 w 1161"/>
                <a:gd name="T23" fmla="*/ 989 h 1376"/>
                <a:gd name="T24" fmla="*/ 578 w 1161"/>
                <a:gd name="T25" fmla="*/ 989 h 1376"/>
                <a:gd name="T26" fmla="*/ 516 w 1161"/>
                <a:gd name="T27" fmla="*/ 958 h 1376"/>
                <a:gd name="T28" fmla="*/ 500 w 1161"/>
                <a:gd name="T29" fmla="*/ 955 h 1376"/>
                <a:gd name="T30" fmla="*/ 454 w 1161"/>
                <a:gd name="T31" fmla="*/ 958 h 1376"/>
                <a:gd name="T32" fmla="*/ 386 w 1161"/>
                <a:gd name="T33" fmla="*/ 984 h 1376"/>
                <a:gd name="T34" fmla="*/ 323 w 1161"/>
                <a:gd name="T35" fmla="*/ 1021 h 1376"/>
                <a:gd name="T36" fmla="*/ 271 w 1161"/>
                <a:gd name="T37" fmla="*/ 990 h 1376"/>
                <a:gd name="T38" fmla="*/ 281 w 1161"/>
                <a:gd name="T39" fmla="*/ 1068 h 1376"/>
                <a:gd name="T40" fmla="*/ 240 w 1161"/>
                <a:gd name="T41" fmla="*/ 1204 h 1376"/>
                <a:gd name="T42" fmla="*/ 240 w 1161"/>
                <a:gd name="T43" fmla="*/ 1277 h 1376"/>
                <a:gd name="T44" fmla="*/ 203 w 1161"/>
                <a:gd name="T45" fmla="*/ 1297 h 1376"/>
                <a:gd name="T46" fmla="*/ 125 w 1161"/>
                <a:gd name="T47" fmla="*/ 1376 h 1376"/>
                <a:gd name="T48" fmla="*/ 68 w 1161"/>
                <a:gd name="T49" fmla="*/ 1287 h 1376"/>
                <a:gd name="T50" fmla="*/ 62 w 1161"/>
                <a:gd name="T51" fmla="*/ 1130 h 1376"/>
                <a:gd name="T52" fmla="*/ 57 w 1161"/>
                <a:gd name="T53" fmla="*/ 1031 h 1376"/>
                <a:gd name="T54" fmla="*/ 42 w 1161"/>
                <a:gd name="T55" fmla="*/ 958 h 1376"/>
                <a:gd name="T56" fmla="*/ 52 w 1161"/>
                <a:gd name="T57" fmla="*/ 859 h 1376"/>
                <a:gd name="T58" fmla="*/ 31 w 1161"/>
                <a:gd name="T59" fmla="*/ 818 h 1376"/>
                <a:gd name="T60" fmla="*/ 10 w 1161"/>
                <a:gd name="T61" fmla="*/ 755 h 1376"/>
                <a:gd name="T62" fmla="*/ 83 w 1161"/>
                <a:gd name="T63" fmla="*/ 708 h 1376"/>
                <a:gd name="T64" fmla="*/ 120 w 1161"/>
                <a:gd name="T65" fmla="*/ 619 h 1376"/>
                <a:gd name="T66" fmla="*/ 99 w 1161"/>
                <a:gd name="T67" fmla="*/ 531 h 1376"/>
                <a:gd name="T68" fmla="*/ 141 w 1161"/>
                <a:gd name="T69" fmla="*/ 473 h 1376"/>
                <a:gd name="T70" fmla="*/ 188 w 1161"/>
                <a:gd name="T71" fmla="*/ 400 h 1376"/>
                <a:gd name="T72" fmla="*/ 203 w 1161"/>
                <a:gd name="T73" fmla="*/ 359 h 1376"/>
                <a:gd name="T74" fmla="*/ 247 w 1161"/>
                <a:gd name="T75" fmla="*/ 293 h 1376"/>
                <a:gd name="T76" fmla="*/ 268 w 1161"/>
                <a:gd name="T77" fmla="*/ 241 h 1376"/>
                <a:gd name="T78" fmla="*/ 224 w 1161"/>
                <a:gd name="T79" fmla="*/ 213 h 1376"/>
                <a:gd name="T80" fmla="*/ 220 w 1161"/>
                <a:gd name="T81" fmla="*/ 165 h 1376"/>
                <a:gd name="T82" fmla="*/ 172 w 1161"/>
                <a:gd name="T83" fmla="*/ 97 h 1376"/>
                <a:gd name="T84" fmla="*/ 188 w 1161"/>
                <a:gd name="T85" fmla="*/ 68 h 1376"/>
                <a:gd name="T86" fmla="*/ 340 w 1161"/>
                <a:gd name="T87" fmla="*/ 113 h 1376"/>
                <a:gd name="T88" fmla="*/ 420 w 1161"/>
                <a:gd name="T89" fmla="*/ 108 h 1376"/>
                <a:gd name="T90" fmla="*/ 480 w 1161"/>
                <a:gd name="T91" fmla="*/ 125 h 1376"/>
                <a:gd name="T92" fmla="*/ 584 w 1161"/>
                <a:gd name="T93" fmla="*/ 16 h 1376"/>
                <a:gd name="T94" fmla="*/ 648 w 1161"/>
                <a:gd name="T95" fmla="*/ 45 h 1376"/>
                <a:gd name="T96" fmla="*/ 682 w 1161"/>
                <a:gd name="T97" fmla="*/ 50 h 1376"/>
                <a:gd name="T98" fmla="*/ 736 w 1161"/>
                <a:gd name="T99" fmla="*/ 189 h 1376"/>
                <a:gd name="T100" fmla="*/ 812 w 1161"/>
                <a:gd name="T101" fmla="*/ 185 h 1376"/>
                <a:gd name="T102" fmla="*/ 844 w 1161"/>
                <a:gd name="T103" fmla="*/ 137 h 1376"/>
                <a:gd name="T104" fmla="*/ 892 w 1161"/>
                <a:gd name="T105" fmla="*/ 61 h 1376"/>
                <a:gd name="T106" fmla="*/ 988 w 1161"/>
                <a:gd name="T107" fmla="*/ 113 h 1376"/>
                <a:gd name="T108" fmla="*/ 1033 w 1161"/>
                <a:gd name="T109" fmla="*/ 217 h 1376"/>
                <a:gd name="T110" fmla="*/ 1053 w 1161"/>
                <a:gd name="T111" fmla="*/ 253 h 1376"/>
                <a:gd name="T112" fmla="*/ 1145 w 1161"/>
                <a:gd name="T113" fmla="*/ 26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61" h="1376">
                  <a:moveTo>
                    <a:pt x="1161" y="281"/>
                  </a:moveTo>
                  <a:cubicBezTo>
                    <a:pt x="1121" y="517"/>
                    <a:pt x="1121" y="517"/>
                    <a:pt x="1121" y="517"/>
                  </a:cubicBezTo>
                  <a:cubicBezTo>
                    <a:pt x="1097" y="565"/>
                    <a:pt x="1097" y="565"/>
                    <a:pt x="1097" y="565"/>
                  </a:cubicBezTo>
                  <a:cubicBezTo>
                    <a:pt x="1053" y="577"/>
                    <a:pt x="1053" y="577"/>
                    <a:pt x="1053" y="577"/>
                  </a:cubicBezTo>
                  <a:cubicBezTo>
                    <a:pt x="1045" y="625"/>
                    <a:pt x="1045" y="625"/>
                    <a:pt x="1045" y="625"/>
                  </a:cubicBezTo>
                  <a:cubicBezTo>
                    <a:pt x="1012" y="660"/>
                    <a:pt x="1012" y="660"/>
                    <a:pt x="1012" y="660"/>
                  </a:cubicBezTo>
                  <a:cubicBezTo>
                    <a:pt x="1009" y="665"/>
                    <a:pt x="1009" y="665"/>
                    <a:pt x="1009" y="665"/>
                  </a:cubicBezTo>
                  <a:cubicBezTo>
                    <a:pt x="1024" y="691"/>
                    <a:pt x="1024" y="691"/>
                    <a:pt x="1024" y="691"/>
                  </a:cubicBezTo>
                  <a:cubicBezTo>
                    <a:pt x="996" y="718"/>
                    <a:pt x="996" y="718"/>
                    <a:pt x="996" y="718"/>
                  </a:cubicBezTo>
                  <a:cubicBezTo>
                    <a:pt x="954" y="718"/>
                    <a:pt x="954" y="718"/>
                    <a:pt x="954" y="718"/>
                  </a:cubicBezTo>
                  <a:cubicBezTo>
                    <a:pt x="954" y="745"/>
                    <a:pt x="954" y="745"/>
                    <a:pt x="954" y="745"/>
                  </a:cubicBezTo>
                  <a:cubicBezTo>
                    <a:pt x="933" y="776"/>
                    <a:pt x="933" y="776"/>
                    <a:pt x="933" y="776"/>
                  </a:cubicBezTo>
                  <a:cubicBezTo>
                    <a:pt x="876" y="765"/>
                    <a:pt x="876" y="765"/>
                    <a:pt x="876" y="765"/>
                  </a:cubicBezTo>
                  <a:cubicBezTo>
                    <a:pt x="866" y="802"/>
                    <a:pt x="866" y="802"/>
                    <a:pt x="866" y="802"/>
                  </a:cubicBezTo>
                  <a:cubicBezTo>
                    <a:pt x="829" y="812"/>
                    <a:pt x="829" y="812"/>
                    <a:pt x="829" y="812"/>
                  </a:cubicBezTo>
                  <a:cubicBezTo>
                    <a:pt x="803" y="802"/>
                    <a:pt x="803" y="802"/>
                    <a:pt x="803" y="802"/>
                  </a:cubicBezTo>
                  <a:cubicBezTo>
                    <a:pt x="803" y="870"/>
                    <a:pt x="803" y="870"/>
                    <a:pt x="803" y="870"/>
                  </a:cubicBezTo>
                  <a:cubicBezTo>
                    <a:pt x="725" y="864"/>
                    <a:pt x="725" y="864"/>
                    <a:pt x="725" y="864"/>
                  </a:cubicBezTo>
                  <a:cubicBezTo>
                    <a:pt x="720" y="969"/>
                    <a:pt x="720" y="969"/>
                    <a:pt x="720" y="969"/>
                  </a:cubicBezTo>
                  <a:cubicBezTo>
                    <a:pt x="678" y="964"/>
                    <a:pt x="678" y="964"/>
                    <a:pt x="678" y="964"/>
                  </a:cubicBezTo>
                  <a:cubicBezTo>
                    <a:pt x="662" y="979"/>
                    <a:pt x="662" y="979"/>
                    <a:pt x="662" y="979"/>
                  </a:cubicBezTo>
                  <a:cubicBezTo>
                    <a:pt x="620" y="969"/>
                    <a:pt x="620" y="969"/>
                    <a:pt x="620" y="969"/>
                  </a:cubicBezTo>
                  <a:cubicBezTo>
                    <a:pt x="579" y="989"/>
                    <a:pt x="579" y="989"/>
                    <a:pt x="579" y="989"/>
                  </a:cubicBezTo>
                  <a:cubicBezTo>
                    <a:pt x="579" y="989"/>
                    <a:pt x="579" y="989"/>
                    <a:pt x="579" y="989"/>
                  </a:cubicBezTo>
                  <a:cubicBezTo>
                    <a:pt x="578" y="989"/>
                    <a:pt x="578" y="989"/>
                    <a:pt x="578" y="989"/>
                  </a:cubicBezTo>
                  <a:cubicBezTo>
                    <a:pt x="578" y="989"/>
                    <a:pt x="578" y="989"/>
                    <a:pt x="578" y="989"/>
                  </a:cubicBezTo>
                  <a:cubicBezTo>
                    <a:pt x="542" y="943"/>
                    <a:pt x="542" y="943"/>
                    <a:pt x="542" y="943"/>
                  </a:cubicBezTo>
                  <a:cubicBezTo>
                    <a:pt x="516" y="958"/>
                    <a:pt x="516" y="958"/>
                    <a:pt x="516" y="958"/>
                  </a:cubicBezTo>
                  <a:cubicBezTo>
                    <a:pt x="500" y="955"/>
                    <a:pt x="500" y="955"/>
                    <a:pt x="500" y="955"/>
                  </a:cubicBezTo>
                  <a:cubicBezTo>
                    <a:pt x="500" y="955"/>
                    <a:pt x="500" y="955"/>
                    <a:pt x="500" y="955"/>
                  </a:cubicBezTo>
                  <a:cubicBezTo>
                    <a:pt x="469" y="948"/>
                    <a:pt x="469" y="948"/>
                    <a:pt x="469" y="948"/>
                  </a:cubicBezTo>
                  <a:cubicBezTo>
                    <a:pt x="454" y="958"/>
                    <a:pt x="454" y="958"/>
                    <a:pt x="454" y="958"/>
                  </a:cubicBezTo>
                  <a:cubicBezTo>
                    <a:pt x="412" y="979"/>
                    <a:pt x="412" y="979"/>
                    <a:pt x="412" y="979"/>
                  </a:cubicBezTo>
                  <a:cubicBezTo>
                    <a:pt x="386" y="984"/>
                    <a:pt x="386" y="984"/>
                    <a:pt x="386" y="984"/>
                  </a:cubicBezTo>
                  <a:cubicBezTo>
                    <a:pt x="386" y="1021"/>
                    <a:pt x="386" y="1021"/>
                    <a:pt x="386" y="1021"/>
                  </a:cubicBezTo>
                  <a:cubicBezTo>
                    <a:pt x="323" y="1021"/>
                    <a:pt x="323" y="1021"/>
                    <a:pt x="323" y="1021"/>
                  </a:cubicBezTo>
                  <a:cubicBezTo>
                    <a:pt x="297" y="1000"/>
                    <a:pt x="297" y="1000"/>
                    <a:pt x="297" y="1000"/>
                  </a:cubicBezTo>
                  <a:cubicBezTo>
                    <a:pt x="271" y="990"/>
                    <a:pt x="271" y="990"/>
                    <a:pt x="271" y="990"/>
                  </a:cubicBezTo>
                  <a:cubicBezTo>
                    <a:pt x="271" y="1021"/>
                    <a:pt x="271" y="1021"/>
                    <a:pt x="271" y="1021"/>
                  </a:cubicBezTo>
                  <a:cubicBezTo>
                    <a:pt x="271" y="1021"/>
                    <a:pt x="281" y="1057"/>
                    <a:pt x="281" y="1068"/>
                  </a:cubicBezTo>
                  <a:cubicBezTo>
                    <a:pt x="281" y="1078"/>
                    <a:pt x="250" y="1151"/>
                    <a:pt x="250" y="1151"/>
                  </a:cubicBezTo>
                  <a:cubicBezTo>
                    <a:pt x="240" y="1204"/>
                    <a:pt x="240" y="1204"/>
                    <a:pt x="240" y="1204"/>
                  </a:cubicBezTo>
                  <a:cubicBezTo>
                    <a:pt x="261" y="1250"/>
                    <a:pt x="261" y="1250"/>
                    <a:pt x="261" y="1250"/>
                  </a:cubicBezTo>
                  <a:cubicBezTo>
                    <a:pt x="240" y="1277"/>
                    <a:pt x="240" y="1277"/>
                    <a:pt x="240" y="1277"/>
                  </a:cubicBezTo>
                  <a:cubicBezTo>
                    <a:pt x="234" y="1297"/>
                    <a:pt x="234" y="1297"/>
                    <a:pt x="234" y="1297"/>
                  </a:cubicBezTo>
                  <a:cubicBezTo>
                    <a:pt x="203" y="1297"/>
                    <a:pt x="203" y="1297"/>
                    <a:pt x="203" y="1297"/>
                  </a:cubicBezTo>
                  <a:cubicBezTo>
                    <a:pt x="161" y="1365"/>
                    <a:pt x="161" y="1365"/>
                    <a:pt x="161" y="1365"/>
                  </a:cubicBezTo>
                  <a:cubicBezTo>
                    <a:pt x="125" y="1376"/>
                    <a:pt x="125" y="1376"/>
                    <a:pt x="125" y="1376"/>
                  </a:cubicBezTo>
                  <a:cubicBezTo>
                    <a:pt x="109" y="1313"/>
                    <a:pt x="109" y="1313"/>
                    <a:pt x="109" y="1313"/>
                  </a:cubicBezTo>
                  <a:cubicBezTo>
                    <a:pt x="68" y="1287"/>
                    <a:pt x="68" y="1287"/>
                    <a:pt x="68" y="1287"/>
                  </a:cubicBezTo>
                  <a:cubicBezTo>
                    <a:pt x="31" y="1193"/>
                    <a:pt x="31" y="1193"/>
                    <a:pt x="31" y="1193"/>
                  </a:cubicBezTo>
                  <a:cubicBezTo>
                    <a:pt x="62" y="1130"/>
                    <a:pt x="62" y="1130"/>
                    <a:pt x="62" y="1130"/>
                  </a:cubicBezTo>
                  <a:cubicBezTo>
                    <a:pt x="61" y="1102"/>
                    <a:pt x="61" y="1102"/>
                    <a:pt x="61" y="1102"/>
                  </a:cubicBezTo>
                  <a:cubicBezTo>
                    <a:pt x="57" y="1031"/>
                    <a:pt x="57" y="1031"/>
                    <a:pt x="57" y="1031"/>
                  </a:cubicBezTo>
                  <a:cubicBezTo>
                    <a:pt x="62" y="990"/>
                    <a:pt x="62" y="990"/>
                    <a:pt x="62" y="990"/>
                  </a:cubicBezTo>
                  <a:cubicBezTo>
                    <a:pt x="42" y="958"/>
                    <a:pt x="42" y="958"/>
                    <a:pt x="42" y="958"/>
                  </a:cubicBezTo>
                  <a:cubicBezTo>
                    <a:pt x="31" y="891"/>
                    <a:pt x="31" y="891"/>
                    <a:pt x="31" y="891"/>
                  </a:cubicBezTo>
                  <a:cubicBezTo>
                    <a:pt x="52" y="859"/>
                    <a:pt x="52" y="859"/>
                    <a:pt x="52" y="859"/>
                  </a:cubicBezTo>
                  <a:cubicBezTo>
                    <a:pt x="31" y="844"/>
                    <a:pt x="31" y="844"/>
                    <a:pt x="31" y="844"/>
                  </a:cubicBezTo>
                  <a:cubicBezTo>
                    <a:pt x="31" y="818"/>
                    <a:pt x="31" y="818"/>
                    <a:pt x="31" y="818"/>
                  </a:cubicBezTo>
                  <a:cubicBezTo>
                    <a:pt x="0" y="781"/>
                    <a:pt x="0" y="781"/>
                    <a:pt x="0" y="781"/>
                  </a:cubicBezTo>
                  <a:cubicBezTo>
                    <a:pt x="10" y="755"/>
                    <a:pt x="10" y="755"/>
                    <a:pt x="10" y="755"/>
                  </a:cubicBezTo>
                  <a:cubicBezTo>
                    <a:pt x="52" y="703"/>
                    <a:pt x="52" y="703"/>
                    <a:pt x="52" y="703"/>
                  </a:cubicBezTo>
                  <a:cubicBezTo>
                    <a:pt x="83" y="708"/>
                    <a:pt x="83" y="708"/>
                    <a:pt x="83" y="708"/>
                  </a:cubicBezTo>
                  <a:cubicBezTo>
                    <a:pt x="94" y="661"/>
                    <a:pt x="94" y="661"/>
                    <a:pt x="94" y="661"/>
                  </a:cubicBezTo>
                  <a:cubicBezTo>
                    <a:pt x="120" y="619"/>
                    <a:pt x="120" y="619"/>
                    <a:pt x="120" y="619"/>
                  </a:cubicBezTo>
                  <a:cubicBezTo>
                    <a:pt x="146" y="604"/>
                    <a:pt x="146" y="604"/>
                    <a:pt x="146" y="604"/>
                  </a:cubicBezTo>
                  <a:cubicBezTo>
                    <a:pt x="99" y="531"/>
                    <a:pt x="99" y="531"/>
                    <a:pt x="99" y="531"/>
                  </a:cubicBezTo>
                  <a:cubicBezTo>
                    <a:pt x="141" y="499"/>
                    <a:pt x="141" y="499"/>
                    <a:pt x="141" y="499"/>
                  </a:cubicBezTo>
                  <a:cubicBezTo>
                    <a:pt x="141" y="473"/>
                    <a:pt x="141" y="473"/>
                    <a:pt x="141" y="473"/>
                  </a:cubicBezTo>
                  <a:cubicBezTo>
                    <a:pt x="193" y="426"/>
                    <a:pt x="193" y="426"/>
                    <a:pt x="193" y="426"/>
                  </a:cubicBezTo>
                  <a:cubicBezTo>
                    <a:pt x="188" y="400"/>
                    <a:pt x="188" y="400"/>
                    <a:pt x="188" y="400"/>
                  </a:cubicBezTo>
                  <a:cubicBezTo>
                    <a:pt x="214" y="390"/>
                    <a:pt x="214" y="390"/>
                    <a:pt x="214" y="390"/>
                  </a:cubicBezTo>
                  <a:cubicBezTo>
                    <a:pt x="203" y="359"/>
                    <a:pt x="203" y="359"/>
                    <a:pt x="203" y="359"/>
                  </a:cubicBezTo>
                  <a:cubicBezTo>
                    <a:pt x="271" y="338"/>
                    <a:pt x="271" y="338"/>
                    <a:pt x="271" y="338"/>
                  </a:cubicBezTo>
                  <a:cubicBezTo>
                    <a:pt x="247" y="293"/>
                    <a:pt x="247" y="293"/>
                    <a:pt x="247" y="293"/>
                  </a:cubicBezTo>
                  <a:cubicBezTo>
                    <a:pt x="248" y="293"/>
                    <a:pt x="248" y="293"/>
                    <a:pt x="248" y="293"/>
                  </a:cubicBezTo>
                  <a:cubicBezTo>
                    <a:pt x="268" y="241"/>
                    <a:pt x="268" y="241"/>
                    <a:pt x="268" y="241"/>
                  </a:cubicBezTo>
                  <a:cubicBezTo>
                    <a:pt x="258" y="234"/>
                    <a:pt x="258" y="234"/>
                    <a:pt x="258" y="234"/>
                  </a:cubicBezTo>
                  <a:cubicBezTo>
                    <a:pt x="224" y="213"/>
                    <a:pt x="224" y="213"/>
                    <a:pt x="224" y="213"/>
                  </a:cubicBezTo>
                  <a:cubicBezTo>
                    <a:pt x="228" y="173"/>
                    <a:pt x="228" y="173"/>
                    <a:pt x="228" y="173"/>
                  </a:cubicBezTo>
                  <a:cubicBezTo>
                    <a:pt x="220" y="165"/>
                    <a:pt x="220" y="165"/>
                    <a:pt x="220" y="165"/>
                  </a:cubicBezTo>
                  <a:cubicBezTo>
                    <a:pt x="216" y="133"/>
                    <a:pt x="216" y="133"/>
                    <a:pt x="216" y="133"/>
                  </a:cubicBezTo>
                  <a:cubicBezTo>
                    <a:pt x="172" y="97"/>
                    <a:pt x="172" y="97"/>
                    <a:pt x="172" y="97"/>
                  </a:cubicBezTo>
                  <a:cubicBezTo>
                    <a:pt x="172" y="64"/>
                    <a:pt x="172" y="64"/>
                    <a:pt x="172" y="64"/>
                  </a:cubicBezTo>
                  <a:cubicBezTo>
                    <a:pt x="188" y="68"/>
                    <a:pt x="188" y="68"/>
                    <a:pt x="188" y="68"/>
                  </a:cubicBezTo>
                  <a:cubicBezTo>
                    <a:pt x="312" y="125"/>
                    <a:pt x="312" y="125"/>
                    <a:pt x="312" y="125"/>
                  </a:cubicBezTo>
                  <a:cubicBezTo>
                    <a:pt x="340" y="113"/>
                    <a:pt x="340" y="113"/>
                    <a:pt x="340" y="113"/>
                  </a:cubicBezTo>
                  <a:cubicBezTo>
                    <a:pt x="376" y="141"/>
                    <a:pt x="376" y="141"/>
                    <a:pt x="376" y="141"/>
                  </a:cubicBezTo>
                  <a:cubicBezTo>
                    <a:pt x="420" y="108"/>
                    <a:pt x="420" y="108"/>
                    <a:pt x="420" y="108"/>
                  </a:cubicBezTo>
                  <a:cubicBezTo>
                    <a:pt x="460" y="108"/>
                    <a:pt x="460" y="108"/>
                    <a:pt x="460" y="108"/>
                  </a:cubicBezTo>
                  <a:cubicBezTo>
                    <a:pt x="480" y="125"/>
                    <a:pt x="480" y="125"/>
                    <a:pt x="480" y="125"/>
                  </a:cubicBezTo>
                  <a:cubicBezTo>
                    <a:pt x="532" y="12"/>
                    <a:pt x="532" y="12"/>
                    <a:pt x="532" y="12"/>
                  </a:cubicBezTo>
                  <a:cubicBezTo>
                    <a:pt x="532" y="12"/>
                    <a:pt x="580" y="16"/>
                    <a:pt x="584" y="16"/>
                  </a:cubicBezTo>
                  <a:cubicBezTo>
                    <a:pt x="588" y="16"/>
                    <a:pt x="612" y="0"/>
                    <a:pt x="612" y="0"/>
                  </a:cubicBezTo>
                  <a:cubicBezTo>
                    <a:pt x="612" y="0"/>
                    <a:pt x="648" y="40"/>
                    <a:pt x="648" y="45"/>
                  </a:cubicBezTo>
                  <a:cubicBezTo>
                    <a:pt x="648" y="48"/>
                    <a:pt x="672" y="48"/>
                    <a:pt x="679" y="49"/>
                  </a:cubicBezTo>
                  <a:cubicBezTo>
                    <a:pt x="680" y="49"/>
                    <a:pt x="681" y="49"/>
                    <a:pt x="682" y="50"/>
                  </a:cubicBezTo>
                  <a:cubicBezTo>
                    <a:pt x="732" y="92"/>
                    <a:pt x="732" y="92"/>
                    <a:pt x="732" y="92"/>
                  </a:cubicBezTo>
                  <a:cubicBezTo>
                    <a:pt x="736" y="189"/>
                    <a:pt x="736" y="189"/>
                    <a:pt x="736" y="189"/>
                  </a:cubicBezTo>
                  <a:cubicBezTo>
                    <a:pt x="792" y="205"/>
                    <a:pt x="792" y="205"/>
                    <a:pt x="792" y="205"/>
                  </a:cubicBezTo>
                  <a:cubicBezTo>
                    <a:pt x="812" y="185"/>
                    <a:pt x="812" y="185"/>
                    <a:pt x="812" y="185"/>
                  </a:cubicBezTo>
                  <a:cubicBezTo>
                    <a:pt x="804" y="153"/>
                    <a:pt x="804" y="153"/>
                    <a:pt x="804" y="153"/>
                  </a:cubicBezTo>
                  <a:cubicBezTo>
                    <a:pt x="844" y="137"/>
                    <a:pt x="844" y="137"/>
                    <a:pt x="844" y="137"/>
                  </a:cubicBezTo>
                  <a:cubicBezTo>
                    <a:pt x="873" y="73"/>
                    <a:pt x="873" y="73"/>
                    <a:pt x="873" y="73"/>
                  </a:cubicBezTo>
                  <a:cubicBezTo>
                    <a:pt x="892" y="61"/>
                    <a:pt x="892" y="61"/>
                    <a:pt x="892" y="61"/>
                  </a:cubicBezTo>
                  <a:cubicBezTo>
                    <a:pt x="944" y="61"/>
                    <a:pt x="944" y="61"/>
                    <a:pt x="944" y="61"/>
                  </a:cubicBezTo>
                  <a:cubicBezTo>
                    <a:pt x="988" y="113"/>
                    <a:pt x="988" y="113"/>
                    <a:pt x="988" y="113"/>
                  </a:cubicBezTo>
                  <a:cubicBezTo>
                    <a:pt x="1009" y="189"/>
                    <a:pt x="1009" y="189"/>
                    <a:pt x="1009" y="189"/>
                  </a:cubicBezTo>
                  <a:cubicBezTo>
                    <a:pt x="1033" y="217"/>
                    <a:pt x="1033" y="217"/>
                    <a:pt x="1033" y="217"/>
                  </a:cubicBezTo>
                  <a:cubicBezTo>
                    <a:pt x="1053" y="217"/>
                    <a:pt x="1053" y="217"/>
                    <a:pt x="1053" y="217"/>
                  </a:cubicBezTo>
                  <a:cubicBezTo>
                    <a:pt x="1053" y="253"/>
                    <a:pt x="1053" y="253"/>
                    <a:pt x="1053" y="253"/>
                  </a:cubicBezTo>
                  <a:cubicBezTo>
                    <a:pt x="1053" y="253"/>
                    <a:pt x="1105" y="301"/>
                    <a:pt x="1109" y="301"/>
                  </a:cubicBezTo>
                  <a:cubicBezTo>
                    <a:pt x="1113" y="301"/>
                    <a:pt x="1145" y="265"/>
                    <a:pt x="1145" y="265"/>
                  </a:cubicBezTo>
                  <a:lnTo>
                    <a:pt x="1161" y="28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DBF7AFCB-728F-4F30-93BF-4113A10D422B}"/>
              </a:ext>
            </a:extLst>
          </p:cNvPr>
          <p:cNvSpPr txBox="1"/>
          <p:nvPr/>
        </p:nvSpPr>
        <p:spPr>
          <a:xfrm>
            <a:off x="1092797" y="627281"/>
            <a:ext cx="519825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แผนที่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จังหวั</a:t>
            </a:r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ด</a:t>
            </a:r>
            <a:b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</a:b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กาฬสินธุ์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AC9E5A5-6DD1-4725-B058-FE8563BB6F84}"/>
              </a:ext>
            </a:extLst>
          </p:cNvPr>
          <p:cNvSpPr/>
          <p:nvPr/>
        </p:nvSpPr>
        <p:spPr>
          <a:xfrm>
            <a:off x="1089268" y="2570414"/>
            <a:ext cx="4464858" cy="1358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400">
                <a:solidFill>
                  <a:schemeClr val="tx2"/>
                </a:solidFill>
                <a:cs typeface="Kanit Light" panose="00000400000000000000" pitchFamily="2" charset="-34"/>
              </a:rPr>
              <a:t>กาฬสินธุ์เศรษฐกิยสนธิกำลังยุคใหม่จัดการ ประวัติศาสตร์เอสเอ็มอีจริยธรรมพลเมืองประชารัฐการท่องเที่ยวอาเซียน มุ่งมั่นบริหารพันธกิจประชากรกาฬสินธุ์เศรษฐกิย กระแสนวัตกรรมประชารัฐสตาร์ทอัพพลเมืองอาเซียนพัฒนา</a:t>
            </a:r>
            <a:endParaRPr lang="en-US" sz="1400" dirty="0">
              <a:cs typeface="Kanit Light" panose="00000400000000000000" pitchFamily="2" charset="-34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3DBB8D3-B766-4D6F-AB8C-8056F2BF758D}"/>
              </a:ext>
            </a:extLst>
          </p:cNvPr>
          <p:cNvSpPr txBox="1"/>
          <p:nvPr/>
        </p:nvSpPr>
        <p:spPr>
          <a:xfrm>
            <a:off x="1090841" y="2253168"/>
            <a:ext cx="467360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th-TH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พันธกิจผสมผสานเศรษฐกิยกาฬสินธุ์ยุคใหม่</a:t>
            </a:r>
            <a:endParaRPr lang="en-US" dirty="0">
              <a:solidFill>
                <a:schemeClr val="tx2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325DD3D-C405-44C1-9F4D-CB84766CA4A1}"/>
              </a:ext>
            </a:extLst>
          </p:cNvPr>
          <p:cNvGrpSpPr/>
          <p:nvPr/>
        </p:nvGrpSpPr>
        <p:grpSpPr>
          <a:xfrm>
            <a:off x="1063906" y="4934158"/>
            <a:ext cx="4382826" cy="1352145"/>
            <a:chOff x="839624" y="3324218"/>
            <a:chExt cx="5638747" cy="1352145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6A343BDA-2C15-4954-BA90-802D8D197D44}"/>
                </a:ext>
              </a:extLst>
            </p:cNvPr>
            <p:cNvSpPr/>
            <p:nvPr/>
          </p:nvSpPr>
          <p:spPr>
            <a:xfrm>
              <a:off x="839624" y="3641464"/>
              <a:ext cx="5638747" cy="1034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400">
                  <a:solidFill>
                    <a:schemeClr val="tx2"/>
                  </a:solidFill>
                  <a:cs typeface="Kanit Light" panose="00000400000000000000" pitchFamily="2" charset="-34"/>
                </a:rPr>
                <a:t>กาฬสินธุ์ประชารัฐโลกาภิวัฒน์พันธกิจวิสาหกิจเศรษฐกิย ยุคใหม่พัฒนานวัตกรรมก้าวหน้าความเป็นอยู่กระแสพันธกิจ เศรษฐกิยยุคใหม่</a:t>
              </a:r>
              <a:endParaRPr lang="en-US" sz="14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22D58C4-F3F0-45CE-881F-773A846046D4}"/>
                </a:ext>
              </a:extLst>
            </p:cNvPr>
            <p:cNvSpPr txBox="1"/>
            <p:nvPr/>
          </p:nvSpPr>
          <p:spPr>
            <a:xfrm>
              <a:off x="841653" y="3324218"/>
              <a:ext cx="4941418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ประวัติศาสตร์กาฬสินธุ์สร้างสรรค์</a:t>
              </a:r>
              <a:endParaRPr lang="en-US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FEE484A-ED29-487D-A125-CF607D4DE78B}"/>
              </a:ext>
            </a:extLst>
          </p:cNvPr>
          <p:cNvGrpSpPr/>
          <p:nvPr/>
        </p:nvGrpSpPr>
        <p:grpSpPr>
          <a:xfrm>
            <a:off x="1089268" y="4095688"/>
            <a:ext cx="671259" cy="671259"/>
            <a:chOff x="8153400" y="3680607"/>
            <a:chExt cx="671259" cy="671259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B3CEE5C-56C9-47D7-AEFC-EDF069FBB865}"/>
                </a:ext>
              </a:extLst>
            </p:cNvPr>
            <p:cNvSpPr/>
            <p:nvPr/>
          </p:nvSpPr>
          <p:spPr>
            <a:xfrm>
              <a:off x="8153400" y="3680607"/>
              <a:ext cx="671259" cy="6712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53">
              <a:extLst>
                <a:ext uri="{FF2B5EF4-FFF2-40B4-BE49-F238E27FC236}">
                  <a16:creationId xmlns:a16="http://schemas.microsoft.com/office/drawing/2014/main" id="{108108FA-ED0D-45AC-881B-9004D47CF7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94139" y="3845139"/>
              <a:ext cx="189781" cy="342195"/>
            </a:xfrm>
            <a:custGeom>
              <a:avLst/>
              <a:gdLst>
                <a:gd name="T0" fmla="*/ 415 w 495"/>
                <a:gd name="T1" fmla="*/ 152 h 891"/>
                <a:gd name="T2" fmla="*/ 286 w 495"/>
                <a:gd name="T3" fmla="*/ 136 h 891"/>
                <a:gd name="T4" fmla="*/ 250 w 495"/>
                <a:gd name="T5" fmla="*/ 69 h 891"/>
                <a:gd name="T6" fmla="*/ 197 w 495"/>
                <a:gd name="T7" fmla="*/ 16 h 891"/>
                <a:gd name="T8" fmla="*/ 86 w 495"/>
                <a:gd name="T9" fmla="*/ 41 h 891"/>
                <a:gd name="T10" fmla="*/ 5 w 495"/>
                <a:gd name="T11" fmla="*/ 172 h 891"/>
                <a:gd name="T12" fmla="*/ 57 w 495"/>
                <a:gd name="T13" fmla="*/ 286 h 891"/>
                <a:gd name="T14" fmla="*/ 36 w 495"/>
                <a:gd name="T15" fmla="*/ 366 h 891"/>
                <a:gd name="T16" fmla="*/ 97 w 495"/>
                <a:gd name="T17" fmla="*/ 474 h 891"/>
                <a:gd name="T18" fmla="*/ 59 w 495"/>
                <a:gd name="T19" fmla="*/ 669 h 891"/>
                <a:gd name="T20" fmla="*/ 64 w 495"/>
                <a:gd name="T21" fmla="*/ 738 h 891"/>
                <a:gd name="T22" fmla="*/ 101 w 495"/>
                <a:gd name="T23" fmla="*/ 778 h 891"/>
                <a:gd name="T24" fmla="*/ 111 w 495"/>
                <a:gd name="T25" fmla="*/ 739 h 891"/>
                <a:gd name="T26" fmla="*/ 82 w 495"/>
                <a:gd name="T27" fmla="*/ 698 h 891"/>
                <a:gd name="T28" fmla="*/ 130 w 495"/>
                <a:gd name="T29" fmla="*/ 553 h 891"/>
                <a:gd name="T30" fmla="*/ 118 w 495"/>
                <a:gd name="T31" fmla="*/ 683 h 891"/>
                <a:gd name="T32" fmla="*/ 242 w 495"/>
                <a:gd name="T33" fmla="*/ 808 h 891"/>
                <a:gd name="T34" fmla="*/ 240 w 495"/>
                <a:gd name="T35" fmla="*/ 844 h 891"/>
                <a:gd name="T36" fmla="*/ 186 w 495"/>
                <a:gd name="T37" fmla="*/ 864 h 891"/>
                <a:gd name="T38" fmla="*/ 247 w 495"/>
                <a:gd name="T39" fmla="*/ 879 h 891"/>
                <a:gd name="T40" fmla="*/ 302 w 495"/>
                <a:gd name="T41" fmla="*/ 853 h 891"/>
                <a:gd name="T42" fmla="*/ 217 w 495"/>
                <a:gd name="T43" fmla="*/ 763 h 891"/>
                <a:gd name="T44" fmla="*/ 142 w 495"/>
                <a:gd name="T45" fmla="*/ 629 h 891"/>
                <a:gd name="T46" fmla="*/ 177 w 495"/>
                <a:gd name="T47" fmla="*/ 521 h 891"/>
                <a:gd name="T48" fmla="*/ 177 w 495"/>
                <a:gd name="T49" fmla="*/ 517 h 891"/>
                <a:gd name="T50" fmla="*/ 207 w 495"/>
                <a:gd name="T51" fmla="*/ 496 h 891"/>
                <a:gd name="T52" fmla="*/ 327 w 495"/>
                <a:gd name="T53" fmla="*/ 550 h 891"/>
                <a:gd name="T54" fmla="*/ 342 w 495"/>
                <a:gd name="T55" fmla="*/ 402 h 891"/>
                <a:gd name="T56" fmla="*/ 495 w 495"/>
                <a:gd name="T57" fmla="*/ 330 h 891"/>
                <a:gd name="T58" fmla="*/ 457 w 495"/>
                <a:gd name="T59" fmla="*/ 364 h 891"/>
                <a:gd name="T60" fmla="*/ 284 w 495"/>
                <a:gd name="T61" fmla="*/ 421 h 891"/>
                <a:gd name="T62" fmla="*/ 289 w 495"/>
                <a:gd name="T63" fmla="*/ 484 h 891"/>
                <a:gd name="T64" fmla="*/ 224 w 495"/>
                <a:gd name="T65" fmla="*/ 440 h 891"/>
                <a:gd name="T66" fmla="*/ 142 w 495"/>
                <a:gd name="T67" fmla="*/ 490 h 891"/>
                <a:gd name="T68" fmla="*/ 71 w 495"/>
                <a:gd name="T69" fmla="*/ 358 h 891"/>
                <a:gd name="T70" fmla="*/ 91 w 495"/>
                <a:gd name="T71" fmla="*/ 296 h 891"/>
                <a:gd name="T72" fmla="*/ 89 w 495"/>
                <a:gd name="T73" fmla="*/ 254 h 891"/>
                <a:gd name="T74" fmla="*/ 61 w 495"/>
                <a:gd name="T75" fmla="*/ 76 h 891"/>
                <a:gd name="T76" fmla="*/ 157 w 495"/>
                <a:gd name="T77" fmla="*/ 37 h 891"/>
                <a:gd name="T78" fmla="*/ 181 w 495"/>
                <a:gd name="T79" fmla="*/ 86 h 891"/>
                <a:gd name="T80" fmla="*/ 217 w 495"/>
                <a:gd name="T81" fmla="*/ 216 h 891"/>
                <a:gd name="T82" fmla="*/ 333 w 495"/>
                <a:gd name="T83" fmla="*/ 186 h 891"/>
                <a:gd name="T84" fmla="*/ 405 w 495"/>
                <a:gd name="T85" fmla="*/ 194 h 891"/>
                <a:gd name="T86" fmla="*/ 444 w 495"/>
                <a:gd name="T87" fmla="*/ 304 h 891"/>
                <a:gd name="T88" fmla="*/ 460 w 495"/>
                <a:gd name="T89" fmla="*/ 339 h 891"/>
                <a:gd name="T90" fmla="*/ 168 w 495"/>
                <a:gd name="T91" fmla="*/ 820 h 891"/>
                <a:gd name="T92" fmla="*/ 143 w 495"/>
                <a:gd name="T93" fmla="*/ 796 h 891"/>
                <a:gd name="T94" fmla="*/ 267 w 495"/>
                <a:gd name="T95" fmla="*/ 339 h 891"/>
                <a:gd name="T96" fmla="*/ 267 w 495"/>
                <a:gd name="T97" fmla="*/ 304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5" h="891">
                  <a:moveTo>
                    <a:pt x="444" y="244"/>
                  </a:moveTo>
                  <a:cubicBezTo>
                    <a:pt x="444" y="205"/>
                    <a:pt x="444" y="205"/>
                    <a:pt x="444" y="205"/>
                  </a:cubicBezTo>
                  <a:cubicBezTo>
                    <a:pt x="444" y="192"/>
                    <a:pt x="440" y="180"/>
                    <a:pt x="431" y="170"/>
                  </a:cubicBezTo>
                  <a:cubicBezTo>
                    <a:pt x="415" y="152"/>
                    <a:pt x="415" y="152"/>
                    <a:pt x="415" y="152"/>
                  </a:cubicBezTo>
                  <a:cubicBezTo>
                    <a:pt x="404" y="140"/>
                    <a:pt x="391" y="132"/>
                    <a:pt x="376" y="128"/>
                  </a:cubicBezTo>
                  <a:cubicBezTo>
                    <a:pt x="356" y="123"/>
                    <a:pt x="334" y="129"/>
                    <a:pt x="321" y="146"/>
                  </a:cubicBezTo>
                  <a:cubicBezTo>
                    <a:pt x="315" y="153"/>
                    <a:pt x="315" y="153"/>
                    <a:pt x="315" y="153"/>
                  </a:cubicBezTo>
                  <a:cubicBezTo>
                    <a:pt x="286" y="136"/>
                    <a:pt x="286" y="136"/>
                    <a:pt x="286" y="136"/>
                  </a:cubicBezTo>
                  <a:cubicBezTo>
                    <a:pt x="279" y="132"/>
                    <a:pt x="271" y="133"/>
                    <a:pt x="265" y="138"/>
                  </a:cubicBezTo>
                  <a:cubicBezTo>
                    <a:pt x="250" y="153"/>
                    <a:pt x="250" y="153"/>
                    <a:pt x="250" y="153"/>
                  </a:cubicBezTo>
                  <a:cubicBezTo>
                    <a:pt x="250" y="152"/>
                    <a:pt x="250" y="152"/>
                    <a:pt x="250" y="152"/>
                  </a:cubicBezTo>
                  <a:cubicBezTo>
                    <a:pt x="250" y="69"/>
                    <a:pt x="250" y="69"/>
                    <a:pt x="250" y="69"/>
                  </a:cubicBezTo>
                  <a:cubicBezTo>
                    <a:pt x="250" y="59"/>
                    <a:pt x="242" y="52"/>
                    <a:pt x="232" y="52"/>
                  </a:cubicBezTo>
                  <a:cubicBezTo>
                    <a:pt x="204" y="52"/>
                    <a:pt x="204" y="52"/>
                    <a:pt x="204" y="52"/>
                  </a:cubicBezTo>
                  <a:cubicBezTo>
                    <a:pt x="208" y="37"/>
                    <a:pt x="208" y="37"/>
                    <a:pt x="208" y="37"/>
                  </a:cubicBezTo>
                  <a:cubicBezTo>
                    <a:pt x="210" y="28"/>
                    <a:pt x="206" y="20"/>
                    <a:pt x="197" y="16"/>
                  </a:cubicBezTo>
                  <a:cubicBezTo>
                    <a:pt x="163" y="2"/>
                    <a:pt x="163" y="2"/>
                    <a:pt x="163" y="2"/>
                  </a:cubicBezTo>
                  <a:cubicBezTo>
                    <a:pt x="159" y="0"/>
                    <a:pt x="154" y="0"/>
                    <a:pt x="150" y="2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0" y="29"/>
                    <a:pt x="86" y="35"/>
                    <a:pt x="86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0" y="41"/>
                    <a:pt x="33" y="47"/>
                    <a:pt x="31" y="54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62"/>
                    <a:pt x="1" y="167"/>
                    <a:pt x="5" y="172"/>
                  </a:cubicBezTo>
                  <a:cubicBezTo>
                    <a:pt x="54" y="236"/>
                    <a:pt x="54" y="236"/>
                    <a:pt x="54" y="236"/>
                  </a:cubicBezTo>
                  <a:cubicBezTo>
                    <a:pt x="54" y="263"/>
                    <a:pt x="54" y="263"/>
                    <a:pt x="54" y="263"/>
                  </a:cubicBezTo>
                  <a:cubicBezTo>
                    <a:pt x="54" y="268"/>
                    <a:pt x="56" y="273"/>
                    <a:pt x="60" y="276"/>
                  </a:cubicBezTo>
                  <a:cubicBezTo>
                    <a:pt x="58" y="279"/>
                    <a:pt x="57" y="283"/>
                    <a:pt x="57" y="286"/>
                  </a:cubicBezTo>
                  <a:cubicBezTo>
                    <a:pt x="57" y="307"/>
                    <a:pt x="57" y="307"/>
                    <a:pt x="57" y="307"/>
                  </a:cubicBezTo>
                  <a:cubicBezTo>
                    <a:pt x="54" y="307"/>
                    <a:pt x="54" y="307"/>
                    <a:pt x="54" y="307"/>
                  </a:cubicBezTo>
                  <a:cubicBezTo>
                    <a:pt x="44" y="307"/>
                    <a:pt x="36" y="315"/>
                    <a:pt x="36" y="324"/>
                  </a:cubicBezTo>
                  <a:cubicBezTo>
                    <a:pt x="36" y="366"/>
                    <a:pt x="36" y="366"/>
                    <a:pt x="36" y="366"/>
                  </a:cubicBezTo>
                  <a:cubicBezTo>
                    <a:pt x="36" y="370"/>
                    <a:pt x="38" y="375"/>
                    <a:pt x="42" y="378"/>
                  </a:cubicBezTo>
                  <a:cubicBezTo>
                    <a:pt x="96" y="430"/>
                    <a:pt x="96" y="430"/>
                    <a:pt x="96" y="430"/>
                  </a:cubicBezTo>
                  <a:cubicBezTo>
                    <a:pt x="96" y="467"/>
                    <a:pt x="96" y="467"/>
                    <a:pt x="96" y="467"/>
                  </a:cubicBezTo>
                  <a:cubicBezTo>
                    <a:pt x="96" y="470"/>
                    <a:pt x="96" y="472"/>
                    <a:pt x="97" y="474"/>
                  </a:cubicBezTo>
                  <a:cubicBezTo>
                    <a:pt x="115" y="515"/>
                    <a:pt x="115" y="515"/>
                    <a:pt x="115" y="515"/>
                  </a:cubicBezTo>
                  <a:cubicBezTo>
                    <a:pt x="63" y="584"/>
                    <a:pt x="63" y="584"/>
                    <a:pt x="63" y="584"/>
                  </a:cubicBezTo>
                  <a:cubicBezTo>
                    <a:pt x="60" y="587"/>
                    <a:pt x="59" y="590"/>
                    <a:pt x="59" y="594"/>
                  </a:cubicBezTo>
                  <a:cubicBezTo>
                    <a:pt x="59" y="669"/>
                    <a:pt x="59" y="669"/>
                    <a:pt x="59" y="669"/>
                  </a:cubicBezTo>
                  <a:cubicBezTo>
                    <a:pt x="50" y="683"/>
                    <a:pt x="50" y="683"/>
                    <a:pt x="50" y="683"/>
                  </a:cubicBezTo>
                  <a:cubicBezTo>
                    <a:pt x="48" y="686"/>
                    <a:pt x="47" y="689"/>
                    <a:pt x="47" y="693"/>
                  </a:cubicBezTo>
                  <a:cubicBezTo>
                    <a:pt x="47" y="721"/>
                    <a:pt x="47" y="721"/>
                    <a:pt x="47" y="721"/>
                  </a:cubicBezTo>
                  <a:cubicBezTo>
                    <a:pt x="47" y="731"/>
                    <a:pt x="55" y="738"/>
                    <a:pt x="64" y="738"/>
                  </a:cubicBezTo>
                  <a:cubicBezTo>
                    <a:pt x="76" y="738"/>
                    <a:pt x="76" y="738"/>
                    <a:pt x="76" y="738"/>
                  </a:cubicBezTo>
                  <a:cubicBezTo>
                    <a:pt x="76" y="746"/>
                    <a:pt x="76" y="746"/>
                    <a:pt x="76" y="746"/>
                  </a:cubicBezTo>
                  <a:cubicBezTo>
                    <a:pt x="76" y="750"/>
                    <a:pt x="78" y="755"/>
                    <a:pt x="81" y="758"/>
                  </a:cubicBezTo>
                  <a:cubicBezTo>
                    <a:pt x="101" y="778"/>
                    <a:pt x="101" y="778"/>
                    <a:pt x="101" y="778"/>
                  </a:cubicBezTo>
                  <a:cubicBezTo>
                    <a:pt x="104" y="782"/>
                    <a:pt x="109" y="783"/>
                    <a:pt x="113" y="783"/>
                  </a:cubicBezTo>
                  <a:cubicBezTo>
                    <a:pt x="118" y="783"/>
                    <a:pt x="122" y="782"/>
                    <a:pt x="126" y="778"/>
                  </a:cubicBezTo>
                  <a:cubicBezTo>
                    <a:pt x="132" y="772"/>
                    <a:pt x="133" y="761"/>
                    <a:pt x="126" y="754"/>
                  </a:cubicBezTo>
                  <a:cubicBezTo>
                    <a:pt x="111" y="739"/>
                    <a:pt x="111" y="739"/>
                    <a:pt x="111" y="739"/>
                  </a:cubicBezTo>
                  <a:cubicBezTo>
                    <a:pt x="111" y="721"/>
                    <a:pt x="111" y="721"/>
                    <a:pt x="111" y="721"/>
                  </a:cubicBezTo>
                  <a:cubicBezTo>
                    <a:pt x="111" y="711"/>
                    <a:pt x="103" y="704"/>
                    <a:pt x="93" y="704"/>
                  </a:cubicBezTo>
                  <a:cubicBezTo>
                    <a:pt x="82" y="704"/>
                    <a:pt x="82" y="704"/>
                    <a:pt x="82" y="704"/>
                  </a:cubicBezTo>
                  <a:cubicBezTo>
                    <a:pt x="82" y="698"/>
                    <a:pt x="82" y="698"/>
                    <a:pt x="82" y="698"/>
                  </a:cubicBezTo>
                  <a:cubicBezTo>
                    <a:pt x="91" y="684"/>
                    <a:pt x="91" y="684"/>
                    <a:pt x="91" y="684"/>
                  </a:cubicBezTo>
                  <a:cubicBezTo>
                    <a:pt x="93" y="681"/>
                    <a:pt x="94" y="678"/>
                    <a:pt x="94" y="674"/>
                  </a:cubicBezTo>
                  <a:cubicBezTo>
                    <a:pt x="94" y="600"/>
                    <a:pt x="94" y="600"/>
                    <a:pt x="94" y="600"/>
                  </a:cubicBezTo>
                  <a:cubicBezTo>
                    <a:pt x="130" y="553"/>
                    <a:pt x="130" y="553"/>
                    <a:pt x="130" y="553"/>
                  </a:cubicBezTo>
                  <a:cubicBezTo>
                    <a:pt x="108" y="621"/>
                    <a:pt x="108" y="621"/>
                    <a:pt x="108" y="621"/>
                  </a:cubicBezTo>
                  <a:cubicBezTo>
                    <a:pt x="108" y="623"/>
                    <a:pt x="107" y="625"/>
                    <a:pt x="107" y="627"/>
                  </a:cubicBezTo>
                  <a:cubicBezTo>
                    <a:pt x="107" y="667"/>
                    <a:pt x="107" y="667"/>
                    <a:pt x="107" y="667"/>
                  </a:cubicBezTo>
                  <a:cubicBezTo>
                    <a:pt x="107" y="674"/>
                    <a:pt x="111" y="680"/>
                    <a:pt x="118" y="683"/>
                  </a:cubicBezTo>
                  <a:cubicBezTo>
                    <a:pt x="173" y="708"/>
                    <a:pt x="173" y="708"/>
                    <a:pt x="173" y="708"/>
                  </a:cubicBezTo>
                  <a:cubicBezTo>
                    <a:pt x="184" y="779"/>
                    <a:pt x="184" y="779"/>
                    <a:pt x="184" y="779"/>
                  </a:cubicBezTo>
                  <a:cubicBezTo>
                    <a:pt x="185" y="785"/>
                    <a:pt x="190" y="790"/>
                    <a:pt x="196" y="792"/>
                  </a:cubicBezTo>
                  <a:cubicBezTo>
                    <a:pt x="242" y="808"/>
                    <a:pt x="242" y="808"/>
                    <a:pt x="242" y="808"/>
                  </a:cubicBezTo>
                  <a:cubicBezTo>
                    <a:pt x="267" y="844"/>
                    <a:pt x="267" y="844"/>
                    <a:pt x="267" y="844"/>
                  </a:cubicBezTo>
                  <a:cubicBezTo>
                    <a:pt x="264" y="849"/>
                    <a:pt x="264" y="849"/>
                    <a:pt x="264" y="849"/>
                  </a:cubicBezTo>
                  <a:cubicBezTo>
                    <a:pt x="258" y="845"/>
                    <a:pt x="258" y="845"/>
                    <a:pt x="258" y="845"/>
                  </a:cubicBezTo>
                  <a:cubicBezTo>
                    <a:pt x="253" y="841"/>
                    <a:pt x="246" y="841"/>
                    <a:pt x="240" y="844"/>
                  </a:cubicBezTo>
                  <a:cubicBezTo>
                    <a:pt x="224" y="852"/>
                    <a:pt x="224" y="852"/>
                    <a:pt x="224" y="852"/>
                  </a:cubicBezTo>
                  <a:cubicBezTo>
                    <a:pt x="211" y="839"/>
                    <a:pt x="211" y="839"/>
                    <a:pt x="211" y="839"/>
                  </a:cubicBezTo>
                  <a:cubicBezTo>
                    <a:pt x="204" y="833"/>
                    <a:pt x="193" y="833"/>
                    <a:pt x="186" y="839"/>
                  </a:cubicBezTo>
                  <a:cubicBezTo>
                    <a:pt x="180" y="846"/>
                    <a:pt x="180" y="857"/>
                    <a:pt x="186" y="864"/>
                  </a:cubicBezTo>
                  <a:cubicBezTo>
                    <a:pt x="208" y="886"/>
                    <a:pt x="208" y="886"/>
                    <a:pt x="208" y="886"/>
                  </a:cubicBezTo>
                  <a:cubicBezTo>
                    <a:pt x="211" y="889"/>
                    <a:pt x="216" y="891"/>
                    <a:pt x="220" y="891"/>
                  </a:cubicBezTo>
                  <a:cubicBezTo>
                    <a:pt x="223" y="891"/>
                    <a:pt x="226" y="890"/>
                    <a:pt x="228" y="889"/>
                  </a:cubicBezTo>
                  <a:cubicBezTo>
                    <a:pt x="247" y="879"/>
                    <a:pt x="247" y="879"/>
                    <a:pt x="247" y="879"/>
                  </a:cubicBezTo>
                  <a:cubicBezTo>
                    <a:pt x="259" y="888"/>
                    <a:pt x="259" y="888"/>
                    <a:pt x="259" y="888"/>
                  </a:cubicBezTo>
                  <a:cubicBezTo>
                    <a:pt x="263" y="890"/>
                    <a:pt x="268" y="891"/>
                    <a:pt x="272" y="890"/>
                  </a:cubicBezTo>
                  <a:cubicBezTo>
                    <a:pt x="277" y="890"/>
                    <a:pt x="281" y="887"/>
                    <a:pt x="283" y="883"/>
                  </a:cubicBezTo>
                  <a:cubicBezTo>
                    <a:pt x="302" y="853"/>
                    <a:pt x="302" y="853"/>
                    <a:pt x="302" y="853"/>
                  </a:cubicBezTo>
                  <a:cubicBezTo>
                    <a:pt x="306" y="847"/>
                    <a:pt x="306" y="840"/>
                    <a:pt x="302" y="834"/>
                  </a:cubicBezTo>
                  <a:cubicBezTo>
                    <a:pt x="268" y="783"/>
                    <a:pt x="268" y="783"/>
                    <a:pt x="268" y="783"/>
                  </a:cubicBezTo>
                  <a:cubicBezTo>
                    <a:pt x="266" y="780"/>
                    <a:pt x="262" y="778"/>
                    <a:pt x="259" y="777"/>
                  </a:cubicBezTo>
                  <a:cubicBezTo>
                    <a:pt x="217" y="763"/>
                    <a:pt x="217" y="763"/>
                    <a:pt x="217" y="763"/>
                  </a:cubicBezTo>
                  <a:cubicBezTo>
                    <a:pt x="205" y="693"/>
                    <a:pt x="205" y="693"/>
                    <a:pt x="205" y="693"/>
                  </a:cubicBezTo>
                  <a:cubicBezTo>
                    <a:pt x="204" y="687"/>
                    <a:pt x="201" y="682"/>
                    <a:pt x="195" y="680"/>
                  </a:cubicBezTo>
                  <a:cubicBezTo>
                    <a:pt x="142" y="656"/>
                    <a:pt x="142" y="656"/>
                    <a:pt x="142" y="656"/>
                  </a:cubicBezTo>
                  <a:cubicBezTo>
                    <a:pt x="142" y="629"/>
                    <a:pt x="142" y="629"/>
                    <a:pt x="142" y="629"/>
                  </a:cubicBezTo>
                  <a:cubicBezTo>
                    <a:pt x="176" y="523"/>
                    <a:pt x="176" y="523"/>
                    <a:pt x="176" y="523"/>
                  </a:cubicBezTo>
                  <a:cubicBezTo>
                    <a:pt x="176" y="523"/>
                    <a:pt x="176" y="523"/>
                    <a:pt x="176" y="522"/>
                  </a:cubicBezTo>
                  <a:cubicBezTo>
                    <a:pt x="176" y="522"/>
                    <a:pt x="176" y="522"/>
                    <a:pt x="176" y="522"/>
                  </a:cubicBezTo>
                  <a:cubicBezTo>
                    <a:pt x="176" y="521"/>
                    <a:pt x="177" y="521"/>
                    <a:pt x="177" y="521"/>
                  </a:cubicBezTo>
                  <a:cubicBezTo>
                    <a:pt x="177" y="521"/>
                    <a:pt x="177" y="520"/>
                    <a:pt x="177" y="520"/>
                  </a:cubicBezTo>
                  <a:cubicBezTo>
                    <a:pt x="177" y="520"/>
                    <a:pt x="177" y="519"/>
                    <a:pt x="177" y="519"/>
                  </a:cubicBezTo>
                  <a:cubicBezTo>
                    <a:pt x="177" y="519"/>
                    <a:pt x="177" y="519"/>
                    <a:pt x="177" y="519"/>
                  </a:cubicBezTo>
                  <a:cubicBezTo>
                    <a:pt x="177" y="518"/>
                    <a:pt x="177" y="518"/>
                    <a:pt x="177" y="517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89" y="457"/>
                    <a:pt x="189" y="457"/>
                    <a:pt x="189" y="457"/>
                  </a:cubicBezTo>
                  <a:cubicBezTo>
                    <a:pt x="189" y="479"/>
                    <a:pt x="189" y="479"/>
                    <a:pt x="189" y="479"/>
                  </a:cubicBezTo>
                  <a:cubicBezTo>
                    <a:pt x="189" y="489"/>
                    <a:pt x="197" y="496"/>
                    <a:pt x="207" y="496"/>
                  </a:cubicBezTo>
                  <a:cubicBezTo>
                    <a:pt x="251" y="496"/>
                    <a:pt x="251" y="496"/>
                    <a:pt x="251" y="496"/>
                  </a:cubicBezTo>
                  <a:cubicBezTo>
                    <a:pt x="307" y="547"/>
                    <a:pt x="307" y="547"/>
                    <a:pt x="307" y="547"/>
                  </a:cubicBezTo>
                  <a:cubicBezTo>
                    <a:pt x="310" y="550"/>
                    <a:pt x="314" y="552"/>
                    <a:pt x="318" y="552"/>
                  </a:cubicBezTo>
                  <a:cubicBezTo>
                    <a:pt x="321" y="552"/>
                    <a:pt x="324" y="551"/>
                    <a:pt x="327" y="550"/>
                  </a:cubicBezTo>
                  <a:cubicBezTo>
                    <a:pt x="334" y="546"/>
                    <a:pt x="337" y="538"/>
                    <a:pt x="335" y="531"/>
                  </a:cubicBezTo>
                  <a:cubicBezTo>
                    <a:pt x="316" y="444"/>
                    <a:pt x="316" y="444"/>
                    <a:pt x="316" y="444"/>
                  </a:cubicBezTo>
                  <a:cubicBezTo>
                    <a:pt x="316" y="437"/>
                    <a:pt x="316" y="437"/>
                    <a:pt x="316" y="437"/>
                  </a:cubicBezTo>
                  <a:cubicBezTo>
                    <a:pt x="342" y="402"/>
                    <a:pt x="342" y="402"/>
                    <a:pt x="342" y="402"/>
                  </a:cubicBezTo>
                  <a:cubicBezTo>
                    <a:pt x="451" y="402"/>
                    <a:pt x="451" y="402"/>
                    <a:pt x="451" y="402"/>
                  </a:cubicBezTo>
                  <a:cubicBezTo>
                    <a:pt x="462" y="402"/>
                    <a:pt x="473" y="398"/>
                    <a:pt x="481" y="390"/>
                  </a:cubicBezTo>
                  <a:cubicBezTo>
                    <a:pt x="490" y="382"/>
                    <a:pt x="495" y="370"/>
                    <a:pt x="495" y="357"/>
                  </a:cubicBezTo>
                  <a:cubicBezTo>
                    <a:pt x="495" y="330"/>
                    <a:pt x="495" y="330"/>
                    <a:pt x="495" y="330"/>
                  </a:cubicBezTo>
                  <a:cubicBezTo>
                    <a:pt x="495" y="321"/>
                    <a:pt x="492" y="312"/>
                    <a:pt x="487" y="305"/>
                  </a:cubicBezTo>
                  <a:lnTo>
                    <a:pt x="444" y="244"/>
                  </a:lnTo>
                  <a:close/>
                  <a:moveTo>
                    <a:pt x="460" y="357"/>
                  </a:moveTo>
                  <a:cubicBezTo>
                    <a:pt x="460" y="360"/>
                    <a:pt x="459" y="363"/>
                    <a:pt x="457" y="364"/>
                  </a:cubicBezTo>
                  <a:cubicBezTo>
                    <a:pt x="456" y="366"/>
                    <a:pt x="453" y="367"/>
                    <a:pt x="451" y="367"/>
                  </a:cubicBezTo>
                  <a:cubicBezTo>
                    <a:pt x="334" y="367"/>
                    <a:pt x="334" y="367"/>
                    <a:pt x="334" y="367"/>
                  </a:cubicBezTo>
                  <a:cubicBezTo>
                    <a:pt x="328" y="367"/>
                    <a:pt x="323" y="370"/>
                    <a:pt x="320" y="374"/>
                  </a:cubicBezTo>
                  <a:cubicBezTo>
                    <a:pt x="284" y="421"/>
                    <a:pt x="284" y="421"/>
                    <a:pt x="284" y="421"/>
                  </a:cubicBezTo>
                  <a:cubicBezTo>
                    <a:pt x="282" y="424"/>
                    <a:pt x="281" y="428"/>
                    <a:pt x="281" y="432"/>
                  </a:cubicBezTo>
                  <a:cubicBezTo>
                    <a:pt x="281" y="446"/>
                    <a:pt x="281" y="446"/>
                    <a:pt x="281" y="446"/>
                  </a:cubicBezTo>
                  <a:cubicBezTo>
                    <a:pt x="281" y="447"/>
                    <a:pt x="281" y="448"/>
                    <a:pt x="281" y="450"/>
                  </a:cubicBezTo>
                  <a:cubicBezTo>
                    <a:pt x="289" y="484"/>
                    <a:pt x="289" y="484"/>
                    <a:pt x="289" y="484"/>
                  </a:cubicBezTo>
                  <a:cubicBezTo>
                    <a:pt x="270" y="466"/>
                    <a:pt x="270" y="466"/>
                    <a:pt x="270" y="466"/>
                  </a:cubicBezTo>
                  <a:cubicBezTo>
                    <a:pt x="267" y="463"/>
                    <a:pt x="263" y="462"/>
                    <a:pt x="258" y="462"/>
                  </a:cubicBezTo>
                  <a:cubicBezTo>
                    <a:pt x="224" y="462"/>
                    <a:pt x="224" y="462"/>
                    <a:pt x="224" y="462"/>
                  </a:cubicBezTo>
                  <a:cubicBezTo>
                    <a:pt x="224" y="440"/>
                    <a:pt x="224" y="440"/>
                    <a:pt x="224" y="440"/>
                  </a:cubicBezTo>
                  <a:cubicBezTo>
                    <a:pt x="224" y="430"/>
                    <a:pt x="216" y="423"/>
                    <a:pt x="207" y="423"/>
                  </a:cubicBezTo>
                  <a:cubicBezTo>
                    <a:pt x="160" y="423"/>
                    <a:pt x="160" y="423"/>
                    <a:pt x="160" y="423"/>
                  </a:cubicBezTo>
                  <a:cubicBezTo>
                    <a:pt x="150" y="423"/>
                    <a:pt x="142" y="430"/>
                    <a:pt x="142" y="440"/>
                  </a:cubicBezTo>
                  <a:cubicBezTo>
                    <a:pt x="142" y="490"/>
                    <a:pt x="142" y="490"/>
                    <a:pt x="142" y="490"/>
                  </a:cubicBezTo>
                  <a:cubicBezTo>
                    <a:pt x="131" y="464"/>
                    <a:pt x="131" y="464"/>
                    <a:pt x="131" y="464"/>
                  </a:cubicBezTo>
                  <a:cubicBezTo>
                    <a:pt x="131" y="422"/>
                    <a:pt x="131" y="422"/>
                    <a:pt x="131" y="422"/>
                  </a:cubicBezTo>
                  <a:cubicBezTo>
                    <a:pt x="131" y="418"/>
                    <a:pt x="129" y="413"/>
                    <a:pt x="125" y="410"/>
                  </a:cubicBezTo>
                  <a:cubicBezTo>
                    <a:pt x="71" y="358"/>
                    <a:pt x="71" y="358"/>
                    <a:pt x="71" y="358"/>
                  </a:cubicBezTo>
                  <a:cubicBezTo>
                    <a:pt x="71" y="342"/>
                    <a:pt x="71" y="342"/>
                    <a:pt x="71" y="342"/>
                  </a:cubicBezTo>
                  <a:cubicBezTo>
                    <a:pt x="74" y="342"/>
                    <a:pt x="74" y="342"/>
                    <a:pt x="74" y="342"/>
                  </a:cubicBezTo>
                  <a:cubicBezTo>
                    <a:pt x="84" y="342"/>
                    <a:pt x="91" y="334"/>
                    <a:pt x="91" y="324"/>
                  </a:cubicBezTo>
                  <a:cubicBezTo>
                    <a:pt x="91" y="296"/>
                    <a:pt x="91" y="296"/>
                    <a:pt x="91" y="296"/>
                  </a:cubicBezTo>
                  <a:cubicBezTo>
                    <a:pt x="99" y="290"/>
                    <a:pt x="99" y="290"/>
                    <a:pt x="99" y="290"/>
                  </a:cubicBezTo>
                  <a:cubicBezTo>
                    <a:pt x="104" y="287"/>
                    <a:pt x="107" y="282"/>
                    <a:pt x="107" y="276"/>
                  </a:cubicBezTo>
                  <a:cubicBezTo>
                    <a:pt x="107" y="270"/>
                    <a:pt x="104" y="265"/>
                    <a:pt x="100" y="262"/>
                  </a:cubicBezTo>
                  <a:cubicBezTo>
                    <a:pt x="89" y="254"/>
                    <a:pt x="89" y="254"/>
                    <a:pt x="89" y="254"/>
                  </a:cubicBezTo>
                  <a:cubicBezTo>
                    <a:pt x="89" y="230"/>
                    <a:pt x="89" y="230"/>
                    <a:pt x="89" y="230"/>
                  </a:cubicBezTo>
                  <a:cubicBezTo>
                    <a:pt x="89" y="226"/>
                    <a:pt x="88" y="222"/>
                    <a:pt x="85" y="219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104" y="76"/>
                    <a:pt x="104" y="76"/>
                    <a:pt x="104" y="76"/>
                  </a:cubicBezTo>
                  <a:cubicBezTo>
                    <a:pt x="113" y="76"/>
                    <a:pt x="121" y="68"/>
                    <a:pt x="121" y="58"/>
                  </a:cubicBezTo>
                  <a:cubicBezTo>
                    <a:pt x="121" y="53"/>
                    <a:pt x="121" y="53"/>
                    <a:pt x="121" y="53"/>
                  </a:cubicBezTo>
                  <a:cubicBezTo>
                    <a:pt x="157" y="37"/>
                    <a:pt x="157" y="37"/>
                    <a:pt x="157" y="37"/>
                  </a:cubicBezTo>
                  <a:cubicBezTo>
                    <a:pt x="170" y="43"/>
                    <a:pt x="170" y="43"/>
                    <a:pt x="170" y="43"/>
                  </a:cubicBezTo>
                  <a:cubicBezTo>
                    <a:pt x="165" y="65"/>
                    <a:pt x="165" y="65"/>
                    <a:pt x="165" y="65"/>
                  </a:cubicBezTo>
                  <a:cubicBezTo>
                    <a:pt x="163" y="70"/>
                    <a:pt x="164" y="75"/>
                    <a:pt x="168" y="80"/>
                  </a:cubicBezTo>
                  <a:cubicBezTo>
                    <a:pt x="171" y="84"/>
                    <a:pt x="176" y="86"/>
                    <a:pt x="181" y="86"/>
                  </a:cubicBezTo>
                  <a:cubicBezTo>
                    <a:pt x="215" y="86"/>
                    <a:pt x="215" y="86"/>
                    <a:pt x="215" y="86"/>
                  </a:cubicBezTo>
                  <a:cubicBezTo>
                    <a:pt x="215" y="150"/>
                    <a:pt x="215" y="150"/>
                    <a:pt x="215" y="150"/>
                  </a:cubicBezTo>
                  <a:cubicBezTo>
                    <a:pt x="208" y="198"/>
                    <a:pt x="208" y="198"/>
                    <a:pt x="208" y="198"/>
                  </a:cubicBezTo>
                  <a:cubicBezTo>
                    <a:pt x="207" y="205"/>
                    <a:pt x="211" y="212"/>
                    <a:pt x="217" y="216"/>
                  </a:cubicBezTo>
                  <a:cubicBezTo>
                    <a:pt x="224" y="219"/>
                    <a:pt x="232" y="218"/>
                    <a:pt x="237" y="213"/>
                  </a:cubicBezTo>
                  <a:cubicBezTo>
                    <a:pt x="280" y="172"/>
                    <a:pt x="280" y="172"/>
                    <a:pt x="280" y="172"/>
                  </a:cubicBezTo>
                  <a:cubicBezTo>
                    <a:pt x="311" y="190"/>
                    <a:pt x="311" y="190"/>
                    <a:pt x="311" y="190"/>
                  </a:cubicBezTo>
                  <a:cubicBezTo>
                    <a:pt x="318" y="195"/>
                    <a:pt x="328" y="193"/>
                    <a:pt x="333" y="186"/>
                  </a:cubicBezTo>
                  <a:cubicBezTo>
                    <a:pt x="348" y="167"/>
                    <a:pt x="348" y="167"/>
                    <a:pt x="348" y="167"/>
                  </a:cubicBezTo>
                  <a:cubicBezTo>
                    <a:pt x="353" y="162"/>
                    <a:pt x="360" y="160"/>
                    <a:pt x="367" y="161"/>
                  </a:cubicBezTo>
                  <a:cubicBezTo>
                    <a:pt x="375" y="164"/>
                    <a:pt x="383" y="168"/>
                    <a:pt x="389" y="175"/>
                  </a:cubicBezTo>
                  <a:cubicBezTo>
                    <a:pt x="405" y="194"/>
                    <a:pt x="405" y="194"/>
                    <a:pt x="405" y="194"/>
                  </a:cubicBezTo>
                  <a:cubicBezTo>
                    <a:pt x="408" y="197"/>
                    <a:pt x="410" y="201"/>
                    <a:pt x="410" y="205"/>
                  </a:cubicBezTo>
                  <a:cubicBezTo>
                    <a:pt x="410" y="250"/>
                    <a:pt x="410" y="250"/>
                    <a:pt x="410" y="250"/>
                  </a:cubicBezTo>
                  <a:cubicBezTo>
                    <a:pt x="410" y="253"/>
                    <a:pt x="411" y="257"/>
                    <a:pt x="413" y="260"/>
                  </a:cubicBezTo>
                  <a:cubicBezTo>
                    <a:pt x="444" y="304"/>
                    <a:pt x="444" y="304"/>
                    <a:pt x="444" y="304"/>
                  </a:cubicBezTo>
                  <a:cubicBezTo>
                    <a:pt x="326" y="304"/>
                    <a:pt x="326" y="304"/>
                    <a:pt x="326" y="304"/>
                  </a:cubicBezTo>
                  <a:cubicBezTo>
                    <a:pt x="316" y="304"/>
                    <a:pt x="308" y="312"/>
                    <a:pt x="308" y="322"/>
                  </a:cubicBezTo>
                  <a:cubicBezTo>
                    <a:pt x="308" y="331"/>
                    <a:pt x="316" y="339"/>
                    <a:pt x="326" y="339"/>
                  </a:cubicBezTo>
                  <a:cubicBezTo>
                    <a:pt x="460" y="339"/>
                    <a:pt x="460" y="339"/>
                    <a:pt x="460" y="339"/>
                  </a:cubicBezTo>
                  <a:lnTo>
                    <a:pt x="460" y="357"/>
                  </a:lnTo>
                  <a:close/>
                  <a:moveTo>
                    <a:pt x="168" y="796"/>
                  </a:moveTo>
                  <a:cubicBezTo>
                    <a:pt x="171" y="799"/>
                    <a:pt x="173" y="804"/>
                    <a:pt x="173" y="808"/>
                  </a:cubicBezTo>
                  <a:cubicBezTo>
                    <a:pt x="173" y="813"/>
                    <a:pt x="171" y="817"/>
                    <a:pt x="168" y="820"/>
                  </a:cubicBezTo>
                  <a:cubicBezTo>
                    <a:pt x="164" y="824"/>
                    <a:pt x="160" y="825"/>
                    <a:pt x="155" y="825"/>
                  </a:cubicBezTo>
                  <a:cubicBezTo>
                    <a:pt x="151" y="825"/>
                    <a:pt x="146" y="824"/>
                    <a:pt x="143" y="820"/>
                  </a:cubicBezTo>
                  <a:cubicBezTo>
                    <a:pt x="140" y="817"/>
                    <a:pt x="138" y="813"/>
                    <a:pt x="138" y="808"/>
                  </a:cubicBezTo>
                  <a:cubicBezTo>
                    <a:pt x="138" y="804"/>
                    <a:pt x="140" y="799"/>
                    <a:pt x="143" y="796"/>
                  </a:cubicBezTo>
                  <a:cubicBezTo>
                    <a:pt x="146" y="793"/>
                    <a:pt x="151" y="791"/>
                    <a:pt x="155" y="791"/>
                  </a:cubicBezTo>
                  <a:cubicBezTo>
                    <a:pt x="160" y="791"/>
                    <a:pt x="164" y="793"/>
                    <a:pt x="168" y="796"/>
                  </a:cubicBezTo>
                  <a:close/>
                  <a:moveTo>
                    <a:pt x="284" y="322"/>
                  </a:moveTo>
                  <a:cubicBezTo>
                    <a:pt x="284" y="331"/>
                    <a:pt x="277" y="339"/>
                    <a:pt x="267" y="339"/>
                  </a:cubicBezTo>
                  <a:cubicBezTo>
                    <a:pt x="267" y="339"/>
                    <a:pt x="267" y="339"/>
                    <a:pt x="267" y="339"/>
                  </a:cubicBezTo>
                  <a:cubicBezTo>
                    <a:pt x="257" y="339"/>
                    <a:pt x="249" y="331"/>
                    <a:pt x="249" y="322"/>
                  </a:cubicBezTo>
                  <a:cubicBezTo>
                    <a:pt x="249" y="312"/>
                    <a:pt x="257" y="304"/>
                    <a:pt x="267" y="304"/>
                  </a:cubicBezTo>
                  <a:cubicBezTo>
                    <a:pt x="267" y="304"/>
                    <a:pt x="267" y="304"/>
                    <a:pt x="267" y="304"/>
                  </a:cubicBezTo>
                  <a:cubicBezTo>
                    <a:pt x="277" y="304"/>
                    <a:pt x="284" y="312"/>
                    <a:pt x="284" y="3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025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5473C6CC-EB8D-2966-9D1D-FD4AE4434D2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3" b="3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407BC38D-CB63-3ADC-D2E8-203A23AB99E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t="3" b="3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BE727AA1-5F2B-AE09-B9FD-D0610DE1AB72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/>
          <a:srcRect t="3" b="3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387BDB9E-3137-BF6F-1D81-1CF04604F118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5"/>
          <a:srcRect t="3" b="3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618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-Multicolor 3">
      <a:dk1>
        <a:srgbClr val="969696"/>
      </a:dk1>
      <a:lt1>
        <a:sysClr val="window" lastClr="FFFFFF"/>
      </a:lt1>
      <a:dk2>
        <a:srgbClr val="000000"/>
      </a:dk2>
      <a:lt2>
        <a:srgbClr val="FFFFFF"/>
      </a:lt2>
      <a:accent1>
        <a:srgbClr val="ABBB6B"/>
      </a:accent1>
      <a:accent2>
        <a:srgbClr val="EEB82A"/>
      </a:accent2>
      <a:accent3>
        <a:srgbClr val="D35741"/>
      </a:accent3>
      <a:accent4>
        <a:srgbClr val="356565"/>
      </a:accent4>
      <a:accent5>
        <a:srgbClr val="85B6B9"/>
      </a:accent5>
      <a:accent6>
        <a:srgbClr val="626B38"/>
      </a:accent6>
      <a:hlink>
        <a:srgbClr val="969696"/>
      </a:hlink>
      <a:folHlink>
        <a:srgbClr val="333333"/>
      </a:folHlink>
    </a:clrScheme>
    <a:fontScheme name="กำหนดเอง 3">
      <a:majorFont>
        <a:latin typeface="Kanit Bold"/>
        <a:ea typeface=""/>
        <a:cs typeface="Angsana New"/>
      </a:majorFont>
      <a:minorFont>
        <a:latin typeface="Kanit Light"/>
        <a:ea typeface=""/>
        <a:cs typeface="Cordi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386D652FFBA49853A4708693816CC" ma:contentTypeVersion="5" ma:contentTypeDescription="Create a new document." ma:contentTypeScope="" ma:versionID="07fd129d00cc86922d5edfc146e9bc16">
  <xsd:schema xmlns:xsd="http://www.w3.org/2001/XMLSchema" xmlns:xs="http://www.w3.org/2001/XMLSchema" xmlns:p="http://schemas.microsoft.com/office/2006/metadata/properties" xmlns:ns3="4a2fcc97-5ead-4e28-817e-dd792b95b2f3" targetNamespace="http://schemas.microsoft.com/office/2006/metadata/properties" ma:root="true" ma:fieldsID="fe0f4c1089aba2ba244fd4b94e59b8b4" ns3:_="">
    <xsd:import namespace="4a2fcc97-5ead-4e28-817e-dd792b95b2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fcc97-5ead-4e28-817e-dd792b95b2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D7567D-62D3-440A-918C-71DF027E15E8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4a2fcc97-5ead-4e28-817e-dd792b95b2f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791E2D4-CA85-4C31-8481-C9713ABA61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42516B-2F24-4288-A9FA-1EE1F6C910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2fcc97-5ead-4e28-817e-dd792b95b2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2973</TotalTime>
  <Words>389</Words>
  <Application>Microsoft Office PowerPoint</Application>
  <PresentationFormat>Widescreen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Anakotmai Light</vt:lpstr>
      <vt:lpstr>Kanit Bold</vt:lpstr>
      <vt:lpstr>Arial</vt:lpstr>
      <vt:lpstr>Kanit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Phakawan W.</Manager>
  <Company>Auxein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PowerPointHub - Kalasin Map</dc:title>
  <dc:creator>www.PowerPointhub.com</dc:creator>
  <cp:keywords>แผนที่; กาฬสินธุ์</cp:keywords>
  <dcterms:created xsi:type="dcterms:W3CDTF">2021-07-18T07:42:39Z</dcterms:created>
  <dcterms:modified xsi:type="dcterms:W3CDTF">2022-05-19T09:26:42Z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0x01010077F386D652FFBA49853A4708693816CC</vt:lpwstr>
  </property>
</Properties>
</file>